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43908" y="617446"/>
            <a:ext cx="3057240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 smtClean="0">
              <a:latin typeface="Courier New"/>
              <a:cs typeface="Courier New"/>
            </a:endParaRPr>
          </a:p>
          <a:p>
            <a:pPr algn="ctr"/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461" y="179154"/>
            <a:ext cx="1415772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featureTableJSON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790" y="60608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415" y="606081"/>
            <a:ext cx="1415772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POSITION:</a:t>
            </a:r>
            <a:endParaRPr lang="en-US" sz="1000" dirty="0" smtClean="0">
              <a:latin typeface="Courier New"/>
              <a:cs typeface="Courier New"/>
            </a:endParaRPr>
          </a:p>
          <a:p>
            <a:pPr algn="ctr"/>
            <a:r>
              <a:rPr lang="en-US" sz="1000" dirty="0" smtClean="0">
                <a:latin typeface="Courier New"/>
                <a:cs typeface="Courier New"/>
              </a:rPr>
              <a:t>{</a:t>
            </a:r>
            <a:r>
              <a:rPr lang="en-US" sz="1000" dirty="0" err="1" smtClean="0">
                <a:latin typeface="Courier New"/>
                <a:cs typeface="Courier New"/>
              </a:rPr>
              <a:t>byteOffset</a:t>
            </a:r>
            <a:r>
              <a:rPr lang="en-US" sz="1000" dirty="0" smtClean="0">
                <a:latin typeface="Courier New"/>
                <a:cs typeface="Courier New"/>
              </a:rPr>
              <a:t>: 16}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9187" y="606081"/>
            <a:ext cx="269625" cy="430887"/>
          </a:xfrm>
          <a:prstGeom prst="rect">
            <a:avLst/>
          </a:prstGeom>
          <a:noFill/>
          <a:ln w="12700" cmpd="sng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 New"/>
                <a:cs typeface="Courier New"/>
              </a:rPr>
              <a:t>…</a:t>
            </a:r>
          </a:p>
          <a:p>
            <a:pPr algn="ctr"/>
            <a:endParaRPr lang="en-US" sz="1050" dirty="0" smtClean="0"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879" y="456152"/>
            <a:ext cx="191293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28812" y="1063785"/>
            <a:ext cx="221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39598" y="456152"/>
            <a:ext cx="306155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7816" y="1069856"/>
            <a:ext cx="2414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featureTableBinaryByteLength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7805" y="1063784"/>
            <a:ext cx="422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0862" y="186817"/>
            <a:ext cx="1569661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Courier New"/>
                <a:cs typeface="Courier New"/>
              </a:rPr>
              <a:t>featureTableBinary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" name="Curved Up Arrow 4"/>
          <p:cNvSpPr/>
          <p:nvPr/>
        </p:nvSpPr>
        <p:spPr>
          <a:xfrm rot="404546">
            <a:off x="1102945" y="1132729"/>
            <a:ext cx="2189273" cy="571972"/>
          </a:xfrm>
          <a:prstGeom prst="curvedUpArrow">
            <a:avLst>
              <a:gd name="adj1" fmla="val 0"/>
              <a:gd name="adj2" fmla="val 29971"/>
              <a:gd name="adj3" fmla="val 3063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247955" y="617446"/>
            <a:ext cx="0" cy="400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Taglang, Robert</cp:lastModifiedBy>
  <cp:revision>23</cp:revision>
  <dcterms:created xsi:type="dcterms:W3CDTF">2015-04-22T19:10:53Z</dcterms:created>
  <dcterms:modified xsi:type="dcterms:W3CDTF">2016-08-22T15:43:29Z</dcterms:modified>
</cp:coreProperties>
</file>