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92" r:id="rId4"/>
    <p:sldId id="283" r:id="rId5"/>
    <p:sldId id="288" r:id="rId6"/>
    <p:sldId id="289" r:id="rId7"/>
    <p:sldId id="287" r:id="rId8"/>
    <p:sldId id="291" r:id="rId9"/>
    <p:sldId id="284" r:id="rId10"/>
    <p:sldId id="290" r:id="rId11"/>
    <p:sldId id="285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Module1" id="{B9B51309-D148-4332-87C2-07BE32FBCA3B}">
          <p14:sldIdLst>
            <p14:sldId id="271"/>
            <p14:sldId id="292"/>
            <p14:sldId id="283"/>
            <p14:sldId id="288"/>
            <p14:sldId id="289"/>
            <p14:sldId id="287"/>
            <p14:sldId id="291"/>
            <p14:sldId id="284"/>
            <p14:sldId id="290"/>
            <p14:sldId id="28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Weekly Tech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Java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985F4-24B8-4802-B735-2A300F9451E2}"/>
              </a:ext>
            </a:extLst>
          </p:cNvPr>
          <p:cNvSpPr txBox="1"/>
          <p:nvPr/>
        </p:nvSpPr>
        <p:spPr>
          <a:xfrm>
            <a:off x="9694274" y="5604542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 err="1">
                <a:solidFill>
                  <a:schemeClr val="bg1"/>
                </a:solidFill>
              </a:rPr>
              <a:t>Tejas</a:t>
            </a:r>
            <a:r>
              <a:rPr lang="en-IN" dirty="0">
                <a:solidFill>
                  <a:schemeClr val="bg1"/>
                </a:solidFill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A364-EA59-4FB9-B275-D26992C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Polymorphism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01F55-8568-4251-96E3-EAB613F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" y="1416422"/>
            <a:ext cx="11053482" cy="49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Polymorphism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6F058-0E87-4773-BA71-56CE1891A701}"/>
              </a:ext>
            </a:extLst>
          </p:cNvPr>
          <p:cNvSpPr txBox="1"/>
          <p:nvPr/>
        </p:nvSpPr>
        <p:spPr>
          <a:xfrm>
            <a:off x="1443317" y="2769355"/>
            <a:ext cx="6096000" cy="77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s.playMusic</a:t>
            </a:r>
            <a:r>
              <a:rPr lang="en-I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s.playMusic</a:t>
            </a:r>
            <a:r>
              <a:rPr lang="en-I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("Thunder");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5AE3-BCB7-4A1F-888A-6FE790205839}"/>
              </a:ext>
            </a:extLst>
          </p:cNvPr>
          <p:cNvSpPr txBox="1"/>
          <p:nvPr/>
        </p:nvSpPr>
        <p:spPr>
          <a:xfrm>
            <a:off x="1443317" y="4642258"/>
            <a:ext cx="7270377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t.sayTime</a:t>
            </a:r>
            <a:r>
              <a:rPr lang="en-I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  //outputs base class method before 		         overriding.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t.sayTime</a:t>
            </a:r>
            <a:r>
              <a:rPr lang="en-I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  //outputs child class method after 			  overriding.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2BC2-4C4D-454E-8ED7-BCDC4D2A10EB}"/>
              </a:ext>
            </a:extLst>
          </p:cNvPr>
          <p:cNvSpPr txBox="1"/>
          <p:nvPr/>
        </p:nvSpPr>
        <p:spPr>
          <a:xfrm>
            <a:off x="681319" y="1990639"/>
            <a:ext cx="811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Method overloading :</a:t>
            </a:r>
          </a:p>
          <a:p>
            <a:r>
              <a:rPr lang="en-IN" dirty="0"/>
              <a:t>            Same function name but different parameters and occurs in same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B56E7-5C59-426E-90CC-93B8A4E9C892}"/>
              </a:ext>
            </a:extLst>
          </p:cNvPr>
          <p:cNvSpPr txBox="1"/>
          <p:nvPr/>
        </p:nvSpPr>
        <p:spPr>
          <a:xfrm>
            <a:off x="774537" y="3863542"/>
            <a:ext cx="1010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Method overriding : </a:t>
            </a:r>
          </a:p>
          <a:p>
            <a:r>
              <a:rPr lang="en-IN" dirty="0"/>
              <a:t>           Same function name and same parameters and occurs in different classes using inheritance.</a:t>
            </a:r>
          </a:p>
        </p:txBody>
      </p:sp>
    </p:spTree>
    <p:extLst>
      <p:ext uri="{BB962C8B-B14F-4D97-AF65-F5344CB8AC3E}">
        <p14:creationId xmlns:p14="http://schemas.microsoft.com/office/powerpoint/2010/main" val="37305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&amp;quot; and &amp;quot;Questions?&amp;quot; - Two Slides You Can Lose">
            <a:extLst>
              <a:ext uri="{FF2B5EF4-FFF2-40B4-BE49-F238E27FC236}">
                <a16:creationId xmlns:a16="http://schemas.microsoft.com/office/drawing/2014/main" id="{F64F93BF-3B75-4AAD-AEFE-A2A139DA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192741"/>
            <a:ext cx="11707905" cy="64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A79B4-5789-4031-AE86-F58C04CBA20C}"/>
              </a:ext>
            </a:extLst>
          </p:cNvPr>
          <p:cNvSpPr txBox="1"/>
          <p:nvPr/>
        </p:nvSpPr>
        <p:spPr>
          <a:xfrm>
            <a:off x="6202018" y="6145696"/>
            <a:ext cx="584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 recording and java program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477251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C63815B-926D-4E64-9870-DBE61908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62" y="1216738"/>
            <a:ext cx="8750875" cy="56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procedural programming and object-oriented programming -  javatpoint">
            <a:extLst>
              <a:ext uri="{FF2B5EF4-FFF2-40B4-BE49-F238E27FC236}">
                <a16:creationId xmlns:a16="http://schemas.microsoft.com/office/drawing/2014/main" id="{6AEA4963-7ACE-4E53-8AEF-600CFDA4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" y="770965"/>
            <a:ext cx="10989569" cy="503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3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OOP Concepts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2083" y="14557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967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29919" y="483475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Wrapping of code and data into a single unit.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29919" y="2828364"/>
            <a:ext cx="4504252" cy="116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Inheritance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Deriving properties from base class to derived class.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85616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129919" y="1948941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Hiding of Implementation.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834751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61374" y="385616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Polymorphism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Same name but different functions.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E84BC06-1E4C-4512-81D4-1792C4AF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78" y="1691365"/>
            <a:ext cx="4144617" cy="41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BDAEA-C075-4803-A5BA-DFA0898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8" y="1416036"/>
            <a:ext cx="11044000" cy="48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97B075-8E40-4EC6-932F-1B05511C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" y="1506070"/>
            <a:ext cx="10990728" cy="490387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83BF387-8D35-43F2-B068-0CB5C5DB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7372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AD3C6-6C8F-4314-B214-C926F6848C79}"/>
              </a:ext>
            </a:extLst>
          </p:cNvPr>
          <p:cNvSpPr txBox="1"/>
          <p:nvPr/>
        </p:nvSpPr>
        <p:spPr>
          <a:xfrm>
            <a:off x="1102658" y="2026041"/>
            <a:ext cx="88033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Access modifiers:</a:t>
            </a:r>
          </a:p>
          <a:p>
            <a:r>
              <a:rPr lang="en-IN" dirty="0"/>
              <a:t>	Specifies the accessibility or scope of method or class.</a:t>
            </a:r>
          </a:p>
          <a:p>
            <a:r>
              <a:rPr lang="en-IN" dirty="0"/>
              <a:t>               Different types of access modifiers : </a:t>
            </a:r>
          </a:p>
          <a:p>
            <a:pPr algn="just"/>
            <a:r>
              <a:rPr lang="en-IN" dirty="0"/>
              <a:t>                         	 public, private, protected, default.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Non-access modifiers:</a:t>
            </a:r>
          </a:p>
          <a:p>
            <a:pPr algn="just"/>
            <a:r>
              <a:rPr lang="en-IN" dirty="0"/>
              <a:t>	Provides other functionalities like synchronizing a method or block, 	restricting the serialization of a variable, etc.</a:t>
            </a:r>
          </a:p>
          <a:p>
            <a:pPr algn="just"/>
            <a:r>
              <a:rPr lang="en-IN" dirty="0"/>
              <a:t>	Different types of non-access modifiers :</a:t>
            </a:r>
          </a:p>
          <a:p>
            <a:pPr algn="just"/>
            <a:r>
              <a:rPr lang="en-IN" dirty="0"/>
              <a:t>		static, abstract, synchronized, native, volatile, transient, etc.	</a:t>
            </a:r>
          </a:p>
          <a:p>
            <a:pPr algn="just"/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0558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2083" y="14557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Master Inheritance In Java With Examples | by Swatee Chand | Edureka |  Medium">
            <a:extLst>
              <a:ext uri="{FF2B5EF4-FFF2-40B4-BE49-F238E27FC236}">
                <a16:creationId xmlns:a16="http://schemas.microsoft.com/office/drawing/2014/main" id="{614E83C3-29AE-444E-836C-BCE58633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" y="1392588"/>
            <a:ext cx="10919012" cy="494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2083" y="14557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AF76C-4A3B-4777-A470-6E262DEC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32" y="2019969"/>
            <a:ext cx="2491956" cy="291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BE888-D8D2-47E1-9188-6EE3C3EBBC2A}"/>
              </a:ext>
            </a:extLst>
          </p:cNvPr>
          <p:cNvSpPr txBox="1"/>
          <p:nvPr/>
        </p:nvSpPr>
        <p:spPr>
          <a:xfrm>
            <a:off x="1585530" y="596161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0DA31-BF05-4F59-A0E9-DC242AB1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65" y="1455791"/>
            <a:ext cx="2270957" cy="4191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AE0EB-4D76-4CAB-BFC6-C9FF6A3DE0D6}"/>
              </a:ext>
            </a:extLst>
          </p:cNvPr>
          <p:cNvSpPr txBox="1"/>
          <p:nvPr/>
        </p:nvSpPr>
        <p:spPr>
          <a:xfrm>
            <a:off x="4412451" y="6014809"/>
            <a:ext cx="24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Multi-level Inheritance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F4DD0-37DD-458E-B9C6-32C37E62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26" y="2133487"/>
            <a:ext cx="4016088" cy="259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A0AAD-BBF0-464C-87F7-1FC7DE5C84DD}"/>
              </a:ext>
            </a:extLst>
          </p:cNvPr>
          <p:cNvSpPr txBox="1"/>
          <p:nvPr/>
        </p:nvSpPr>
        <p:spPr>
          <a:xfrm>
            <a:off x="8355105" y="5961614"/>
            <a:ext cx="256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3270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{AD801C2B-70EC-4100-A907-5BB3E8349C1A}tf10001108_win32</Template>
  <TotalTime>1362</TotalTime>
  <Words>231</Words>
  <Application>Microsoft Office PowerPoint</Application>
  <PresentationFormat>Widescreen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WelcomeDoc</vt:lpstr>
      <vt:lpstr>Weekly Tech presentation</vt:lpstr>
      <vt:lpstr>Roadmap</vt:lpstr>
      <vt:lpstr>PowerPoint Presentation</vt:lpstr>
      <vt:lpstr>OOP Concepts</vt:lpstr>
      <vt:lpstr>Abstraction</vt:lpstr>
      <vt:lpstr>Encapsulation</vt:lpstr>
      <vt:lpstr>Encapsulation</vt:lpstr>
      <vt:lpstr>Inheritance</vt:lpstr>
      <vt:lpstr>Inheritance</vt:lpstr>
      <vt:lpstr>Polymorphism</vt:lpstr>
      <vt:lpstr>Polymorphism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Tech presentation</dc:title>
  <dc:creator>Tejas Kumar</dc:creator>
  <cp:keywords/>
  <cp:lastModifiedBy>Tejas Kumar</cp:lastModifiedBy>
  <cp:revision>20</cp:revision>
  <dcterms:created xsi:type="dcterms:W3CDTF">2021-12-25T14:08:30Z</dcterms:created>
  <dcterms:modified xsi:type="dcterms:W3CDTF">2022-01-07T05:51:40Z</dcterms:modified>
  <cp:version/>
</cp:coreProperties>
</file>