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5F1C-1ADF-8288-F004-37B7DB1B0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2F922-81C1-7EAC-5667-0A4EED473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2FC66-E55F-BCE7-2676-7C45D2D2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BFC30-1682-20E0-6267-35E54400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26995-0ADF-439F-4311-47D76A1F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905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E686-2877-0600-4512-360E3EFA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8B9E1-7EE8-817E-3B00-AB4856B35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F8DB9-235D-477D-C1B7-86F3F478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7458E-5187-B1A2-BED4-51222975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2C701-9576-D977-A58D-F8F3CA1C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209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5B473-2B80-7DE9-F387-485FE680F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BE6BC-1EEF-5327-1459-38D3F1FAD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A938F-15D2-3397-A48B-DB18F7E6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FF9FD-A134-B278-63C4-8EFC9850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914E9-2D19-2B6F-2FFC-FA70DC08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87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3B7A-E19F-7CA7-E037-E65DD6EF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FDC-1B3E-6A4B-A67C-B0E03798C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0ED69-6A39-C41C-95B8-755DA1C51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F1D61-DDBE-D029-A49A-047EBEE1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30FE-9CEF-1002-E4F7-1901B5C5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832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B2A2-7607-0A34-F854-5BFC04CB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FB651-CB44-C25A-4EF3-5EB106752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57A98-793A-41DC-E775-21C73A71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FBD44-B359-BC04-FF68-ACBCC0D2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76B0A-24EC-7487-8DE3-3CE0B108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832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DDED-197B-E582-96F0-E4221A0B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6F6BD-70DA-A206-5C97-19841F6FB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E847D-2FBF-60BB-1FB0-985BAF514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618AB-7403-9C4D-EDB8-AECDD405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45EAD-2107-973E-3A7F-CA69085A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AADF5-8959-BE75-F77B-C15F0530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808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6C97-31C0-3BBF-6A89-C17D7621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17EE0-F6CE-2784-0320-52436FB61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7719D-DCF3-7AE1-9E2D-8EB8E2EAB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0391E-C403-637B-1EFA-B826CDF8D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ACE76-D4DF-A9EC-DE1A-F860C3472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BDCCA-662D-6368-35AE-80F8C6C0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1FDDA-3026-18E7-91D3-53BE4249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EAD01-A7CA-B88A-9F3D-9065F9EB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514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AA8E-1B94-7AF6-E280-BA9B5E3B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49D73-BEB5-1FC4-A722-9EAAF23C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EEF57-2999-3B09-1BCB-22DF73C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64397-FAAB-202A-6E5E-7D4C8B8A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313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8B67A-2E55-1353-9CA9-01614932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8A5BC-514E-C992-08AB-66181B80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2890F-C255-BA90-5D75-87754B1A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86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FE25-DC77-E7D5-B744-D8F2061F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4F1E-078B-98ED-7B5A-8522079C7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FBC59-339D-C4A3-DE77-3E27B1698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24CD7-907E-B31A-F96C-321F0019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47F6C-0F3B-DBF7-CC87-5261D0A6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CBCA6-482E-3CD2-EAFE-6BD7316B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973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7E50-6CFF-74CA-BC4B-34315A13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F7858-ABD6-F3F9-B306-A4F4D3626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8E371-CE1D-B795-30E2-DE9E4959B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16563-C149-DACD-7568-F9CF3FE3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15278-19E7-7F88-03CE-5EB6D4C7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7243C-0A94-9FE9-825E-E3EFDF08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556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31359-E3D9-60E0-07CE-86C5C832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40D1B-8CC4-32A7-7FE9-05B40D7E7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4D21F-B6BB-26BD-8B24-083D0E88A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D1991-3382-A6BC-91C4-5BF1CEEE0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DDD9E-7774-E09C-0ACE-7D9CE2887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02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057A-FF33-D90A-D31F-217DADEB0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 slideshow #3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E7833-ED9C-7143-9681-DA0284964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Test 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3461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slideshow #3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slideshow #1</dc:title>
  <dc:creator>Andrew Dempsey</dc:creator>
  <cp:lastModifiedBy>Andrew Dempsey</cp:lastModifiedBy>
  <cp:revision>3</cp:revision>
  <dcterms:created xsi:type="dcterms:W3CDTF">2023-08-09T14:29:11Z</dcterms:created>
  <dcterms:modified xsi:type="dcterms:W3CDTF">2023-08-09T14:30:47Z</dcterms:modified>
</cp:coreProperties>
</file>