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drama.kropyva.ch/%D0%92%D0%B0%D0%BA%D0%B0%D1%80%D1%87%D1%83%D0%BA" TargetMode="External"/><Relationship Id="rId1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drama.kropyva.ch/%D0%92%D0%B0%D0%BA%D0%B0%D1%80%D1%87%D1%83%D0%BA" TargetMode="External"/><Relationship Id="rId1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966091-4A3D-4EC4-A566-4A609E10C4A1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DC25C03-C4B8-48E4-9D23-8D2B7831F3E6}">
      <dgm:prSet phldrT="[Текст]"/>
      <dgm:spPr/>
      <dgm:t>
        <a:bodyPr/>
        <a:lstStyle/>
        <a:p>
          <a:r>
            <a:rPr lang="uk-UA" dirty="0"/>
            <a:t>Вокаліст гурту</a:t>
          </a:r>
          <a:endParaRPr lang="ru-RU" dirty="0"/>
        </a:p>
      </dgm:t>
    </dgm:pt>
    <dgm:pt modelId="{E8BAAFB1-D36C-43E7-9123-A1B6CBB56D4B}" type="parTrans" cxnId="{E9EB6122-6573-47C0-B736-B3380BE50FC0}">
      <dgm:prSet/>
      <dgm:spPr/>
      <dgm:t>
        <a:bodyPr/>
        <a:lstStyle/>
        <a:p>
          <a:endParaRPr lang="ru-RU"/>
        </a:p>
      </dgm:t>
    </dgm:pt>
    <dgm:pt modelId="{B2910240-8872-45FF-AF25-11444A2E1651}" type="sibTrans" cxnId="{E9EB6122-6573-47C0-B736-B3380BE50FC0}">
      <dgm:prSet/>
      <dgm:spPr/>
      <dgm:t>
        <a:bodyPr/>
        <a:lstStyle/>
        <a:p>
          <a:endParaRPr lang="ru-RU"/>
        </a:p>
      </dgm:t>
    </dgm:pt>
    <dgm:pt modelId="{30FFC9B3-AC01-43ED-A0EA-6DE11485C56D}">
      <dgm:prSet phldrT="[Текст]"/>
      <dgm:spPr/>
      <dgm:t>
        <a:bodyPr/>
        <a:lstStyle/>
        <a:p>
          <a:r>
            <a:rPr lang="uk-UA" dirty="0"/>
            <a:t>Святослав Вакарчук</a:t>
          </a:r>
          <a:endParaRPr lang="ru-RU" dirty="0"/>
        </a:p>
      </dgm:t>
    </dgm:pt>
    <dgm:pt modelId="{66FF895F-0CA4-490F-96EF-FF3C0050CD3D}" type="parTrans" cxnId="{8DF7F3F9-F82F-4C28-8917-3F4065AC513C}">
      <dgm:prSet/>
      <dgm:spPr/>
      <dgm:t>
        <a:bodyPr/>
        <a:lstStyle/>
        <a:p>
          <a:endParaRPr lang="ru-RU"/>
        </a:p>
      </dgm:t>
    </dgm:pt>
    <dgm:pt modelId="{20EC7452-6223-4AC5-A5A4-5854C906F49D}" type="sibTrans" cxnId="{8DF7F3F9-F82F-4C28-8917-3F4065AC513C}">
      <dgm:prSet/>
      <dgm:spPr/>
      <dgm:t>
        <a:bodyPr/>
        <a:lstStyle/>
        <a:p>
          <a:endParaRPr lang="ru-RU"/>
        </a:p>
      </dgm:t>
    </dgm:pt>
    <dgm:pt modelId="{B8C05A63-AA99-4F18-89AC-0A68737E7A96}">
      <dgm:prSet phldrT="[Текст]"/>
      <dgm:spPr/>
      <dgm:t>
        <a:bodyPr/>
        <a:lstStyle/>
        <a:p>
          <a:r>
            <a:rPr lang="ru-RU" dirty="0"/>
            <a:t>бас-</a:t>
          </a:r>
          <a:r>
            <a:rPr lang="ru-RU" dirty="0" err="1"/>
            <a:t>гітарист</a:t>
          </a:r>
          <a:r>
            <a:rPr lang="ru-RU" dirty="0"/>
            <a:t> гурту</a:t>
          </a:r>
        </a:p>
      </dgm:t>
    </dgm:pt>
    <dgm:pt modelId="{3530F01D-95C7-4493-8915-A85E4A8AA210}" type="parTrans" cxnId="{C7B84492-A2ED-4C8E-9632-868ED5630426}">
      <dgm:prSet/>
      <dgm:spPr/>
      <dgm:t>
        <a:bodyPr/>
        <a:lstStyle/>
        <a:p>
          <a:endParaRPr lang="ru-RU"/>
        </a:p>
      </dgm:t>
    </dgm:pt>
    <dgm:pt modelId="{52EBFDBE-9C42-46C7-8446-7E70123B1E46}" type="sibTrans" cxnId="{C7B84492-A2ED-4C8E-9632-868ED5630426}">
      <dgm:prSet/>
      <dgm:spPr/>
      <dgm:t>
        <a:bodyPr/>
        <a:lstStyle/>
        <a:p>
          <a:endParaRPr lang="ru-RU"/>
        </a:p>
      </dgm:t>
    </dgm:pt>
    <dgm:pt modelId="{CD7D3758-B505-4CCA-9C2B-85C33B1756EF}">
      <dgm:prSet phldrT="[Текст]"/>
      <dgm:spPr/>
      <dgm:t>
        <a:bodyPr/>
        <a:lstStyle/>
        <a:p>
          <a:r>
            <a:rPr lang="uk-UA" dirty="0"/>
            <a:t>Денис Дудко</a:t>
          </a:r>
          <a:endParaRPr lang="ru-RU" dirty="0"/>
        </a:p>
      </dgm:t>
    </dgm:pt>
    <dgm:pt modelId="{E02404B3-6AA0-4CBE-BE0B-E0355A9DBEA7}" type="parTrans" cxnId="{01DBB9D6-2CD2-4962-9812-1F8050EE03CB}">
      <dgm:prSet/>
      <dgm:spPr/>
      <dgm:t>
        <a:bodyPr/>
        <a:lstStyle/>
        <a:p>
          <a:endParaRPr lang="ru-RU"/>
        </a:p>
      </dgm:t>
    </dgm:pt>
    <dgm:pt modelId="{136C4A60-ACD2-4F86-94C4-2DD1CC0DF599}" type="sibTrans" cxnId="{01DBB9D6-2CD2-4962-9812-1F8050EE03CB}">
      <dgm:prSet/>
      <dgm:spPr/>
      <dgm:t>
        <a:bodyPr/>
        <a:lstStyle/>
        <a:p>
          <a:endParaRPr lang="ru-RU"/>
        </a:p>
      </dgm:t>
    </dgm:pt>
    <dgm:pt modelId="{2807E6C9-C3AE-4481-A616-F19F9E1D1532}">
      <dgm:prSet phldrT="[Текст]"/>
      <dgm:spPr/>
      <dgm:t>
        <a:bodyPr/>
        <a:lstStyle/>
        <a:p>
          <a:r>
            <a:rPr lang="ru-RU" dirty="0"/>
            <a:t>Ударник гурту</a:t>
          </a:r>
        </a:p>
      </dgm:t>
    </dgm:pt>
    <dgm:pt modelId="{B8A81AB7-BBC9-4882-A8C7-267A206785D5}" type="parTrans" cxnId="{E8949775-672F-4DFF-A15A-EE1204F98155}">
      <dgm:prSet/>
      <dgm:spPr/>
      <dgm:t>
        <a:bodyPr/>
        <a:lstStyle/>
        <a:p>
          <a:endParaRPr lang="ru-RU"/>
        </a:p>
      </dgm:t>
    </dgm:pt>
    <dgm:pt modelId="{C6A51401-BCEA-4FDA-9E75-1EE1B49E575C}" type="sibTrans" cxnId="{E8949775-672F-4DFF-A15A-EE1204F98155}">
      <dgm:prSet/>
      <dgm:spPr/>
      <dgm:t>
        <a:bodyPr/>
        <a:lstStyle/>
        <a:p>
          <a:endParaRPr lang="ru-RU"/>
        </a:p>
      </dgm:t>
    </dgm:pt>
    <dgm:pt modelId="{4DBC3833-062B-4C2B-9576-F59C0661A370}">
      <dgm:prSet phldrT="[Текст]"/>
      <dgm:spPr/>
      <dgm:t>
        <a:bodyPr/>
        <a:lstStyle/>
        <a:p>
          <a:r>
            <a:rPr lang="uk-UA" dirty="0"/>
            <a:t>Денис </a:t>
          </a:r>
          <a:r>
            <a:rPr lang="uk-UA" dirty="0" err="1"/>
            <a:t>Глінін</a:t>
          </a:r>
          <a:endParaRPr lang="ru-RU" dirty="0"/>
        </a:p>
      </dgm:t>
    </dgm:pt>
    <dgm:pt modelId="{65170559-7150-432B-A4D3-54575B479FA9}" type="parTrans" cxnId="{F56DB3C5-E780-452A-8593-F19EB0E80BFA}">
      <dgm:prSet/>
      <dgm:spPr/>
      <dgm:t>
        <a:bodyPr/>
        <a:lstStyle/>
        <a:p>
          <a:endParaRPr lang="ru-RU"/>
        </a:p>
      </dgm:t>
    </dgm:pt>
    <dgm:pt modelId="{6795492B-990D-4BBE-ADDC-A43C4FAEE3A9}" type="sibTrans" cxnId="{F56DB3C5-E780-452A-8593-F19EB0E80BFA}">
      <dgm:prSet/>
      <dgm:spPr/>
      <dgm:t>
        <a:bodyPr/>
        <a:lstStyle/>
        <a:p>
          <a:endParaRPr lang="ru-RU"/>
        </a:p>
      </dgm:t>
    </dgm:pt>
    <dgm:pt modelId="{72D86445-5856-475D-AD70-CE1B76FA0183}" type="pres">
      <dgm:prSet presAssocID="{A8966091-4A3D-4EC4-A566-4A609E10C4A1}" presName="linearFlow" presStyleCnt="0">
        <dgm:presLayoutVars>
          <dgm:dir/>
          <dgm:animLvl val="lvl"/>
          <dgm:resizeHandles/>
        </dgm:presLayoutVars>
      </dgm:prSet>
      <dgm:spPr/>
    </dgm:pt>
    <dgm:pt modelId="{236AEB51-CCD4-4789-8298-DBF0F1E69C6E}" type="pres">
      <dgm:prSet presAssocID="{FDC25C03-C4B8-48E4-9D23-8D2B7831F3E6}" presName="compositeNode" presStyleCnt="0">
        <dgm:presLayoutVars>
          <dgm:bulletEnabled val="1"/>
        </dgm:presLayoutVars>
      </dgm:prSet>
      <dgm:spPr/>
    </dgm:pt>
    <dgm:pt modelId="{E64EEB36-A139-49F0-8877-857B6B54F103}" type="pres">
      <dgm:prSet presAssocID="{FDC25C03-C4B8-48E4-9D23-8D2B7831F3E6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6000" r="-16000"/>
          </a:stretch>
        </a:blipFill>
      </dgm:spPr>
    </dgm:pt>
    <dgm:pt modelId="{C2085DA3-D492-4619-8B0D-D2AA954647C9}" type="pres">
      <dgm:prSet presAssocID="{FDC25C03-C4B8-48E4-9D23-8D2B7831F3E6}" presName="childNode" presStyleLbl="node1" presStyleIdx="0" presStyleCnt="3">
        <dgm:presLayoutVars>
          <dgm:bulletEnabled val="1"/>
        </dgm:presLayoutVars>
      </dgm:prSet>
      <dgm:spPr/>
    </dgm:pt>
    <dgm:pt modelId="{972E2322-D00C-4CF1-A006-E82B0042600A}" type="pres">
      <dgm:prSet presAssocID="{FDC25C03-C4B8-48E4-9D23-8D2B7831F3E6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ED22FF06-9CD6-481B-BCBD-68EA4098EDCC}" type="pres">
      <dgm:prSet presAssocID="{B2910240-8872-45FF-AF25-11444A2E1651}" presName="sibTrans" presStyleCnt="0"/>
      <dgm:spPr/>
    </dgm:pt>
    <dgm:pt modelId="{CDE6887E-EF11-4556-86B9-F54566444346}" type="pres">
      <dgm:prSet presAssocID="{B8C05A63-AA99-4F18-89AC-0A68737E7A96}" presName="compositeNode" presStyleCnt="0">
        <dgm:presLayoutVars>
          <dgm:bulletEnabled val="1"/>
        </dgm:presLayoutVars>
      </dgm:prSet>
      <dgm:spPr/>
    </dgm:pt>
    <dgm:pt modelId="{DD73ED34-303A-4FE1-8AF1-5636F7BDBE2C}" type="pres">
      <dgm:prSet presAssocID="{B8C05A63-AA99-4F18-89AC-0A68737E7A96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81E9F44F-B60A-47B8-9AB2-090766C29F31}" type="pres">
      <dgm:prSet presAssocID="{B8C05A63-AA99-4F18-89AC-0A68737E7A96}" presName="childNode" presStyleLbl="node1" presStyleIdx="1" presStyleCnt="3" custLinFactNeighborX="-2431" custLinFactNeighborY="805">
        <dgm:presLayoutVars>
          <dgm:bulletEnabled val="1"/>
        </dgm:presLayoutVars>
      </dgm:prSet>
      <dgm:spPr/>
    </dgm:pt>
    <dgm:pt modelId="{B3928DE4-31D8-4E0C-844F-80F605847D49}" type="pres">
      <dgm:prSet presAssocID="{B8C05A63-AA99-4F18-89AC-0A68737E7A96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71857D53-9A88-486C-BD4F-EE724EAC7C72}" type="pres">
      <dgm:prSet presAssocID="{52EBFDBE-9C42-46C7-8446-7E70123B1E46}" presName="sibTrans" presStyleCnt="0"/>
      <dgm:spPr/>
    </dgm:pt>
    <dgm:pt modelId="{B4B7D5E2-4D48-4112-9F92-CB4EB3831CF9}" type="pres">
      <dgm:prSet presAssocID="{2807E6C9-C3AE-4481-A616-F19F9E1D1532}" presName="compositeNode" presStyleCnt="0">
        <dgm:presLayoutVars>
          <dgm:bulletEnabled val="1"/>
        </dgm:presLayoutVars>
      </dgm:prSet>
      <dgm:spPr/>
    </dgm:pt>
    <dgm:pt modelId="{A63CC9CF-C5BB-4FEC-9D69-CEDC48F26F1D}" type="pres">
      <dgm:prSet presAssocID="{2807E6C9-C3AE-4481-A616-F19F9E1D1532}" presName="image" presStyleLbl="fgImgPlac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534DC95-1C1C-4E5E-8E26-9467151E611D}" type="pres">
      <dgm:prSet presAssocID="{2807E6C9-C3AE-4481-A616-F19F9E1D1532}" presName="childNode" presStyleLbl="node1" presStyleIdx="2" presStyleCnt="3">
        <dgm:presLayoutVars>
          <dgm:bulletEnabled val="1"/>
        </dgm:presLayoutVars>
      </dgm:prSet>
      <dgm:spPr/>
    </dgm:pt>
    <dgm:pt modelId="{8D5CDF93-0523-4971-8881-8C1AAF8B1511}" type="pres">
      <dgm:prSet presAssocID="{2807E6C9-C3AE-4481-A616-F19F9E1D1532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E9EB6122-6573-47C0-B736-B3380BE50FC0}" srcId="{A8966091-4A3D-4EC4-A566-4A609E10C4A1}" destId="{FDC25C03-C4B8-48E4-9D23-8D2B7831F3E6}" srcOrd="0" destOrd="0" parTransId="{E8BAAFB1-D36C-43E7-9123-A1B6CBB56D4B}" sibTransId="{B2910240-8872-45FF-AF25-11444A2E1651}"/>
    <dgm:cxn modelId="{B5B30A30-5777-4B58-8DD8-D81E542CD767}" type="presOf" srcId="{FDC25C03-C4B8-48E4-9D23-8D2B7831F3E6}" destId="{972E2322-D00C-4CF1-A006-E82B0042600A}" srcOrd="0" destOrd="0" presId="urn:microsoft.com/office/officeart/2005/8/layout/hList2"/>
    <dgm:cxn modelId="{885F3030-55B5-4C6F-8D5B-8D23BE50EF4B}" type="presOf" srcId="{CD7D3758-B505-4CCA-9C2B-85C33B1756EF}" destId="{81E9F44F-B60A-47B8-9AB2-090766C29F31}" srcOrd="0" destOrd="0" presId="urn:microsoft.com/office/officeart/2005/8/layout/hList2"/>
    <dgm:cxn modelId="{412B6642-351C-4509-9372-CBDF975B6FA9}" type="presOf" srcId="{4DBC3833-062B-4C2B-9576-F59C0661A370}" destId="{B534DC95-1C1C-4E5E-8E26-9467151E611D}" srcOrd="0" destOrd="0" presId="urn:microsoft.com/office/officeart/2005/8/layout/hList2"/>
    <dgm:cxn modelId="{53235871-F498-4CFD-A9A8-CD1355DAF71F}" type="presOf" srcId="{2807E6C9-C3AE-4481-A616-F19F9E1D1532}" destId="{8D5CDF93-0523-4971-8881-8C1AAF8B1511}" srcOrd="0" destOrd="0" presId="urn:microsoft.com/office/officeart/2005/8/layout/hList2"/>
    <dgm:cxn modelId="{E8949775-672F-4DFF-A15A-EE1204F98155}" srcId="{A8966091-4A3D-4EC4-A566-4A609E10C4A1}" destId="{2807E6C9-C3AE-4481-A616-F19F9E1D1532}" srcOrd="2" destOrd="0" parTransId="{B8A81AB7-BBC9-4882-A8C7-267A206785D5}" sibTransId="{C6A51401-BCEA-4FDA-9E75-1EE1B49E575C}"/>
    <dgm:cxn modelId="{C7B84492-A2ED-4C8E-9632-868ED5630426}" srcId="{A8966091-4A3D-4EC4-A566-4A609E10C4A1}" destId="{B8C05A63-AA99-4F18-89AC-0A68737E7A96}" srcOrd="1" destOrd="0" parTransId="{3530F01D-95C7-4493-8915-A85E4A8AA210}" sibTransId="{52EBFDBE-9C42-46C7-8446-7E70123B1E46}"/>
    <dgm:cxn modelId="{F56DB3C5-E780-452A-8593-F19EB0E80BFA}" srcId="{2807E6C9-C3AE-4481-A616-F19F9E1D1532}" destId="{4DBC3833-062B-4C2B-9576-F59C0661A370}" srcOrd="0" destOrd="0" parTransId="{65170559-7150-432B-A4D3-54575B479FA9}" sibTransId="{6795492B-990D-4BBE-ADDC-A43C4FAEE3A9}"/>
    <dgm:cxn modelId="{44251DCD-FB89-4DED-851F-96C10A983EB1}" type="presOf" srcId="{B8C05A63-AA99-4F18-89AC-0A68737E7A96}" destId="{B3928DE4-31D8-4E0C-844F-80F605847D49}" srcOrd="0" destOrd="0" presId="urn:microsoft.com/office/officeart/2005/8/layout/hList2"/>
    <dgm:cxn modelId="{9E2A79D2-A201-4A5A-AB14-94CE5CD6A0BF}" type="presOf" srcId="{30FFC9B3-AC01-43ED-A0EA-6DE11485C56D}" destId="{C2085DA3-D492-4619-8B0D-D2AA954647C9}" srcOrd="0" destOrd="0" presId="urn:microsoft.com/office/officeart/2005/8/layout/hList2"/>
    <dgm:cxn modelId="{01DBB9D6-2CD2-4962-9812-1F8050EE03CB}" srcId="{B8C05A63-AA99-4F18-89AC-0A68737E7A96}" destId="{CD7D3758-B505-4CCA-9C2B-85C33B1756EF}" srcOrd="0" destOrd="0" parTransId="{E02404B3-6AA0-4CBE-BE0B-E0355A9DBEA7}" sibTransId="{136C4A60-ACD2-4F86-94C4-2DD1CC0DF599}"/>
    <dgm:cxn modelId="{8DF7F3F9-F82F-4C28-8917-3F4065AC513C}" srcId="{FDC25C03-C4B8-48E4-9D23-8D2B7831F3E6}" destId="{30FFC9B3-AC01-43ED-A0EA-6DE11485C56D}" srcOrd="0" destOrd="0" parTransId="{66FF895F-0CA4-490F-96EF-FF3C0050CD3D}" sibTransId="{20EC7452-6223-4AC5-A5A4-5854C906F49D}"/>
    <dgm:cxn modelId="{CC115FFC-4054-4FFF-B33A-0DFB08A72724}" type="presOf" srcId="{A8966091-4A3D-4EC4-A566-4A609E10C4A1}" destId="{72D86445-5856-475D-AD70-CE1B76FA0183}" srcOrd="0" destOrd="0" presId="urn:microsoft.com/office/officeart/2005/8/layout/hList2"/>
    <dgm:cxn modelId="{0BDE8B04-DA1B-4BAF-B26B-B76B0F566EDA}" type="presParOf" srcId="{72D86445-5856-475D-AD70-CE1B76FA0183}" destId="{236AEB51-CCD4-4789-8298-DBF0F1E69C6E}" srcOrd="0" destOrd="0" presId="urn:microsoft.com/office/officeart/2005/8/layout/hList2"/>
    <dgm:cxn modelId="{6825B382-C328-44F1-8EF3-7EA30ED695F3}" type="presParOf" srcId="{236AEB51-CCD4-4789-8298-DBF0F1E69C6E}" destId="{E64EEB36-A139-49F0-8877-857B6B54F103}" srcOrd="0" destOrd="0" presId="urn:microsoft.com/office/officeart/2005/8/layout/hList2"/>
    <dgm:cxn modelId="{359E8131-38DA-4813-B816-5D1F0636A14E}" type="presParOf" srcId="{236AEB51-CCD4-4789-8298-DBF0F1E69C6E}" destId="{C2085DA3-D492-4619-8B0D-D2AA954647C9}" srcOrd="1" destOrd="0" presId="urn:microsoft.com/office/officeart/2005/8/layout/hList2"/>
    <dgm:cxn modelId="{E53BD500-D211-4C9D-8B4B-9F1AC496CFD2}" type="presParOf" srcId="{236AEB51-CCD4-4789-8298-DBF0F1E69C6E}" destId="{972E2322-D00C-4CF1-A006-E82B0042600A}" srcOrd="2" destOrd="0" presId="urn:microsoft.com/office/officeart/2005/8/layout/hList2"/>
    <dgm:cxn modelId="{E7C0663C-F29A-4620-9F83-98FB25EE7EEC}" type="presParOf" srcId="{72D86445-5856-475D-AD70-CE1B76FA0183}" destId="{ED22FF06-9CD6-481B-BCBD-68EA4098EDCC}" srcOrd="1" destOrd="0" presId="urn:microsoft.com/office/officeart/2005/8/layout/hList2"/>
    <dgm:cxn modelId="{5F0AB552-346F-4857-A6C5-BEB1CC39A7D1}" type="presParOf" srcId="{72D86445-5856-475D-AD70-CE1B76FA0183}" destId="{CDE6887E-EF11-4556-86B9-F54566444346}" srcOrd="2" destOrd="0" presId="urn:microsoft.com/office/officeart/2005/8/layout/hList2"/>
    <dgm:cxn modelId="{333A0470-7EF1-483E-8226-25731AA0CCC6}" type="presParOf" srcId="{CDE6887E-EF11-4556-86B9-F54566444346}" destId="{DD73ED34-303A-4FE1-8AF1-5636F7BDBE2C}" srcOrd="0" destOrd="0" presId="urn:microsoft.com/office/officeart/2005/8/layout/hList2"/>
    <dgm:cxn modelId="{DBFCAEC3-CBEB-43BB-ABF2-7D28CA4E885B}" type="presParOf" srcId="{CDE6887E-EF11-4556-86B9-F54566444346}" destId="{81E9F44F-B60A-47B8-9AB2-090766C29F31}" srcOrd="1" destOrd="0" presId="urn:microsoft.com/office/officeart/2005/8/layout/hList2"/>
    <dgm:cxn modelId="{973E9477-2A0B-4C29-B0E3-9C2A4282CC61}" type="presParOf" srcId="{CDE6887E-EF11-4556-86B9-F54566444346}" destId="{B3928DE4-31D8-4E0C-844F-80F605847D49}" srcOrd="2" destOrd="0" presId="urn:microsoft.com/office/officeart/2005/8/layout/hList2"/>
    <dgm:cxn modelId="{713DFF85-58B1-4DDF-9042-75C06D872829}" type="presParOf" srcId="{72D86445-5856-475D-AD70-CE1B76FA0183}" destId="{71857D53-9A88-486C-BD4F-EE724EAC7C72}" srcOrd="3" destOrd="0" presId="urn:microsoft.com/office/officeart/2005/8/layout/hList2"/>
    <dgm:cxn modelId="{A36BEB49-5922-46A4-AB1C-BB8A2B6FC5B0}" type="presParOf" srcId="{72D86445-5856-475D-AD70-CE1B76FA0183}" destId="{B4B7D5E2-4D48-4112-9F92-CB4EB3831CF9}" srcOrd="4" destOrd="0" presId="urn:microsoft.com/office/officeart/2005/8/layout/hList2"/>
    <dgm:cxn modelId="{C81A0591-3EC9-4443-9FB2-43514C0A2DAD}" type="presParOf" srcId="{B4B7D5E2-4D48-4112-9F92-CB4EB3831CF9}" destId="{A63CC9CF-C5BB-4FEC-9D69-CEDC48F26F1D}" srcOrd="0" destOrd="0" presId="urn:microsoft.com/office/officeart/2005/8/layout/hList2"/>
    <dgm:cxn modelId="{580813C1-155D-4937-B916-BE419ED8BC1D}" type="presParOf" srcId="{B4B7D5E2-4D48-4112-9F92-CB4EB3831CF9}" destId="{B534DC95-1C1C-4E5E-8E26-9467151E611D}" srcOrd="1" destOrd="0" presId="urn:microsoft.com/office/officeart/2005/8/layout/hList2"/>
    <dgm:cxn modelId="{8E155955-5334-4DFD-9B9B-FF0C7EAF9F4C}" type="presParOf" srcId="{B4B7D5E2-4D48-4112-9F92-CB4EB3831CF9}" destId="{8D5CDF93-0523-4971-8881-8C1AAF8B1511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E2322-D00C-4CF1-A006-E82B0042600A}">
      <dsp:nvSpPr>
        <dsp:cNvPr id="0" name=""/>
        <dsp:cNvSpPr/>
      </dsp:nvSpPr>
      <dsp:spPr>
        <a:xfrm rot="16200000">
          <a:off x="-1867795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800" kern="1200" dirty="0"/>
            <a:t>Вокаліст гурту</a:t>
          </a:r>
          <a:endParaRPr lang="ru-RU" sz="2800" kern="1200" dirty="0"/>
        </a:p>
      </dsp:txBody>
      <dsp:txXfrm>
        <a:off x="-1867795" y="2772097"/>
        <a:ext cx="4226560" cy="392277"/>
      </dsp:txXfrm>
    </dsp:sp>
    <dsp:sp modelId="{C2085DA3-D492-4619-8B0D-D2AA954647C9}">
      <dsp:nvSpPr>
        <dsp:cNvPr id="0" name=""/>
        <dsp:cNvSpPr/>
      </dsp:nvSpPr>
      <dsp:spPr>
        <a:xfrm>
          <a:off x="441623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345967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300" kern="1200" dirty="0"/>
            <a:t>Святослав Вакарчук</a:t>
          </a:r>
          <a:endParaRPr lang="ru-RU" sz="2300" kern="1200" dirty="0"/>
        </a:p>
      </dsp:txBody>
      <dsp:txXfrm>
        <a:off x="441623" y="854956"/>
        <a:ext cx="1953958" cy="4226560"/>
      </dsp:txXfrm>
    </dsp:sp>
    <dsp:sp modelId="{E64EEB36-A139-49F0-8877-857B6B54F103}">
      <dsp:nvSpPr>
        <dsp:cNvPr id="0" name=""/>
        <dsp:cNvSpPr/>
      </dsp:nvSpPr>
      <dsp:spPr>
        <a:xfrm>
          <a:off x="49345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28DE4-31D8-4E0C-844F-80F605847D49}">
      <dsp:nvSpPr>
        <dsp:cNvPr id="0" name=""/>
        <dsp:cNvSpPr/>
      </dsp:nvSpPr>
      <dsp:spPr>
        <a:xfrm rot="16200000">
          <a:off x="973740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бас-</a:t>
          </a:r>
          <a:r>
            <a:rPr lang="ru-RU" sz="2800" kern="1200" dirty="0" err="1"/>
            <a:t>гітарист</a:t>
          </a:r>
          <a:r>
            <a:rPr lang="ru-RU" sz="2800" kern="1200" dirty="0"/>
            <a:t> гурту</a:t>
          </a:r>
        </a:p>
      </dsp:txBody>
      <dsp:txXfrm>
        <a:off x="973740" y="2772097"/>
        <a:ext cx="4226560" cy="392277"/>
      </dsp:txXfrm>
    </dsp:sp>
    <dsp:sp modelId="{81E9F44F-B60A-47B8-9AB2-090766C29F31}">
      <dsp:nvSpPr>
        <dsp:cNvPr id="0" name=""/>
        <dsp:cNvSpPr/>
      </dsp:nvSpPr>
      <dsp:spPr>
        <a:xfrm>
          <a:off x="3235658" y="888980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345967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300" kern="1200" dirty="0"/>
            <a:t>Денис Дудко</a:t>
          </a:r>
          <a:endParaRPr lang="ru-RU" sz="2300" kern="1200" dirty="0"/>
        </a:p>
      </dsp:txBody>
      <dsp:txXfrm>
        <a:off x="3235658" y="888980"/>
        <a:ext cx="1953958" cy="4226560"/>
      </dsp:txXfrm>
    </dsp:sp>
    <dsp:sp modelId="{DD73ED34-303A-4FE1-8AF1-5636F7BDBE2C}">
      <dsp:nvSpPr>
        <dsp:cNvPr id="0" name=""/>
        <dsp:cNvSpPr/>
      </dsp:nvSpPr>
      <dsp:spPr>
        <a:xfrm>
          <a:off x="2890881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CDF93-0523-4971-8881-8C1AAF8B1511}">
      <dsp:nvSpPr>
        <dsp:cNvPr id="0" name=""/>
        <dsp:cNvSpPr/>
      </dsp:nvSpPr>
      <dsp:spPr>
        <a:xfrm rot="16200000">
          <a:off x="3815276" y="2772097"/>
          <a:ext cx="4226560" cy="392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967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Ударник гурту</a:t>
          </a:r>
        </a:p>
      </dsp:txBody>
      <dsp:txXfrm>
        <a:off x="3815276" y="2772097"/>
        <a:ext cx="4226560" cy="392277"/>
      </dsp:txXfrm>
    </dsp:sp>
    <dsp:sp modelId="{B534DC95-1C1C-4E5E-8E26-9467151E611D}">
      <dsp:nvSpPr>
        <dsp:cNvPr id="0" name=""/>
        <dsp:cNvSpPr/>
      </dsp:nvSpPr>
      <dsp:spPr>
        <a:xfrm>
          <a:off x="6124695" y="854956"/>
          <a:ext cx="195395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345967" rIns="213360" bIns="21336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2300" kern="1200" dirty="0"/>
            <a:t>Денис </a:t>
          </a:r>
          <a:r>
            <a:rPr lang="uk-UA" sz="2300" kern="1200" dirty="0" err="1"/>
            <a:t>Глінін</a:t>
          </a:r>
          <a:endParaRPr lang="ru-RU" sz="2300" kern="1200" dirty="0"/>
        </a:p>
      </dsp:txBody>
      <dsp:txXfrm>
        <a:off x="6124695" y="854956"/>
        <a:ext cx="1953958" cy="4226560"/>
      </dsp:txXfrm>
    </dsp:sp>
    <dsp:sp modelId="{A63CC9CF-C5BB-4FEC-9D69-CEDC48F26F1D}">
      <dsp:nvSpPr>
        <dsp:cNvPr id="0" name=""/>
        <dsp:cNvSpPr/>
      </dsp:nvSpPr>
      <dsp:spPr>
        <a:xfrm>
          <a:off x="5732418" y="337150"/>
          <a:ext cx="784555" cy="78455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99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4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5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201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57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28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01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76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6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90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25B6F-A7A5-4C63-833C-776CF4055BB1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FFCD-BE0A-40D5-BB62-E50FB960224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2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25B6F-A7A5-4C63-833C-776CF4055BB1}" type="datetimeFigureOut">
              <a:rPr lang="ru-RU" smtClean="0"/>
              <a:t>09.05.2023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FFCD-BE0A-40D5-BB62-E50FB960224B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966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rter97.org/ru/news/2019/9/17/348728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79174F-E2F6-46EF-B9EB-47FE26CDF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122" y="52022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uk-UA" dirty="0" err="1"/>
              <a:t>Лаболаторна</a:t>
            </a:r>
            <a:r>
              <a:rPr lang="uk-UA" dirty="0"/>
              <a:t> робота №1</a:t>
            </a:r>
          </a:p>
          <a:p>
            <a:r>
              <a:rPr lang="uk-UA" dirty="0"/>
              <a:t>Розділ 4</a:t>
            </a:r>
          </a:p>
          <a:p>
            <a:r>
              <a:rPr lang="uk-UA" dirty="0"/>
              <a:t>КН-11</a:t>
            </a:r>
          </a:p>
          <a:p>
            <a:r>
              <a:rPr lang="uk-UA" dirty="0"/>
              <a:t>Тарас Сень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C4FF6D-6702-431A-8BA7-A53E43AE1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5136" y="1852550"/>
            <a:ext cx="4405228" cy="2814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  <a:reflection blurRad="12700" stA="57000" endPos="28000" dist="5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w="139700" h="139700" prst="divot"/>
            <a:bevelB w="101600" prst="riblet"/>
          </a:sp3d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4D4F42A-47D0-4589-AA0A-962395ABADE8}"/>
              </a:ext>
            </a:extLst>
          </p:cNvPr>
          <p:cNvSpPr/>
          <p:nvPr/>
        </p:nvSpPr>
        <p:spPr>
          <a:xfrm>
            <a:off x="4869996" y="673931"/>
            <a:ext cx="732200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Культовий</a:t>
            </a:r>
            <a: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гурт </a:t>
            </a:r>
            <a:r>
              <a:rPr lang="ru-RU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України</a:t>
            </a:r>
            <a: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b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</a:br>
            <a: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«Океан </a:t>
            </a:r>
            <a:r>
              <a:rPr lang="ru-RU" sz="5400" b="1" cap="none" spc="0" dirty="0" err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Ельзи</a:t>
            </a:r>
            <a:r>
              <a:rPr lang="ru-RU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7250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EE2FED-AB2B-4D82-B098-4DD787FA0F2D}"/>
              </a:ext>
            </a:extLst>
          </p:cNvPr>
          <p:cNvSpPr/>
          <p:nvPr/>
        </p:nvSpPr>
        <p:spPr>
          <a:xfrm>
            <a:off x="3481117" y="-18257"/>
            <a:ext cx="52297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ru-RU" sz="5400" b="1" cap="none" spc="0" dirty="0" err="1">
                <a:ln/>
                <a:solidFill>
                  <a:schemeClr val="accent3"/>
                </a:solidFill>
                <a:effectLst/>
              </a:rPr>
              <a:t>Музиканти</a:t>
            </a:r>
            <a:r>
              <a:rPr lang="ru-RU" sz="5400" b="1" cap="none" spc="0" dirty="0">
                <a:ln/>
                <a:solidFill>
                  <a:schemeClr val="accent3"/>
                </a:solidFill>
                <a:effectLst/>
              </a:rPr>
              <a:t> Гурту</a:t>
            </a: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18520B75-2E2D-4A38-9481-F4515739EA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3436620"/>
              </p:ext>
            </p:extLst>
          </p:nvPr>
        </p:nvGraphicFramePr>
        <p:xfrm>
          <a:off x="2032000" y="8367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427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58E538-8C0A-46EC-9BD9-9441286E05BE}"/>
              </a:ext>
            </a:extLst>
          </p:cNvPr>
          <p:cNvSpPr/>
          <p:nvPr/>
        </p:nvSpPr>
        <p:spPr>
          <a:xfrm>
            <a:off x="1527162" y="261257"/>
            <a:ext cx="9738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Інформація</a:t>
            </a:r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про гурт за 2008 </a:t>
            </a:r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рік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26" name="Picture 2" descr="28 років гурту Океан Ельзи. Історія бенду — у раритетних фото">
            <a:extLst>
              <a:ext uri="{FF2B5EF4-FFF2-40B4-BE49-F238E27FC236}">
                <a16:creationId xmlns:a16="http://schemas.microsoft.com/office/drawing/2014/main" id="{63F84DAD-08D6-4FDF-BBE5-45AFF0B19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53" y="1705294"/>
            <a:ext cx="4186245" cy="31517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959812-1CAB-44FB-9F23-FEA171A3BD9B}"/>
              </a:ext>
            </a:extLst>
          </p:cNvPr>
          <p:cNvSpPr txBox="1"/>
          <p:nvPr/>
        </p:nvSpPr>
        <p:spPr>
          <a:xfrm>
            <a:off x="480302" y="2126988"/>
            <a:ext cx="5130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Bookman Old Style" panose="02050604050505020204" pitchFamily="18" charset="0"/>
              </a:rPr>
              <a:t>2008 року Святослав Вакарчук </a:t>
            </a:r>
            <a:r>
              <a:rPr lang="ru-RU" b="1" dirty="0" err="1">
                <a:latin typeface="Bookman Old Style" panose="02050604050505020204" pitchFamily="18" charset="0"/>
              </a:rPr>
              <a:t>презентував</a:t>
            </a:r>
            <a:r>
              <a:rPr lang="ru-RU" b="1" dirty="0">
                <a:latin typeface="Bookman Old Style" panose="02050604050505020204" pitchFamily="18" charset="0"/>
              </a:rPr>
              <a:t> джаз-</a:t>
            </a:r>
            <a:r>
              <a:rPr lang="ru-RU" b="1" dirty="0" err="1">
                <a:latin typeface="Bookman Old Style" panose="02050604050505020204" pitchFamily="18" charset="0"/>
              </a:rPr>
              <a:t>проєкт</a:t>
            </a:r>
            <a:r>
              <a:rPr lang="ru-RU" b="1" dirty="0">
                <a:latin typeface="Bookman Old Style" panose="02050604050505020204" pitchFamily="18" charset="0"/>
              </a:rPr>
              <a:t> «</a:t>
            </a:r>
            <a:r>
              <a:rPr lang="ru-RU" b="1" dirty="0" err="1">
                <a:latin typeface="Bookman Old Style" panose="02050604050505020204" pitchFamily="18" charset="0"/>
              </a:rPr>
              <a:t>Вночі</a:t>
            </a:r>
            <a:r>
              <a:rPr lang="ru-RU" b="1" dirty="0">
                <a:latin typeface="Bookman Old Style" panose="02050604050505020204" pitchFamily="18" charset="0"/>
              </a:rPr>
              <a:t>», </a:t>
            </a:r>
            <a:r>
              <a:rPr lang="ru-RU" b="1" dirty="0" err="1">
                <a:latin typeface="Bookman Old Style" panose="02050604050505020204" pitchFamily="18" charset="0"/>
              </a:rPr>
              <a:t>випустивши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однойменний</a:t>
            </a:r>
            <a:r>
              <a:rPr lang="ru-RU" b="1" dirty="0">
                <a:latin typeface="Bookman Old Style" panose="02050604050505020204" pitchFamily="18" charset="0"/>
              </a:rPr>
              <a:t> альбом. Альбом </a:t>
            </a:r>
            <a:r>
              <a:rPr lang="ru-RU" b="1" dirty="0" err="1">
                <a:latin typeface="Bookman Old Style" panose="02050604050505020204" pitchFamily="18" charset="0"/>
              </a:rPr>
              <a:t>вийшов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під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ім'ям</a:t>
            </a:r>
            <a:r>
              <a:rPr lang="ru-RU" b="1" dirty="0">
                <a:latin typeface="Bookman Old Style" panose="02050604050505020204" pitchFamily="18" charset="0"/>
              </a:rPr>
              <a:t> Святослава Вакарчука як </a:t>
            </a:r>
            <a:r>
              <a:rPr lang="ru-RU" b="1" dirty="0" err="1">
                <a:latin typeface="Bookman Old Style" panose="02050604050505020204" pitchFamily="18" charset="0"/>
              </a:rPr>
              <a:t>ідейного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натхненника</a:t>
            </a:r>
            <a:r>
              <a:rPr lang="ru-RU" b="1" dirty="0">
                <a:latin typeface="Bookman Old Style" panose="02050604050505020204" pitchFamily="18" charset="0"/>
              </a:rPr>
              <a:t>, </a:t>
            </a:r>
            <a:r>
              <a:rPr lang="ru-RU" b="1" dirty="0" err="1">
                <a:latin typeface="Bookman Old Style" panose="02050604050505020204" pitchFamily="18" charset="0"/>
              </a:rPr>
              <a:t>проте</a:t>
            </a:r>
            <a:r>
              <a:rPr lang="ru-RU" b="1" dirty="0">
                <a:latin typeface="Bookman Old Style" panose="02050604050505020204" pitchFamily="18" charset="0"/>
              </a:rPr>
              <a:t> над ним </a:t>
            </a:r>
            <a:r>
              <a:rPr lang="ru-RU" b="1" dirty="0" err="1">
                <a:latin typeface="Bookman Old Style" panose="02050604050505020204" pitchFamily="18" charset="0"/>
              </a:rPr>
              <a:t>працювали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всі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музиканти</a:t>
            </a:r>
            <a:r>
              <a:rPr lang="ru-RU" b="1" dirty="0">
                <a:latin typeface="Bookman Old Style" panose="02050604050505020204" pitchFamily="18" charset="0"/>
              </a:rPr>
              <a:t> О. Е., як і </a:t>
            </a:r>
            <a:r>
              <a:rPr lang="ru-RU" b="1" dirty="0" err="1">
                <a:latin typeface="Bookman Old Style" panose="02050604050505020204" pitchFamily="18" charset="0"/>
              </a:rPr>
              <a:t>багато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запрошених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музикантів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411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Міра (О. Е.).jpg">
            <a:extLst>
              <a:ext uri="{FF2B5EF4-FFF2-40B4-BE49-F238E27FC236}">
                <a16:creationId xmlns:a16="http://schemas.microsoft.com/office/drawing/2014/main" id="{EA69435E-03A2-45D8-9753-A6A3C6366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225" y="1615970"/>
            <a:ext cx="3224274" cy="3224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571500">
              <a:schemeClr val="bg1">
                <a:alpha val="25000"/>
              </a:schemeClr>
            </a:glow>
            <a:reflection blurRad="12700" stA="0" endPos="28000" dist="5000" dir="5400000" sy="-100000" algn="bl" rotWithShape="0"/>
            <a:softEdge rad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26D60D-AF7B-4DF9-8515-7238BB9E9EF2}"/>
              </a:ext>
            </a:extLst>
          </p:cNvPr>
          <p:cNvSpPr txBox="1"/>
          <p:nvPr/>
        </p:nvSpPr>
        <p:spPr>
          <a:xfrm>
            <a:off x="428501" y="2350944"/>
            <a:ext cx="4594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err="1">
                <a:latin typeface="Bookman Old Style" panose="02050604050505020204" pitchFamily="18" charset="0"/>
              </a:rPr>
              <a:t>Мі́ра</a:t>
            </a:r>
            <a:r>
              <a:rPr lang="ru-RU" b="1" dirty="0">
                <a:latin typeface="Bookman Old Style" panose="02050604050505020204" pitchFamily="18" charset="0"/>
              </a:rPr>
              <a:t> — </a:t>
            </a:r>
            <a:r>
              <a:rPr lang="ru-RU" b="1" dirty="0" err="1">
                <a:latin typeface="Bookman Old Style" panose="02050604050505020204" pitchFamily="18" charset="0"/>
              </a:rPr>
              <a:t>шостий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студійний</a:t>
            </a:r>
            <a:r>
              <a:rPr lang="ru-RU" b="1" dirty="0">
                <a:latin typeface="Bookman Old Style" panose="02050604050505020204" pitchFamily="18" charset="0"/>
              </a:rPr>
              <a:t> альбом </a:t>
            </a:r>
            <a:r>
              <a:rPr lang="ru-RU" b="1" dirty="0" err="1">
                <a:latin typeface="Bookman Old Style" panose="02050604050505020204" pitchFamily="18" charset="0"/>
              </a:rPr>
              <a:t>українського</a:t>
            </a:r>
            <a:r>
              <a:rPr lang="ru-RU" b="1" dirty="0">
                <a:latin typeface="Bookman Old Style" panose="02050604050505020204" pitchFamily="18" charset="0"/>
              </a:rPr>
              <a:t> гурту «Океан </a:t>
            </a:r>
            <a:r>
              <a:rPr lang="ru-RU" b="1" dirty="0" err="1">
                <a:latin typeface="Bookman Old Style" panose="02050604050505020204" pitchFamily="18" charset="0"/>
              </a:rPr>
              <a:t>Ельзи</a:t>
            </a:r>
            <a:r>
              <a:rPr lang="ru-RU" b="1" dirty="0">
                <a:latin typeface="Bookman Old Style" panose="02050604050505020204" pitchFamily="18" charset="0"/>
              </a:rPr>
              <a:t>», </a:t>
            </a:r>
            <a:r>
              <a:rPr lang="ru-RU" b="1" dirty="0" err="1">
                <a:latin typeface="Bookman Old Style" panose="02050604050505020204" pitchFamily="18" charset="0"/>
              </a:rPr>
              <a:t>випущений</a:t>
            </a:r>
            <a:r>
              <a:rPr lang="ru-RU" b="1" dirty="0">
                <a:latin typeface="Bookman Old Style" panose="02050604050505020204" pitchFamily="18" charset="0"/>
              </a:rPr>
              <a:t> 25 </a:t>
            </a:r>
            <a:r>
              <a:rPr lang="ru-RU" b="1" dirty="0" err="1">
                <a:latin typeface="Bookman Old Style" panose="02050604050505020204" pitchFamily="18" charset="0"/>
              </a:rPr>
              <a:t>квітня</a:t>
            </a:r>
            <a:r>
              <a:rPr lang="ru-RU" b="1" dirty="0">
                <a:latin typeface="Bookman Old Style" panose="02050604050505020204" pitchFamily="18" charset="0"/>
              </a:rPr>
              <a:t> 2007 року лейблом </a:t>
            </a:r>
            <a:r>
              <a:rPr lang="en-US" b="1" u="sng" dirty="0">
                <a:latin typeface="Bookman Old Style" panose="02050604050505020204" pitchFamily="18" charset="0"/>
              </a:rPr>
              <a:t>Moon Records</a:t>
            </a:r>
            <a:r>
              <a:rPr lang="en-US" b="1" dirty="0">
                <a:latin typeface="Bookman Old Style" panose="02050604050505020204" pitchFamily="18" charset="0"/>
              </a:rPr>
              <a:t>. </a:t>
            </a:r>
            <a:r>
              <a:rPr lang="ru-RU" b="1" dirty="0" err="1">
                <a:latin typeface="Bookman Old Style" panose="02050604050505020204" pitchFamily="18" charset="0"/>
              </a:rPr>
              <a:t>Платівка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розійшлася</a:t>
            </a:r>
            <a:r>
              <a:rPr lang="ru-RU" b="1" dirty="0">
                <a:latin typeface="Bookman Old Style" panose="02050604050505020204" pitchFamily="18" charset="0"/>
              </a:rPr>
              <a:t> накладом 170 000 </a:t>
            </a:r>
            <a:r>
              <a:rPr lang="ru-RU" b="1" dirty="0" err="1">
                <a:latin typeface="Bookman Old Style" panose="02050604050505020204" pitchFamily="18" charset="0"/>
              </a:rPr>
              <a:t>примірників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4300C6D-04DE-42C7-8BEF-0E5140F93981}"/>
              </a:ext>
            </a:extLst>
          </p:cNvPr>
          <p:cNvSpPr/>
          <p:nvPr/>
        </p:nvSpPr>
        <p:spPr>
          <a:xfrm>
            <a:off x="3210780" y="402265"/>
            <a:ext cx="4939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Альбом «</a:t>
            </a:r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Міра</a:t>
            </a:r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4F06D-B64F-45C1-A5C1-AF5F864700EF}"/>
              </a:ext>
            </a:extLst>
          </p:cNvPr>
          <p:cNvSpPr txBox="1"/>
          <p:nvPr/>
        </p:nvSpPr>
        <p:spPr>
          <a:xfrm>
            <a:off x="428501" y="4827337"/>
            <a:ext cx="4107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Bookman Old Style" panose="02050604050505020204" pitchFamily="18" charset="0"/>
              </a:rPr>
              <a:t>На </a:t>
            </a:r>
            <a:r>
              <a:rPr lang="ru-RU" b="1" dirty="0" err="1">
                <a:latin typeface="Bookman Old Style" panose="02050604050505020204" pitchFamily="18" charset="0"/>
              </a:rPr>
              <a:t>пісні</a:t>
            </a:r>
            <a:r>
              <a:rPr lang="ru-RU" b="1" dirty="0">
                <a:latin typeface="Bookman Old Style" panose="02050604050505020204" pitchFamily="18" charset="0"/>
              </a:rPr>
              <a:t> «Все буде добре» і «</a:t>
            </a:r>
            <a:r>
              <a:rPr lang="ru-RU" b="1" dirty="0" err="1">
                <a:latin typeface="Bookman Old Style" panose="02050604050505020204" pitchFamily="18" charset="0"/>
              </a:rPr>
              <a:t>Зелені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очі</a:t>
            </a:r>
            <a:r>
              <a:rPr lang="ru-RU" b="1" dirty="0">
                <a:latin typeface="Bookman Old Style" panose="02050604050505020204" pitchFamily="18" charset="0"/>
              </a:rPr>
              <a:t>» в 2007 року було </a:t>
            </a:r>
            <a:r>
              <a:rPr lang="ru-RU" b="1" dirty="0" err="1">
                <a:latin typeface="Bookman Old Style" panose="02050604050505020204" pitchFamily="18" charset="0"/>
              </a:rPr>
              <a:t>знято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відеокліпи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688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387414-EC04-4217-9AD6-7D68123360F8}"/>
              </a:ext>
            </a:extLst>
          </p:cNvPr>
          <p:cNvSpPr txBox="1"/>
          <p:nvPr/>
        </p:nvSpPr>
        <p:spPr>
          <a:xfrm>
            <a:off x="380010" y="1720977"/>
            <a:ext cx="37526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«Gloria» — </a:t>
            </a:r>
            <a:r>
              <a:rPr lang="ru-RU" b="1" dirty="0" err="1">
                <a:latin typeface="Bookman Old Style" panose="02050604050505020204" pitchFamily="18" charset="0"/>
              </a:rPr>
              <a:t>п'ятий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студійний</a:t>
            </a:r>
            <a:r>
              <a:rPr lang="ru-RU" b="1" dirty="0">
                <a:latin typeface="Bookman Old Style" panose="02050604050505020204" pitchFamily="18" charset="0"/>
              </a:rPr>
              <a:t> альбом </a:t>
            </a:r>
            <a:r>
              <a:rPr lang="ru-RU" b="1" dirty="0" err="1">
                <a:latin typeface="Bookman Old Style" panose="02050604050505020204" pitchFamily="18" charset="0"/>
              </a:rPr>
              <a:t>українського</a:t>
            </a:r>
            <a:r>
              <a:rPr lang="ru-RU" b="1" dirty="0">
                <a:latin typeface="Bookman Old Style" panose="02050604050505020204" pitchFamily="18" charset="0"/>
              </a:rPr>
              <a:t> гурту Океан </a:t>
            </a:r>
            <a:r>
              <a:rPr lang="ru-RU" b="1" dirty="0" err="1">
                <a:latin typeface="Bookman Old Style" panose="02050604050505020204" pitchFamily="18" charset="0"/>
              </a:rPr>
              <a:t>Ельзи</a:t>
            </a:r>
            <a:r>
              <a:rPr lang="ru-RU" b="1" dirty="0">
                <a:latin typeface="Bookman Old Style" panose="02050604050505020204" pitchFamily="18" charset="0"/>
              </a:rPr>
              <a:t>, </a:t>
            </a:r>
            <a:r>
              <a:rPr lang="ru-RU" b="1" dirty="0" err="1">
                <a:latin typeface="Bookman Old Style" panose="02050604050505020204" pitchFamily="18" charset="0"/>
              </a:rPr>
              <a:t>виданий</a:t>
            </a:r>
            <a:r>
              <a:rPr lang="ru-RU" b="1" dirty="0">
                <a:latin typeface="Bookman Old Style" panose="02050604050505020204" pitchFamily="18" charset="0"/>
              </a:rPr>
              <a:t> у 2005 </a:t>
            </a:r>
            <a:r>
              <a:rPr lang="ru-RU" b="1" dirty="0" err="1">
                <a:latin typeface="Bookman Old Style" panose="02050604050505020204" pitchFamily="18" charset="0"/>
              </a:rPr>
              <a:t>році</a:t>
            </a:r>
            <a:r>
              <a:rPr lang="ru-RU" b="1" dirty="0">
                <a:latin typeface="Bookman Old Style" panose="02050604050505020204" pitchFamily="18" charset="0"/>
              </a:rPr>
              <a:t> лейблом </a:t>
            </a:r>
            <a:r>
              <a:rPr lang="en-US" b="1" dirty="0" err="1">
                <a:latin typeface="Bookman Old Style" panose="02050604050505020204" pitchFamily="18" charset="0"/>
              </a:rPr>
              <a:t>Lavina</a:t>
            </a:r>
            <a:r>
              <a:rPr lang="en-US" b="1" dirty="0">
                <a:latin typeface="Bookman Old Style" panose="02050604050505020204" pitchFamily="18" charset="0"/>
              </a:rPr>
              <a:t> Music. </a:t>
            </a:r>
            <a:r>
              <a:rPr lang="ru-RU" b="1" dirty="0" err="1">
                <a:latin typeface="Bookman Old Style" panose="02050604050505020204" pitchFamily="18" charset="0"/>
              </a:rPr>
              <a:t>Платівка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розійшлася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тиражем</a:t>
            </a:r>
            <a:r>
              <a:rPr lang="ru-RU" b="1" dirty="0">
                <a:latin typeface="Bookman Old Style" panose="02050604050505020204" pitchFamily="18" charset="0"/>
              </a:rPr>
              <a:t> в </a:t>
            </a:r>
            <a:r>
              <a:rPr lang="ru-RU" b="1" dirty="0" err="1">
                <a:latin typeface="Bookman Old Style" panose="02050604050505020204" pitchFamily="18" charset="0"/>
              </a:rPr>
              <a:t>понад</a:t>
            </a:r>
            <a:r>
              <a:rPr lang="ru-RU" b="1" dirty="0">
                <a:latin typeface="Bookman Old Style" panose="02050604050505020204" pitchFamily="18" charset="0"/>
              </a:rPr>
              <a:t> 105000 </a:t>
            </a:r>
            <a:r>
              <a:rPr lang="ru-RU" b="1" dirty="0" err="1">
                <a:latin typeface="Bookman Old Style" panose="02050604050505020204" pitchFamily="18" charset="0"/>
              </a:rPr>
              <a:t>екземплярів</a:t>
            </a:r>
            <a:r>
              <a:rPr lang="ru-RU" b="1" dirty="0">
                <a:latin typeface="Bookman Old Style" panose="02050604050505020204" pitchFamily="18" charset="0"/>
              </a:rPr>
              <a:t>. «</a:t>
            </a:r>
            <a:r>
              <a:rPr lang="en-US" b="1" dirty="0">
                <a:latin typeface="Bookman Old Style" panose="02050604050505020204" pitchFamily="18" charset="0"/>
              </a:rPr>
              <a:t>Gloria» </a:t>
            </a:r>
            <a:r>
              <a:rPr lang="ru-RU" b="1" dirty="0">
                <a:latin typeface="Bookman Old Style" panose="02050604050505020204" pitchFamily="18" charset="0"/>
              </a:rPr>
              <a:t>став першим альбомом Океану </a:t>
            </a:r>
            <a:r>
              <a:rPr lang="ru-RU" b="1" dirty="0" err="1">
                <a:latin typeface="Bookman Old Style" panose="02050604050505020204" pitchFamily="18" charset="0"/>
              </a:rPr>
              <a:t>Ельзи</a:t>
            </a:r>
            <a:r>
              <a:rPr lang="ru-RU" b="1" dirty="0">
                <a:latin typeface="Bookman Old Style" panose="02050604050505020204" pitchFamily="18" charset="0"/>
              </a:rPr>
              <a:t> у «новому» </a:t>
            </a:r>
            <a:r>
              <a:rPr lang="ru-RU" b="1" dirty="0" err="1">
                <a:latin typeface="Bookman Old Style" panose="02050604050505020204" pitchFamily="18" charset="0"/>
              </a:rPr>
              <a:t>складі</a:t>
            </a:r>
            <a:r>
              <a:rPr lang="ru-RU" b="1" dirty="0">
                <a:latin typeface="Bookman Old Style" panose="02050604050505020204" pitchFamily="18" charset="0"/>
              </a:rPr>
              <a:t>: Святослав Вакарчук, Денис </a:t>
            </a:r>
            <a:r>
              <a:rPr lang="ru-RU" b="1" dirty="0" err="1">
                <a:latin typeface="Bookman Old Style" panose="02050604050505020204" pitchFamily="18" charset="0"/>
              </a:rPr>
              <a:t>Глінін</a:t>
            </a:r>
            <a:r>
              <a:rPr lang="ru-RU" b="1" dirty="0">
                <a:latin typeface="Bookman Old Style" panose="02050604050505020204" pitchFamily="18" charset="0"/>
              </a:rPr>
              <a:t> (</a:t>
            </a:r>
            <a:r>
              <a:rPr lang="ru-RU" b="1" dirty="0" err="1">
                <a:latin typeface="Bookman Old Style" panose="02050604050505020204" pitchFamily="18" charset="0"/>
              </a:rPr>
              <a:t>лише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ці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двоє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залишилися</a:t>
            </a:r>
            <a:r>
              <a:rPr lang="ru-RU" b="1" dirty="0">
                <a:latin typeface="Bookman Old Style" panose="02050604050505020204" pitchFamily="18" charset="0"/>
              </a:rPr>
              <a:t> з початкового складу гурту), </a:t>
            </a:r>
            <a:r>
              <a:rPr lang="ru-RU" b="1" dirty="0" err="1">
                <a:latin typeface="Bookman Old Style" panose="02050604050505020204" pitchFamily="18" charset="0"/>
              </a:rPr>
              <a:t>Мілош</a:t>
            </a:r>
            <a:r>
              <a:rPr lang="ru-RU" b="1" dirty="0">
                <a:latin typeface="Bookman Old Style" panose="02050604050505020204" pitchFamily="18" charset="0"/>
              </a:rPr>
              <a:t> </a:t>
            </a:r>
            <a:r>
              <a:rPr lang="ru-RU" b="1" dirty="0" err="1">
                <a:latin typeface="Bookman Old Style" panose="02050604050505020204" pitchFamily="18" charset="0"/>
              </a:rPr>
              <a:t>Єліч</a:t>
            </a:r>
            <a:r>
              <a:rPr lang="ru-RU" b="1" dirty="0">
                <a:latin typeface="Bookman Old Style" panose="02050604050505020204" pitchFamily="18" charset="0"/>
              </a:rPr>
              <a:t>, Денис Дудко, Петро </a:t>
            </a:r>
            <a:r>
              <a:rPr lang="ru-RU" b="1" dirty="0" err="1">
                <a:latin typeface="Bookman Old Style" panose="02050604050505020204" pitchFamily="18" charset="0"/>
              </a:rPr>
              <a:t>Чернявський</a:t>
            </a:r>
            <a:r>
              <a:rPr lang="ru-RU" b="1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074" name="Picture 2" descr="Gloria.jpg">
            <a:extLst>
              <a:ext uri="{FF2B5EF4-FFF2-40B4-BE49-F238E27FC236}">
                <a16:creationId xmlns:a16="http://schemas.microsoft.com/office/drawing/2014/main" id="{948B8440-ECC1-4D66-BB49-C2E78FA56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605" y="1869374"/>
            <a:ext cx="3119252" cy="31192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28907D-5814-48BE-BA6A-344A7F40A753}"/>
              </a:ext>
            </a:extLst>
          </p:cNvPr>
          <p:cNvSpPr/>
          <p:nvPr/>
        </p:nvSpPr>
        <p:spPr>
          <a:xfrm>
            <a:off x="3037444" y="342888"/>
            <a:ext cx="5190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Альбом «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Glo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ria</a:t>
            </a:r>
            <a:r>
              <a:rPr lang="uk-UA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»</a:t>
            </a:r>
            <a:endParaRPr lang="ru-RU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111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A88BCD5-9C2C-4FBA-B39A-8C71606A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07" y="1742498"/>
            <a:ext cx="5752604" cy="40526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800" dirty="0" err="1">
                <a:latin typeface="Bookman Old Style" panose="02050604050505020204" pitchFamily="18" charset="0"/>
              </a:rPr>
              <a:t>Цікавою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вражаючою</a:t>
            </a:r>
            <a:r>
              <a:rPr lang="ru-RU" sz="1800" dirty="0">
                <a:latin typeface="Bookman Old Style" panose="02050604050505020204" pitchFamily="18" charset="0"/>
              </a:rPr>
              <a:t> є </a:t>
            </a:r>
            <a:r>
              <a:rPr lang="ru-RU" sz="1800" dirty="0" err="1">
                <a:latin typeface="Bookman Old Style" panose="02050604050505020204" pitchFamily="18" charset="0"/>
              </a:rPr>
              <a:t>історія</a:t>
            </a:r>
            <a:r>
              <a:rPr lang="ru-RU" sz="1800" dirty="0">
                <a:latin typeface="Bookman Old Style" panose="02050604050505020204" pitchFamily="18" charset="0"/>
              </a:rPr>
              <a:t> гурту Океан </a:t>
            </a:r>
            <a:r>
              <a:rPr lang="ru-RU" sz="1800" dirty="0" err="1">
                <a:latin typeface="Bookman Old Style" panose="02050604050505020204" pitchFamily="18" charset="0"/>
              </a:rPr>
              <a:t>Ельзи</a:t>
            </a:r>
            <a:r>
              <a:rPr lang="ru-RU" sz="1800" dirty="0">
                <a:latin typeface="Bookman Old Style" panose="02050604050505020204" pitchFamily="18" charset="0"/>
              </a:rPr>
              <a:t>. </a:t>
            </a:r>
            <a:r>
              <a:rPr lang="ru-RU" sz="1800" dirty="0" err="1">
                <a:latin typeface="Bookman Old Style" panose="02050604050505020204" pitchFamily="18" charset="0"/>
              </a:rPr>
              <a:t>Заснований</a:t>
            </a:r>
            <a:r>
              <a:rPr lang="ru-RU" sz="1800" dirty="0">
                <a:latin typeface="Bookman Old Style" panose="02050604050505020204" pitchFamily="18" charset="0"/>
              </a:rPr>
              <a:t> у </a:t>
            </a:r>
            <a:r>
              <a:rPr lang="ru-RU" sz="1800" dirty="0" err="1">
                <a:latin typeface="Bookman Old Style" panose="02050604050505020204" pitchFamily="18" charset="0"/>
              </a:rPr>
              <a:t>Львові</a:t>
            </a:r>
            <a:r>
              <a:rPr lang="ru-RU" sz="1800" dirty="0">
                <a:latin typeface="Bookman Old Style" panose="02050604050505020204" pitchFamily="18" charset="0"/>
              </a:rPr>
              <a:t> у 1994 </a:t>
            </a:r>
            <a:r>
              <a:rPr lang="ru-RU" sz="1800" dirty="0" err="1">
                <a:latin typeface="Bookman Old Style" panose="02050604050505020204" pitchFamily="18" charset="0"/>
              </a:rPr>
              <a:t>році</a:t>
            </a:r>
            <a:r>
              <a:rPr lang="ru-RU" sz="1800" dirty="0">
                <a:latin typeface="Bookman Old Style" panose="02050604050505020204" pitchFamily="18" charset="0"/>
              </a:rPr>
              <a:t>, </a:t>
            </a:r>
            <a:r>
              <a:rPr lang="ru-RU" sz="1800" dirty="0" err="1">
                <a:latin typeface="Bookman Old Style" panose="02050604050505020204" pitchFamily="18" charset="0"/>
              </a:rPr>
              <a:t>колектив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здобув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широку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популярність</a:t>
            </a:r>
            <a:r>
              <a:rPr lang="ru-RU" sz="1800" dirty="0">
                <a:latin typeface="Bookman Old Style" panose="02050604050505020204" pitchFamily="18" charset="0"/>
              </a:rPr>
              <a:t> на </a:t>
            </a:r>
            <a:r>
              <a:rPr lang="ru-RU" sz="1800" dirty="0" err="1">
                <a:latin typeface="Bookman Old Style" panose="02050604050505020204" pitchFamily="18" charset="0"/>
              </a:rPr>
              <a:t>теренах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України</a:t>
            </a:r>
            <a:r>
              <a:rPr lang="ru-RU" sz="1800" dirty="0">
                <a:latin typeface="Bookman Old Style" panose="02050604050505020204" pitchFamily="18" charset="0"/>
              </a:rPr>
              <a:t> та за її межами. </a:t>
            </a:r>
            <a:r>
              <a:rPr lang="ru-RU" sz="1800" dirty="0" err="1">
                <a:latin typeface="Bookman Old Style" panose="02050604050505020204" pitchFamily="18" charset="0"/>
              </a:rPr>
              <a:t>Музика</a:t>
            </a:r>
            <a:r>
              <a:rPr lang="ru-RU" sz="1800" dirty="0">
                <a:latin typeface="Bookman Old Style" panose="02050604050505020204" pitchFamily="18" charset="0"/>
              </a:rPr>
              <a:t> гурту </a:t>
            </a:r>
            <a:r>
              <a:rPr lang="ru-RU" sz="1800" dirty="0" err="1">
                <a:latin typeface="Bookman Old Style" panose="02050604050505020204" pitchFamily="18" charset="0"/>
              </a:rPr>
              <a:t>поєднує</a:t>
            </a:r>
            <a:r>
              <a:rPr lang="ru-RU" sz="1800" dirty="0">
                <a:latin typeface="Bookman Old Style" panose="02050604050505020204" pitchFamily="18" charset="0"/>
              </a:rPr>
              <a:t> в </a:t>
            </a:r>
            <a:r>
              <a:rPr lang="ru-RU" sz="1800" dirty="0" err="1">
                <a:latin typeface="Bookman Old Style" panose="02050604050505020204" pitchFamily="18" charset="0"/>
              </a:rPr>
              <a:t>собі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елементи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різних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жанрів</a:t>
            </a:r>
            <a:r>
              <a:rPr lang="ru-RU" sz="1800" dirty="0">
                <a:latin typeface="Bookman Old Style" panose="02050604050505020204" pitchFamily="18" charset="0"/>
              </a:rPr>
              <a:t>, таких як рок, фолк, альтернатива, </a:t>
            </a:r>
            <a:r>
              <a:rPr lang="ru-RU" sz="1800" dirty="0" err="1">
                <a:latin typeface="Bookman Old Style" panose="02050604050505020204" pitchFamily="18" charset="0"/>
              </a:rPr>
              <a:t>електроніка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багато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інших</a:t>
            </a:r>
            <a:r>
              <a:rPr lang="ru-RU" sz="1800" dirty="0">
                <a:latin typeface="Bookman Old Style" panose="02050604050505020204" pitchFamily="18" charset="0"/>
              </a:rPr>
              <a:t>. </a:t>
            </a:r>
            <a:r>
              <a:rPr lang="ru-RU" sz="1800" dirty="0" err="1">
                <a:latin typeface="Bookman Old Style" panose="02050604050505020204" pitchFamily="18" charset="0"/>
              </a:rPr>
              <a:t>Велику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увагу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приділяється</a:t>
            </a:r>
            <a:r>
              <a:rPr lang="ru-RU" sz="1800" dirty="0">
                <a:latin typeface="Bookman Old Style" panose="02050604050505020204" pitchFamily="18" charset="0"/>
              </a:rPr>
              <a:t> текстам </a:t>
            </a:r>
            <a:r>
              <a:rPr lang="ru-RU" sz="1800" dirty="0" err="1">
                <a:latin typeface="Bookman Old Style" panose="02050604050505020204" pitchFamily="18" charset="0"/>
              </a:rPr>
              <a:t>пісень</a:t>
            </a:r>
            <a:r>
              <a:rPr lang="ru-RU" sz="1800" dirty="0">
                <a:latin typeface="Bookman Old Style" panose="02050604050505020204" pitchFamily="18" charset="0"/>
              </a:rPr>
              <a:t>, які </a:t>
            </a:r>
            <a:r>
              <a:rPr lang="ru-RU" sz="1800" dirty="0" err="1">
                <a:latin typeface="Bookman Old Style" panose="02050604050505020204" pitchFamily="18" charset="0"/>
              </a:rPr>
              <a:t>містять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глибокий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зміст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спонукають</a:t>
            </a:r>
            <a:r>
              <a:rPr lang="ru-RU" sz="1800" dirty="0">
                <a:latin typeface="Bookman Old Style" panose="02050604050505020204" pitchFamily="18" charset="0"/>
              </a:rPr>
              <a:t> до </a:t>
            </a:r>
            <a:r>
              <a:rPr lang="ru-RU" sz="1800" dirty="0" err="1">
                <a:latin typeface="Bookman Old Style" panose="02050604050505020204" pitchFamily="18" charset="0"/>
              </a:rPr>
              <a:t>роздумів</a:t>
            </a:r>
            <a:r>
              <a:rPr lang="ru-RU" sz="1800" dirty="0">
                <a:latin typeface="Bookman Old Style" panose="020506040505050202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800" dirty="0">
                <a:latin typeface="Bookman Old Style" panose="02050604050505020204" pitchFamily="18" charset="0"/>
              </a:rPr>
              <a:t>У </a:t>
            </a:r>
            <a:r>
              <a:rPr lang="ru-RU" sz="1800" dirty="0" err="1">
                <a:latin typeface="Bookman Old Style" panose="02050604050505020204" pitchFamily="18" charset="0"/>
              </a:rPr>
              <a:t>складі</a:t>
            </a:r>
            <a:r>
              <a:rPr lang="ru-RU" sz="1800" dirty="0">
                <a:latin typeface="Bookman Old Style" panose="02050604050505020204" pitchFamily="18" charset="0"/>
              </a:rPr>
              <a:t> гурту </a:t>
            </a:r>
            <a:r>
              <a:rPr lang="ru-RU" sz="1800" dirty="0" err="1">
                <a:latin typeface="Bookman Old Style" panose="02050604050505020204" pitchFamily="18" charset="0"/>
              </a:rPr>
              <a:t>працюють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талановиті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музиканти</a:t>
            </a:r>
            <a:r>
              <a:rPr lang="ru-RU" sz="1800" dirty="0">
                <a:latin typeface="Bookman Old Style" panose="02050604050505020204" pitchFamily="18" charset="0"/>
              </a:rPr>
              <a:t>, які </a:t>
            </a:r>
            <a:r>
              <a:rPr lang="ru-RU" sz="1800" dirty="0" err="1">
                <a:latin typeface="Bookman Old Style" panose="02050604050505020204" pitchFamily="18" charset="0"/>
              </a:rPr>
              <a:t>здатні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створювати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неповторну</a:t>
            </a:r>
            <a:r>
              <a:rPr lang="ru-RU" sz="1800" dirty="0">
                <a:latin typeface="Bookman Old Style" panose="02050604050505020204" pitchFamily="18" charset="0"/>
              </a:rPr>
              <a:t> атмосферу на концертах та </a:t>
            </a:r>
            <a:r>
              <a:rPr lang="ru-RU" sz="1800" dirty="0" err="1">
                <a:latin typeface="Bookman Old Style" panose="02050604050505020204" pitchFamily="18" charset="0"/>
              </a:rPr>
              <a:t>записах</a:t>
            </a:r>
            <a:r>
              <a:rPr lang="ru-RU" sz="1800" dirty="0">
                <a:latin typeface="Bookman Old Style" panose="02050604050505020204" pitchFamily="18" charset="0"/>
              </a:rPr>
              <a:t>. </a:t>
            </a:r>
            <a:r>
              <a:rPr lang="ru-RU" sz="1800" dirty="0" err="1">
                <a:latin typeface="Bookman Old Style" panose="02050604050505020204" pitchFamily="18" charset="0"/>
              </a:rPr>
              <a:t>Кожен</a:t>
            </a:r>
            <a:r>
              <a:rPr lang="ru-RU" sz="1800" dirty="0">
                <a:latin typeface="Bookman Old Style" panose="02050604050505020204" pitchFamily="18" charset="0"/>
              </a:rPr>
              <a:t> альбом Океану </a:t>
            </a:r>
            <a:r>
              <a:rPr lang="ru-RU" sz="1800" dirty="0" err="1">
                <a:latin typeface="Bookman Old Style" panose="02050604050505020204" pitchFamily="18" charset="0"/>
              </a:rPr>
              <a:t>Ельзи</a:t>
            </a:r>
            <a:r>
              <a:rPr lang="ru-RU" sz="1800" dirty="0">
                <a:latin typeface="Bookman Old Style" panose="02050604050505020204" pitchFamily="18" charset="0"/>
              </a:rPr>
              <a:t> – </a:t>
            </a:r>
            <a:r>
              <a:rPr lang="ru-RU" sz="1800" dirty="0" err="1">
                <a:latin typeface="Bookman Old Style" panose="02050604050505020204" pitchFamily="18" charset="0"/>
              </a:rPr>
              <a:t>це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своєрідна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історія</a:t>
            </a:r>
            <a:r>
              <a:rPr lang="ru-RU" sz="1800" dirty="0">
                <a:latin typeface="Bookman Old Style" panose="02050604050505020204" pitchFamily="18" charset="0"/>
              </a:rPr>
              <a:t>, яка </a:t>
            </a:r>
            <a:r>
              <a:rPr lang="ru-RU" sz="1800" dirty="0" err="1">
                <a:latin typeface="Bookman Old Style" panose="02050604050505020204" pitchFamily="18" charset="0"/>
              </a:rPr>
              <a:t>розповідає</a:t>
            </a:r>
            <a:r>
              <a:rPr lang="ru-RU" sz="1800" dirty="0">
                <a:latin typeface="Bookman Old Style" panose="02050604050505020204" pitchFamily="18" charset="0"/>
              </a:rPr>
              <a:t> про </a:t>
            </a:r>
            <a:r>
              <a:rPr lang="ru-RU" sz="1800" dirty="0" err="1">
                <a:latin typeface="Bookman Old Style" panose="02050604050505020204" pitchFamily="18" charset="0"/>
              </a:rPr>
              <a:t>життя</a:t>
            </a:r>
            <a:r>
              <a:rPr lang="ru-RU" sz="1800" dirty="0">
                <a:latin typeface="Bookman Old Style" panose="02050604050505020204" pitchFamily="18" charset="0"/>
              </a:rPr>
              <a:t>, </a:t>
            </a:r>
            <a:r>
              <a:rPr lang="ru-RU" sz="1800" dirty="0" err="1">
                <a:latin typeface="Bookman Old Style" panose="02050604050505020204" pitchFamily="18" charset="0"/>
              </a:rPr>
              <a:t>любов</a:t>
            </a:r>
            <a:r>
              <a:rPr lang="ru-RU" sz="1800" dirty="0">
                <a:latin typeface="Bookman Old Style" panose="02050604050505020204" pitchFamily="18" charset="0"/>
              </a:rPr>
              <a:t>, </a:t>
            </a:r>
            <a:r>
              <a:rPr lang="ru-RU" sz="1800" dirty="0" err="1">
                <a:latin typeface="Bookman Old Style" panose="02050604050505020204" pitchFamily="18" charset="0"/>
              </a:rPr>
              <a:t>боротьбу</a:t>
            </a:r>
            <a:r>
              <a:rPr lang="ru-RU" sz="1800" dirty="0">
                <a:latin typeface="Bookman Old Style" panose="02050604050505020204" pitchFamily="18" charset="0"/>
              </a:rPr>
              <a:t> та перемогу. Гурт </a:t>
            </a:r>
            <a:r>
              <a:rPr lang="ru-RU" sz="1800" dirty="0" err="1">
                <a:latin typeface="Bookman Old Style" panose="02050604050505020204" pitchFamily="18" charset="0"/>
              </a:rPr>
              <a:t>неодноразово</a:t>
            </a:r>
            <a:r>
              <a:rPr lang="ru-RU" sz="1800" dirty="0">
                <a:latin typeface="Bookman Old Style" panose="02050604050505020204" pitchFamily="18" charset="0"/>
              </a:rPr>
              <a:t> ставав лауреатом </a:t>
            </a:r>
            <a:r>
              <a:rPr lang="ru-RU" sz="1800" dirty="0" err="1">
                <a:latin typeface="Bookman Old Style" panose="02050604050505020204" pitchFamily="18" charset="0"/>
              </a:rPr>
              <a:t>різних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музичних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премій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отримував</a:t>
            </a:r>
            <a:r>
              <a:rPr lang="ru-RU" sz="1800" dirty="0">
                <a:latin typeface="Bookman Old Style" panose="02050604050505020204" pitchFamily="18" charset="0"/>
              </a:rPr>
              <a:t> </a:t>
            </a:r>
            <a:r>
              <a:rPr lang="ru-RU" sz="1800" dirty="0" err="1">
                <a:latin typeface="Bookman Old Style" panose="02050604050505020204" pitchFamily="18" charset="0"/>
              </a:rPr>
              <a:t>визнання</a:t>
            </a:r>
            <a:r>
              <a:rPr lang="ru-RU" sz="1800" dirty="0">
                <a:latin typeface="Bookman Old Style" panose="02050604050505020204" pitchFamily="18" charset="0"/>
              </a:rPr>
              <a:t> від </a:t>
            </a:r>
            <a:r>
              <a:rPr lang="ru-RU" sz="1800" dirty="0" err="1">
                <a:latin typeface="Bookman Old Style" panose="02050604050505020204" pitchFamily="18" charset="0"/>
              </a:rPr>
              <a:t>критиків</a:t>
            </a:r>
            <a:r>
              <a:rPr lang="ru-RU" sz="1800" dirty="0">
                <a:latin typeface="Bookman Old Style" panose="02050604050505020204" pitchFamily="18" charset="0"/>
              </a:rPr>
              <a:t> та </a:t>
            </a:r>
            <a:r>
              <a:rPr lang="ru-RU" sz="1800" dirty="0" err="1">
                <a:latin typeface="Bookman Old Style" panose="02050604050505020204" pitchFamily="18" charset="0"/>
              </a:rPr>
              <a:t>слухачів</a:t>
            </a:r>
            <a:r>
              <a:rPr lang="ru-RU" sz="1800" dirty="0">
                <a:latin typeface="Bookman Old Style" panose="02050604050505020204" pitchFamily="18" charset="0"/>
              </a:rPr>
              <a:t>.</a:t>
            </a:r>
          </a:p>
          <a:p>
            <a:endParaRPr lang="ru-RU" sz="1800" dirty="0">
              <a:latin typeface="Bookman Old Style" panose="020506040505050202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950F8B7-DECC-4DA1-8CFB-76DE088885E4}"/>
              </a:ext>
            </a:extLst>
          </p:cNvPr>
          <p:cNvSpPr/>
          <p:nvPr/>
        </p:nvSpPr>
        <p:spPr>
          <a:xfrm>
            <a:off x="1856698" y="360404"/>
            <a:ext cx="84786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Цікава</a:t>
            </a:r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інформація</a:t>
            </a:r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про гурт</a:t>
            </a:r>
          </a:p>
        </p:txBody>
      </p:sp>
      <p:pic>
        <p:nvPicPr>
          <p:cNvPr id="4098" name="Picture 2" descr="ОЕ 11.02.2012">
            <a:extLst>
              <a:ext uri="{FF2B5EF4-FFF2-40B4-BE49-F238E27FC236}">
                <a16:creationId xmlns:a16="http://schemas.microsoft.com/office/drawing/2014/main" id="{22F72B06-3D5F-4680-A734-7A17B09FD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47" y="1745442"/>
            <a:ext cx="5163546" cy="355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28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934FA11-3A42-4E84-9FB5-473ADF98A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616" y="2855809"/>
            <a:ext cx="7260771" cy="573191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uk-UA" b="1" i="1" dirty="0">
                <a:solidFill>
                  <a:srgbClr val="C00000"/>
                </a:solidFill>
                <a:latin typeface="Bookman Old Style" panose="02050604050505020204" pitchFamily="18" charset="0"/>
              </a:rPr>
              <a:t>До побачення!</a:t>
            </a:r>
            <a:endParaRPr lang="ru-RU" b="1" i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1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320</Words>
  <Application>Microsoft Office PowerPoint</Application>
  <PresentationFormat>Широкий екран</PresentationFormat>
  <Paragraphs>23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Саша Піщулін</dc:creator>
  <cp:lastModifiedBy>qq rew1nder</cp:lastModifiedBy>
  <cp:revision>19</cp:revision>
  <dcterms:created xsi:type="dcterms:W3CDTF">2023-03-29T08:10:57Z</dcterms:created>
  <dcterms:modified xsi:type="dcterms:W3CDTF">2023-05-09T16:48:30Z</dcterms:modified>
</cp:coreProperties>
</file>