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Natcha Jengjirapas"/>
  <p:cmAuthor clrIdx="1" id="1" initials="" lastIdx="2" name="Yousreng L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6-04T03:58:13.647">
    <p:pos x="459" y="1309"/>
    <p:text>maybe take a screen shot and post it</p:text>
  </p:cm>
  <p:cm authorId="1" idx="1" dt="2018-06-04T03:55:37.933">
    <p:pos x="459" y="1409"/>
    <p:text>???</p:text>
  </p:cm>
  <p:cm authorId="0" idx="2" dt="2018-06-04T03:56:07.062">
    <p:pos x="459" y="1509"/>
    <p:text>take a screen shot of the part we use encapsulation</p:text>
  </p:cm>
  <p:cm authorId="1" idx="2" dt="2018-06-04T03:56:52.751">
    <p:pos x="459" y="1609"/>
    <p:text>....</p:text>
  </p:cm>
  <p:cm authorId="0" idx="3" dt="2018-06-04T03:57:07.463">
    <p:pos x="459" y="1709"/>
    <p:text>noice</p:text>
  </p:cm>
  <p:cm authorId="0" idx="4" dt="2018-06-04T03:58:13.647">
    <p:pos x="459" y="1809"/>
    <p:text>after this should be fine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ity3d.com/learn/tutorials/topics/scripting/lets-make-game-infinite-runner" TargetMode="External"/><Relationship Id="rId4" Type="http://schemas.openxmlformats.org/officeDocument/2006/relationships/hyperlink" Target="https://docs.unity3d.com/Manual/Unity2D.html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Bunny Run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2691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By </a:t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Natcha Jengjirapas</a:t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Kevin Ly</a:t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Jordell Rodrigues</a:t>
            </a:r>
            <a:r>
              <a:rPr lang="en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game did we make? (Purpose)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made an endless runner style game, similar to CookieRun,  where a player controls a bunny using the spacebar. Your goal is to get as many points as possible without dying, you can earn points by collecting the coins and staying alive.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our game using in Unity using the language C# instead of java. We watched youtube videos and online tutorials to help make our game.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https://unity3d.com/learn/tutorials/topics/scripting/lets-make-game-infinite-runner</a:t>
            </a:r>
            <a:r>
              <a:rPr lang="en"/>
              <a:t> (template game)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https://docs.unity3d.com/Manual/Unity2D.html</a:t>
            </a:r>
            <a:r>
              <a:rPr lang="en"/>
              <a:t> (How to use unity)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unity"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025" y="3600225"/>
            <a:ext cx="3654974" cy="1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our game work? (Process) 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03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 starts off on the main menu, using buttons and text we created a main menu that can transition into other scenes. We downloaded some assets and </a:t>
            </a:r>
            <a:r>
              <a:rPr lang="en"/>
              <a:t>spikes</a:t>
            </a:r>
            <a:r>
              <a:rPr lang="en"/>
              <a:t> online for the design including pictures in png, sounds and fonts. Our game is in 2D mode and Unity has its own physic which makes it a bit easier to code the Bunny and platforms. (Not really) The bunny makes a noise every time it jumps, the bunny can double jump, and there is music playing the entire game.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menu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screen 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Bunny</a:t>
            </a:r>
            <a:r>
              <a:rPr lang="en" sz="1100"/>
              <a:t> and items  controller / animation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Platforms</a:t>
            </a:r>
            <a:r>
              <a:rPr lang="en"/>
              <a:t>, </a:t>
            </a:r>
            <a:r>
              <a:rPr lang="en" sz="1100"/>
              <a:t>Clouds, and </a:t>
            </a:r>
            <a:r>
              <a:rPr lang="en"/>
              <a:t>Coins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Camera movement  </a:t>
            </a:r>
            <a:endParaRPr sz="11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End/ score screen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nheritance &amp;&amp; Encapsulation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 PlayerController : MonoBehaviour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    public GameObject platformDestroyer; 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    private GUIStyle guiStyle = new GUIStyle(); </a:t>
            </a:r>
            <a:r>
              <a:rPr i="1" lang="en" sz="900"/>
              <a:t>(used to change the font size of the score, etc.)</a:t>
            </a:r>
            <a:endParaRPr i="1"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    private Animator playerMove;    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public AudioSource jumpSound; </a:t>
            </a:r>
            <a:r>
              <a:rPr i="1" lang="en" sz="900"/>
              <a:t>(</a:t>
            </a:r>
            <a:r>
              <a:rPr i="1" lang="en" sz="900"/>
              <a:t>referencing</a:t>
            </a:r>
            <a:r>
              <a:rPr i="1" lang="en" sz="900"/>
              <a:t> an AudioSource that is not part of the script)</a:t>
            </a:r>
            <a:endParaRPr i="1"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public void Quit() </a:t>
            </a:r>
            <a:r>
              <a:rPr i="1" lang="en" sz="900"/>
              <a:t>(used to exit the game)</a:t>
            </a:r>
            <a:endParaRPr i="1" sz="900"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900" y="2106000"/>
            <a:ext cx="2644600" cy="2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wo major logic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Adjust to C#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class PlayerController : MonoBehaviour (extend)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using UnityEngine; (import)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 all the scenes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Part of the codes reference to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object</a:t>
            </a:r>
            <a:r>
              <a:rPr lang="en"/>
              <a:t>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Some </a:t>
            </a:r>
            <a:r>
              <a:rPr lang="en"/>
              <a:t>variables</a:t>
            </a:r>
            <a:r>
              <a:rPr lang="en"/>
              <a:t> and values are off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Screen did not change as </a:t>
            </a:r>
            <a:r>
              <a:rPr lang="en"/>
              <a:t>intended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