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5" r:id="rId6"/>
    <p:sldId id="259" r:id="rId7"/>
    <p:sldId id="263" r:id="rId8"/>
    <p:sldId id="260" r:id="rId9"/>
    <p:sldId id="261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9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49BEA-12AF-7747-84D6-DD46B689DFA1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4D99DF8-CD7B-6545-B0FF-FF223311FD01}">
      <dgm:prSet phldrT="[Text]" custT="1"/>
      <dgm:spPr/>
      <dgm:t>
        <a:bodyPr/>
        <a:lstStyle/>
        <a:p>
          <a:r>
            <a:rPr lang="en-US" sz="2000" dirty="0" smtClean="0">
              <a:solidFill>
                <a:srgbClr val="FFC000"/>
              </a:solidFill>
            </a:rPr>
            <a:t>IP</a:t>
          </a:r>
          <a:r>
            <a:rPr lang="en-US" sz="2000" dirty="0" smtClean="0"/>
            <a:t> address as 'string’</a:t>
          </a:r>
          <a:endParaRPr lang="en-US" sz="2000" dirty="0"/>
        </a:p>
      </dgm:t>
    </dgm:pt>
    <dgm:pt modelId="{D830DD9D-07B3-EF4F-9E7B-6117F85DBE24}" type="parTrans" cxnId="{7FD08DAA-0792-D94F-99C6-67DF86353F83}">
      <dgm:prSet/>
      <dgm:spPr/>
      <dgm:t>
        <a:bodyPr/>
        <a:lstStyle/>
        <a:p>
          <a:endParaRPr lang="en-US"/>
        </a:p>
      </dgm:t>
    </dgm:pt>
    <dgm:pt modelId="{4085D085-E9D8-234A-93E2-0D32C39EF468}" type="sibTrans" cxnId="{7FD08DAA-0792-D94F-99C6-67DF86353F83}">
      <dgm:prSet/>
      <dgm:spPr/>
      <dgm:t>
        <a:bodyPr/>
        <a:lstStyle/>
        <a:p>
          <a:endParaRPr lang="en-US"/>
        </a:p>
      </dgm:t>
    </dgm:pt>
    <dgm:pt modelId="{9EAF02C2-A9C2-8345-9DDC-CB88E00B6109}">
      <dgm:prSet phldrT="[Text]" custT="1"/>
      <dgm:spPr/>
      <dgm:t>
        <a:bodyPr/>
        <a:lstStyle/>
        <a:p>
          <a:r>
            <a:rPr lang="en-US" sz="2000" dirty="0" smtClean="0">
              <a:solidFill>
                <a:srgbClr val="FFC000"/>
              </a:solidFill>
            </a:rPr>
            <a:t>IP</a:t>
          </a:r>
          <a:r>
            <a:rPr lang="en-US" sz="2000" dirty="0" smtClean="0"/>
            <a:t> address as '0.000.00.000'</a:t>
          </a:r>
          <a:endParaRPr lang="en-US" sz="2000" dirty="0"/>
        </a:p>
      </dgm:t>
    </dgm:pt>
    <dgm:pt modelId="{3B0BB8F1-1F25-E249-B00A-92E344138C16}" type="parTrans" cxnId="{2611381E-8528-0346-95E1-D264265F5A0D}">
      <dgm:prSet/>
      <dgm:spPr/>
      <dgm:t>
        <a:bodyPr/>
        <a:lstStyle/>
        <a:p>
          <a:endParaRPr lang="en-US"/>
        </a:p>
      </dgm:t>
    </dgm:pt>
    <dgm:pt modelId="{24E6FB41-1D80-9846-A618-47A599485A99}" type="sibTrans" cxnId="{2611381E-8528-0346-95E1-D264265F5A0D}">
      <dgm:prSet/>
      <dgm:spPr/>
      <dgm:t>
        <a:bodyPr/>
        <a:lstStyle/>
        <a:p>
          <a:endParaRPr lang="en-US"/>
        </a:p>
      </dgm:t>
    </dgm:pt>
    <dgm:pt modelId="{4AF1CE61-7711-2644-9F3E-ECF7D4069889}">
      <dgm:prSet phldrT="[Text]"/>
      <dgm:spPr/>
      <dgm:t>
        <a:bodyPr/>
        <a:lstStyle/>
        <a:p>
          <a:r>
            <a:rPr lang="en-US" dirty="0" err="1" smtClean="0">
              <a:solidFill>
                <a:srgbClr val="FFC000"/>
              </a:solidFill>
            </a:rPr>
            <a:t>Geo_point</a:t>
          </a:r>
          <a:r>
            <a:rPr lang="en-US" baseline="0" dirty="0" smtClean="0"/>
            <a:t> in ES</a:t>
          </a:r>
          <a:r>
            <a:rPr lang="en-US" dirty="0" smtClean="0"/>
            <a:t> with longitude and Latitude</a:t>
          </a:r>
          <a:endParaRPr lang="en-US" dirty="0"/>
        </a:p>
      </dgm:t>
    </dgm:pt>
    <dgm:pt modelId="{FE09C8B7-2A9A-464F-A8D9-F867D9D2FD49}" type="parTrans" cxnId="{2F445400-F288-E24D-BA5F-76ABB537ABB1}">
      <dgm:prSet/>
      <dgm:spPr/>
      <dgm:t>
        <a:bodyPr/>
        <a:lstStyle/>
        <a:p>
          <a:endParaRPr lang="en-US"/>
        </a:p>
      </dgm:t>
    </dgm:pt>
    <dgm:pt modelId="{192F870D-97F8-FF4A-9BE0-CBD14E6A56F3}" type="sibTrans" cxnId="{2F445400-F288-E24D-BA5F-76ABB537ABB1}">
      <dgm:prSet/>
      <dgm:spPr/>
      <dgm:t>
        <a:bodyPr/>
        <a:lstStyle/>
        <a:p>
          <a:endParaRPr lang="en-US"/>
        </a:p>
      </dgm:t>
    </dgm:pt>
    <dgm:pt modelId="{32C25459-0C60-1B46-BA42-F43602AD996B}">
      <dgm:prSet/>
      <dgm:spPr/>
      <dgm:t>
        <a:bodyPr/>
        <a:lstStyle/>
        <a:p>
          <a:r>
            <a:rPr lang="en-US" dirty="0" err="1" smtClean="0">
              <a:solidFill>
                <a:srgbClr val="FFC000"/>
              </a:solidFill>
            </a:rPr>
            <a:t>Geohash</a:t>
          </a:r>
          <a:r>
            <a:rPr lang="en-US" dirty="0" smtClean="0"/>
            <a:t> in </a:t>
          </a:r>
          <a:r>
            <a:rPr lang="en-US" dirty="0" err="1" smtClean="0"/>
            <a:t>Kibana</a:t>
          </a:r>
          <a:r>
            <a:rPr lang="en-US" dirty="0" smtClean="0"/>
            <a:t> for Visualization and Analysis</a:t>
          </a:r>
          <a:endParaRPr lang="en-US" dirty="0"/>
        </a:p>
      </dgm:t>
    </dgm:pt>
    <dgm:pt modelId="{36C690EF-8923-BB41-B9E2-1FA391E0931E}" type="parTrans" cxnId="{FC70BD0E-777F-F344-AA45-FACE760EDC6F}">
      <dgm:prSet/>
      <dgm:spPr/>
      <dgm:t>
        <a:bodyPr/>
        <a:lstStyle/>
        <a:p>
          <a:endParaRPr lang="en-US"/>
        </a:p>
      </dgm:t>
    </dgm:pt>
    <dgm:pt modelId="{0B244089-4B1B-3642-B313-BAEB0625187B}" type="sibTrans" cxnId="{FC70BD0E-777F-F344-AA45-FACE760EDC6F}">
      <dgm:prSet/>
      <dgm:spPr/>
      <dgm:t>
        <a:bodyPr/>
        <a:lstStyle/>
        <a:p>
          <a:endParaRPr lang="en-US"/>
        </a:p>
      </dgm:t>
    </dgm:pt>
    <dgm:pt modelId="{66989817-C4DD-9240-AFF0-0EE6307FEB2C}" type="pres">
      <dgm:prSet presAssocID="{0D249BEA-12AF-7747-84D6-DD46B689DFA1}" presName="Name0" presStyleCnt="0">
        <dgm:presLayoutVars>
          <dgm:dir/>
          <dgm:resizeHandles val="exact"/>
        </dgm:presLayoutVars>
      </dgm:prSet>
      <dgm:spPr/>
    </dgm:pt>
    <dgm:pt modelId="{963FDE96-199F-3F45-B67D-E5D66E57814A}" type="pres">
      <dgm:prSet presAssocID="{44D99DF8-CD7B-6545-B0FF-FF223311FD01}" presName="node" presStyleLbl="node1" presStyleIdx="0" presStyleCnt="4" custLinFactNeighborX="9740" custLinFactNeighborY="-37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6B07B-2C32-1E40-9688-163E178DDEE2}" type="pres">
      <dgm:prSet presAssocID="{4085D085-E9D8-234A-93E2-0D32C39EF46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E6F3C7E-49EC-FC4F-9240-435E188AADD1}" type="pres">
      <dgm:prSet presAssocID="{4085D085-E9D8-234A-93E2-0D32C39EF46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669D1E4-B16C-0E44-BD8F-2387E7FE2863}" type="pres">
      <dgm:prSet presAssocID="{9EAF02C2-A9C2-8345-9DDC-CB88E00B6109}" presName="node" presStyleLbl="node1" presStyleIdx="1" presStyleCnt="4" custLinFactNeighborY="-36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7981A-328F-3B48-AEA6-FE1FC27C3B2D}" type="pres">
      <dgm:prSet presAssocID="{24E6FB41-1D80-9846-A618-47A599485A9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36C46EE-373F-694B-976A-8739B11D18C7}" type="pres">
      <dgm:prSet presAssocID="{24E6FB41-1D80-9846-A618-47A599485A9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1CBBE09-69CC-2D48-94BC-69718FDFCC9A}" type="pres">
      <dgm:prSet presAssocID="{4AF1CE61-7711-2644-9F3E-ECF7D4069889}" presName="node" presStyleLbl="node1" presStyleIdx="2" presStyleCnt="4" custLinFactNeighborY="-36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8DF17-CE1B-C945-9583-E0C624EE825E}" type="pres">
      <dgm:prSet presAssocID="{192F870D-97F8-FF4A-9BE0-CBD14E6A56F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CAC9C3-5017-CA4F-8CBE-DBC262E14372}" type="pres">
      <dgm:prSet presAssocID="{192F870D-97F8-FF4A-9BE0-CBD14E6A56F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B104ACD-7E5A-D447-A52F-E39BA48E1FFB}" type="pres">
      <dgm:prSet presAssocID="{32C25459-0C60-1B46-BA42-F43602AD99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1CF17B-10EF-CF43-9276-4DD10D8747FC}" type="presOf" srcId="{24E6FB41-1D80-9846-A618-47A599485A99}" destId="{836C46EE-373F-694B-976A-8739B11D18C7}" srcOrd="1" destOrd="0" presId="urn:microsoft.com/office/officeart/2005/8/layout/process1"/>
    <dgm:cxn modelId="{FC70BD0E-777F-F344-AA45-FACE760EDC6F}" srcId="{0D249BEA-12AF-7747-84D6-DD46B689DFA1}" destId="{32C25459-0C60-1B46-BA42-F43602AD996B}" srcOrd="3" destOrd="0" parTransId="{36C690EF-8923-BB41-B9E2-1FA391E0931E}" sibTransId="{0B244089-4B1B-3642-B313-BAEB0625187B}"/>
    <dgm:cxn modelId="{B3BC05DD-19CA-DE40-99B4-9AB44A9462ED}" type="presOf" srcId="{4085D085-E9D8-234A-93E2-0D32C39EF468}" destId="{CE6F3C7E-49EC-FC4F-9240-435E188AADD1}" srcOrd="1" destOrd="0" presId="urn:microsoft.com/office/officeart/2005/8/layout/process1"/>
    <dgm:cxn modelId="{7FD08DAA-0792-D94F-99C6-67DF86353F83}" srcId="{0D249BEA-12AF-7747-84D6-DD46B689DFA1}" destId="{44D99DF8-CD7B-6545-B0FF-FF223311FD01}" srcOrd="0" destOrd="0" parTransId="{D830DD9D-07B3-EF4F-9E7B-6117F85DBE24}" sibTransId="{4085D085-E9D8-234A-93E2-0D32C39EF468}"/>
    <dgm:cxn modelId="{9DC689C6-DC13-FF45-B61A-5E206E086547}" type="presOf" srcId="{192F870D-97F8-FF4A-9BE0-CBD14E6A56F3}" destId="{E4CAC9C3-5017-CA4F-8CBE-DBC262E14372}" srcOrd="1" destOrd="0" presId="urn:microsoft.com/office/officeart/2005/8/layout/process1"/>
    <dgm:cxn modelId="{BC2E07EB-E23C-3F41-8190-5F515EA8DAF3}" type="presOf" srcId="{192F870D-97F8-FF4A-9BE0-CBD14E6A56F3}" destId="{C818DF17-CE1B-C945-9583-E0C624EE825E}" srcOrd="0" destOrd="0" presId="urn:microsoft.com/office/officeart/2005/8/layout/process1"/>
    <dgm:cxn modelId="{2611381E-8528-0346-95E1-D264265F5A0D}" srcId="{0D249BEA-12AF-7747-84D6-DD46B689DFA1}" destId="{9EAF02C2-A9C2-8345-9DDC-CB88E00B6109}" srcOrd="1" destOrd="0" parTransId="{3B0BB8F1-1F25-E249-B00A-92E344138C16}" sibTransId="{24E6FB41-1D80-9846-A618-47A599485A99}"/>
    <dgm:cxn modelId="{2F445400-F288-E24D-BA5F-76ABB537ABB1}" srcId="{0D249BEA-12AF-7747-84D6-DD46B689DFA1}" destId="{4AF1CE61-7711-2644-9F3E-ECF7D4069889}" srcOrd="2" destOrd="0" parTransId="{FE09C8B7-2A9A-464F-A8D9-F867D9D2FD49}" sibTransId="{192F870D-97F8-FF4A-9BE0-CBD14E6A56F3}"/>
    <dgm:cxn modelId="{4E5073B2-BD41-EF46-8327-B5C6770B3E3F}" type="presOf" srcId="{0D249BEA-12AF-7747-84D6-DD46B689DFA1}" destId="{66989817-C4DD-9240-AFF0-0EE6307FEB2C}" srcOrd="0" destOrd="0" presId="urn:microsoft.com/office/officeart/2005/8/layout/process1"/>
    <dgm:cxn modelId="{73234F17-9335-6E4A-94C8-090B95AA4B43}" type="presOf" srcId="{9EAF02C2-A9C2-8345-9DDC-CB88E00B6109}" destId="{9669D1E4-B16C-0E44-BD8F-2387E7FE2863}" srcOrd="0" destOrd="0" presId="urn:microsoft.com/office/officeart/2005/8/layout/process1"/>
    <dgm:cxn modelId="{4F742BCB-84DA-9249-8590-BEF34818B36C}" type="presOf" srcId="{44D99DF8-CD7B-6545-B0FF-FF223311FD01}" destId="{963FDE96-199F-3F45-B67D-E5D66E57814A}" srcOrd="0" destOrd="0" presId="urn:microsoft.com/office/officeart/2005/8/layout/process1"/>
    <dgm:cxn modelId="{5AAD0299-8D0D-624F-A21B-939DD649204C}" type="presOf" srcId="{32C25459-0C60-1B46-BA42-F43602AD996B}" destId="{DB104ACD-7E5A-D447-A52F-E39BA48E1FFB}" srcOrd="0" destOrd="0" presId="urn:microsoft.com/office/officeart/2005/8/layout/process1"/>
    <dgm:cxn modelId="{162D1D05-F7E5-C44B-A9EB-8659864AF154}" type="presOf" srcId="{4085D085-E9D8-234A-93E2-0D32C39EF468}" destId="{83E6B07B-2C32-1E40-9688-163E178DDEE2}" srcOrd="0" destOrd="0" presId="urn:microsoft.com/office/officeart/2005/8/layout/process1"/>
    <dgm:cxn modelId="{D26E8F90-47AC-8E46-8EDF-446F23A2DF08}" type="presOf" srcId="{4AF1CE61-7711-2644-9F3E-ECF7D4069889}" destId="{51CBBE09-69CC-2D48-94BC-69718FDFCC9A}" srcOrd="0" destOrd="0" presId="urn:microsoft.com/office/officeart/2005/8/layout/process1"/>
    <dgm:cxn modelId="{FF6FF9F4-5641-BE49-9400-00E63D0EC4B8}" type="presOf" srcId="{24E6FB41-1D80-9846-A618-47A599485A99}" destId="{A887981A-328F-3B48-AEA6-FE1FC27C3B2D}" srcOrd="0" destOrd="0" presId="urn:microsoft.com/office/officeart/2005/8/layout/process1"/>
    <dgm:cxn modelId="{14D8E727-9DF9-9248-A789-97086889B3DA}" type="presParOf" srcId="{66989817-C4DD-9240-AFF0-0EE6307FEB2C}" destId="{963FDE96-199F-3F45-B67D-E5D66E57814A}" srcOrd="0" destOrd="0" presId="urn:microsoft.com/office/officeart/2005/8/layout/process1"/>
    <dgm:cxn modelId="{5EC96072-3FB8-564F-A406-B89C907A0A9B}" type="presParOf" srcId="{66989817-C4DD-9240-AFF0-0EE6307FEB2C}" destId="{83E6B07B-2C32-1E40-9688-163E178DDEE2}" srcOrd="1" destOrd="0" presId="urn:microsoft.com/office/officeart/2005/8/layout/process1"/>
    <dgm:cxn modelId="{0EAB94C6-6B6A-D94D-B06F-83C13EEC1B67}" type="presParOf" srcId="{83E6B07B-2C32-1E40-9688-163E178DDEE2}" destId="{CE6F3C7E-49EC-FC4F-9240-435E188AADD1}" srcOrd="0" destOrd="0" presId="urn:microsoft.com/office/officeart/2005/8/layout/process1"/>
    <dgm:cxn modelId="{887F2A0E-D7E9-A542-BA0D-85511E53B028}" type="presParOf" srcId="{66989817-C4DD-9240-AFF0-0EE6307FEB2C}" destId="{9669D1E4-B16C-0E44-BD8F-2387E7FE2863}" srcOrd="2" destOrd="0" presId="urn:microsoft.com/office/officeart/2005/8/layout/process1"/>
    <dgm:cxn modelId="{D5FF8783-A191-A946-9A80-5353D4922C1C}" type="presParOf" srcId="{66989817-C4DD-9240-AFF0-0EE6307FEB2C}" destId="{A887981A-328F-3B48-AEA6-FE1FC27C3B2D}" srcOrd="3" destOrd="0" presId="urn:microsoft.com/office/officeart/2005/8/layout/process1"/>
    <dgm:cxn modelId="{3FD658F4-E4E7-0348-8294-BAF64C7E2A16}" type="presParOf" srcId="{A887981A-328F-3B48-AEA6-FE1FC27C3B2D}" destId="{836C46EE-373F-694B-976A-8739B11D18C7}" srcOrd="0" destOrd="0" presId="urn:microsoft.com/office/officeart/2005/8/layout/process1"/>
    <dgm:cxn modelId="{5C839D43-A9B6-544E-A9BF-B0370D43F1CA}" type="presParOf" srcId="{66989817-C4DD-9240-AFF0-0EE6307FEB2C}" destId="{51CBBE09-69CC-2D48-94BC-69718FDFCC9A}" srcOrd="4" destOrd="0" presId="urn:microsoft.com/office/officeart/2005/8/layout/process1"/>
    <dgm:cxn modelId="{D5F45840-AD03-8948-A2E4-4F598B7D8EBB}" type="presParOf" srcId="{66989817-C4DD-9240-AFF0-0EE6307FEB2C}" destId="{C818DF17-CE1B-C945-9583-E0C624EE825E}" srcOrd="5" destOrd="0" presId="urn:microsoft.com/office/officeart/2005/8/layout/process1"/>
    <dgm:cxn modelId="{C826F5F3-B7EA-D546-85CC-17506C14DD5C}" type="presParOf" srcId="{C818DF17-CE1B-C945-9583-E0C624EE825E}" destId="{E4CAC9C3-5017-CA4F-8CBE-DBC262E14372}" srcOrd="0" destOrd="0" presId="urn:microsoft.com/office/officeart/2005/8/layout/process1"/>
    <dgm:cxn modelId="{AB2C9697-1C14-0A44-AC62-2EC72E4F1C5A}" type="presParOf" srcId="{66989817-C4DD-9240-AFF0-0EE6307FEB2C}" destId="{DB104ACD-7E5A-D447-A52F-E39BA48E1FF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FDE96-199F-3F45-B67D-E5D66E57814A}">
      <dsp:nvSpPr>
        <dsp:cNvPr id="0" name=""/>
        <dsp:cNvSpPr/>
      </dsp:nvSpPr>
      <dsp:spPr>
        <a:xfrm>
          <a:off x="60230" y="0"/>
          <a:ext cx="1375410" cy="1550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C000"/>
              </a:solidFill>
            </a:rPr>
            <a:t>IP</a:t>
          </a:r>
          <a:r>
            <a:rPr lang="en-US" sz="2000" kern="1200" dirty="0" smtClean="0"/>
            <a:t> address as 'string’</a:t>
          </a:r>
          <a:endParaRPr lang="en-US" sz="2000" kern="1200" dirty="0"/>
        </a:p>
      </dsp:txBody>
      <dsp:txXfrm>
        <a:off x="100514" y="40284"/>
        <a:ext cx="1294842" cy="1469937"/>
      </dsp:txXfrm>
    </dsp:sp>
    <dsp:sp modelId="{83E6B07B-2C32-1E40-9688-163E178DDEE2}">
      <dsp:nvSpPr>
        <dsp:cNvPr id="0" name=""/>
        <dsp:cNvSpPr/>
      </dsp:nvSpPr>
      <dsp:spPr>
        <a:xfrm>
          <a:off x="1559785" y="604702"/>
          <a:ext cx="263186" cy="3411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59785" y="672922"/>
        <a:ext cx="184230" cy="204661"/>
      </dsp:txXfrm>
    </dsp:sp>
    <dsp:sp modelId="{9669D1E4-B16C-0E44-BD8F-2387E7FE2863}">
      <dsp:nvSpPr>
        <dsp:cNvPr id="0" name=""/>
        <dsp:cNvSpPr/>
      </dsp:nvSpPr>
      <dsp:spPr>
        <a:xfrm>
          <a:off x="1932218" y="0"/>
          <a:ext cx="1375410" cy="1550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C000"/>
              </a:solidFill>
            </a:rPr>
            <a:t>IP</a:t>
          </a:r>
          <a:r>
            <a:rPr lang="en-US" sz="2000" kern="1200" dirty="0" smtClean="0"/>
            <a:t> address as '0.000.00.000'</a:t>
          </a:r>
          <a:endParaRPr lang="en-US" sz="2000" kern="1200" dirty="0"/>
        </a:p>
      </dsp:txBody>
      <dsp:txXfrm>
        <a:off x="1972502" y="40284"/>
        <a:ext cx="1294842" cy="1469937"/>
      </dsp:txXfrm>
    </dsp:sp>
    <dsp:sp modelId="{A887981A-328F-3B48-AEA6-FE1FC27C3B2D}">
      <dsp:nvSpPr>
        <dsp:cNvPr id="0" name=""/>
        <dsp:cNvSpPr/>
      </dsp:nvSpPr>
      <dsp:spPr>
        <a:xfrm>
          <a:off x="3445169" y="604702"/>
          <a:ext cx="291586" cy="3411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445169" y="672922"/>
        <a:ext cx="204110" cy="204661"/>
      </dsp:txXfrm>
    </dsp:sp>
    <dsp:sp modelId="{51CBBE09-69CC-2D48-94BC-69718FDFCC9A}">
      <dsp:nvSpPr>
        <dsp:cNvPr id="0" name=""/>
        <dsp:cNvSpPr/>
      </dsp:nvSpPr>
      <dsp:spPr>
        <a:xfrm>
          <a:off x="3857793" y="0"/>
          <a:ext cx="1375410" cy="1550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C000"/>
              </a:solidFill>
            </a:rPr>
            <a:t>Geo_point</a:t>
          </a:r>
          <a:r>
            <a:rPr lang="en-US" sz="1600" kern="1200" baseline="0" dirty="0" smtClean="0"/>
            <a:t> in ES</a:t>
          </a:r>
          <a:r>
            <a:rPr lang="en-US" sz="1600" kern="1200" dirty="0" smtClean="0"/>
            <a:t> with longitude and Latitude</a:t>
          </a:r>
          <a:endParaRPr lang="en-US" sz="1600" kern="1200" dirty="0"/>
        </a:p>
      </dsp:txBody>
      <dsp:txXfrm>
        <a:off x="3898077" y="40284"/>
        <a:ext cx="1294842" cy="1469937"/>
      </dsp:txXfrm>
    </dsp:sp>
    <dsp:sp modelId="{C818DF17-CE1B-C945-9583-E0C624EE825E}">
      <dsp:nvSpPr>
        <dsp:cNvPr id="0" name=""/>
        <dsp:cNvSpPr/>
      </dsp:nvSpPr>
      <dsp:spPr>
        <a:xfrm>
          <a:off x="5370744" y="604702"/>
          <a:ext cx="291586" cy="3411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370744" y="672922"/>
        <a:ext cx="204110" cy="204661"/>
      </dsp:txXfrm>
    </dsp:sp>
    <dsp:sp modelId="{DB104ACD-7E5A-D447-A52F-E39BA48E1FFB}">
      <dsp:nvSpPr>
        <dsp:cNvPr id="0" name=""/>
        <dsp:cNvSpPr/>
      </dsp:nvSpPr>
      <dsp:spPr>
        <a:xfrm>
          <a:off x="5783367" y="0"/>
          <a:ext cx="1375410" cy="1550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C000"/>
              </a:solidFill>
            </a:rPr>
            <a:t>Geohash</a:t>
          </a:r>
          <a:r>
            <a:rPr lang="en-US" sz="1600" kern="1200" dirty="0" smtClean="0"/>
            <a:t> in </a:t>
          </a:r>
          <a:r>
            <a:rPr lang="en-US" sz="1600" kern="1200" dirty="0" err="1" smtClean="0"/>
            <a:t>Kibana</a:t>
          </a:r>
          <a:r>
            <a:rPr lang="en-US" sz="1600" kern="1200" dirty="0" smtClean="0"/>
            <a:t> for Visualization and Analysis</a:t>
          </a:r>
          <a:endParaRPr lang="en-US" sz="1600" kern="1200" dirty="0"/>
        </a:p>
      </dsp:txBody>
      <dsp:txXfrm>
        <a:off x="5823651" y="40284"/>
        <a:ext cx="1294842" cy="146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3E75-7588-4200-B220-917665207EC3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E294-CC45-4520-B0CD-6EDD03373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-2"/>
            <a:ext cx="9143999" cy="5508541"/>
          </a:xfrm>
          <a:prstGeom prst="rect">
            <a:avLst/>
          </a:prstGeom>
          <a:solidFill>
            <a:srgbClr val="742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1" y="5508540"/>
            <a:ext cx="9143999" cy="133146"/>
          </a:xfrm>
          <a:prstGeom prst="rect">
            <a:avLst/>
          </a:prstGeom>
          <a:solidFill>
            <a:srgbClr val="F39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279" y="2558771"/>
            <a:ext cx="5825202" cy="735273"/>
          </a:xfrm>
        </p:spPr>
        <p:txBody>
          <a:bodyPr anchor="b">
            <a:noAutofit/>
          </a:bodyPr>
          <a:lstStyle>
            <a:lvl1pPr algn="l">
              <a:defRPr sz="44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15" y="5987846"/>
            <a:ext cx="1334385" cy="8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9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3999" cy="1029193"/>
          </a:xfrm>
          <a:prstGeom prst="rect">
            <a:avLst/>
          </a:prstGeom>
          <a:solidFill>
            <a:srgbClr val="742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1" y="242372"/>
            <a:ext cx="6447501" cy="93643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Header 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6447501" cy="3880773"/>
          </a:xfrm>
        </p:spPr>
        <p:txBody>
          <a:bodyPr/>
          <a:lstStyle>
            <a:lvl1pPr marL="0" indent="0">
              <a:buFontTx/>
              <a:buNone/>
              <a:defRPr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15" y="5987846"/>
            <a:ext cx="1334385" cy="870154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8926" y="6356350"/>
            <a:ext cx="43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AD73-630F-4E0F-AD65-6E20BD2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3999" cy="1029193"/>
          </a:xfrm>
          <a:prstGeom prst="rect">
            <a:avLst/>
          </a:prstGeom>
          <a:solidFill>
            <a:srgbClr val="742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08001" y="242372"/>
            <a:ext cx="6447501" cy="93643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Header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1" y="2160590"/>
            <a:ext cx="6447501" cy="3880773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bulleted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15" y="5987846"/>
            <a:ext cx="1334385" cy="87015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8926" y="6356350"/>
            <a:ext cx="43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AD73-630F-4E0F-AD65-6E20BD2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bulleted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08001" y="242372"/>
            <a:ext cx="6447501" cy="93643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Header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15" y="5987846"/>
            <a:ext cx="1334385" cy="87015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8926" y="6356350"/>
            <a:ext cx="43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AD73-630F-4E0F-AD65-6E20BD2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6447501" cy="3880773"/>
          </a:xfrm>
        </p:spPr>
        <p:txBody>
          <a:bodyPr/>
          <a:lstStyle>
            <a:lvl1pPr marL="0" indent="0">
              <a:buFontTx/>
              <a:buNone/>
              <a:defRPr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Tx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08001" y="242372"/>
            <a:ext cx="6447501" cy="93643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Header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15" y="5987846"/>
            <a:ext cx="1334385" cy="87015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8926" y="6356350"/>
            <a:ext cx="43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AD73-630F-4E0F-AD65-6E20BD2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4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8926" y="6356350"/>
            <a:ext cx="43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AD73-630F-4E0F-AD65-6E20BD2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39C3B"/>
        </a:buClr>
        <a:buSzPct val="80000"/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39C3B"/>
        </a:buClr>
        <a:buSzPct val="80000"/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39C3B"/>
        </a:buClr>
        <a:buSzPct val="80000"/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39C3B"/>
        </a:buClr>
        <a:buSzPct val="80000"/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39C3B"/>
        </a:buClr>
        <a:buSzPct val="80000"/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850" y="1455801"/>
            <a:ext cx="5825202" cy="1524879"/>
          </a:xfrm>
        </p:spPr>
        <p:txBody>
          <a:bodyPr/>
          <a:lstStyle/>
          <a:p>
            <a:r>
              <a:rPr lang="en-US" dirty="0"/>
              <a:t>Summer </a:t>
            </a:r>
            <a:r>
              <a:rPr lang="en-US" dirty="0" smtClean="0"/>
              <a:t>Internship</a:t>
            </a:r>
            <a:br>
              <a:rPr lang="en-US" dirty="0" smtClean="0"/>
            </a:br>
            <a:r>
              <a:rPr lang="en-US" dirty="0" smtClean="0"/>
              <a:t>Final </a:t>
            </a:r>
            <a:r>
              <a:rPr lang="en-US" dirty="0"/>
              <a:t>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79" y="4530738"/>
            <a:ext cx="412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-  Rewa Jayant Kale</a:t>
            </a:r>
          </a:p>
          <a:p>
            <a:r>
              <a:rPr lang="en-US" dirty="0" smtClean="0"/>
              <a:t>-  Sana </a:t>
            </a:r>
            <a:r>
              <a:rPr lang="en-US" dirty="0" err="1" smtClean="0"/>
              <a:t>Ghaus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279" y="3294044"/>
            <a:ext cx="334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Guidance of:</a:t>
            </a:r>
          </a:p>
          <a:p>
            <a:r>
              <a:rPr lang="en-US" dirty="0" smtClean="0"/>
              <a:t>- Ajay </a:t>
            </a:r>
            <a:r>
              <a:rPr lang="en-US" dirty="0" err="1" smtClean="0"/>
              <a:t>Sathyanath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Sahil</a:t>
            </a:r>
            <a:r>
              <a:rPr lang="en-US" dirty="0" smtClean="0"/>
              <a:t> </a:t>
            </a:r>
            <a:r>
              <a:rPr lang="en-US" dirty="0" err="1" smtClean="0"/>
              <a:t>Patani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0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Put data from HIVE to 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Program </a:t>
            </a:r>
            <a:r>
              <a:rPr lang="en-US" dirty="0"/>
              <a:t>of converting ”</a:t>
            </a:r>
            <a:r>
              <a:rPr lang="en-US" dirty="0" err="1"/>
              <a:t>ip</a:t>
            </a:r>
            <a:r>
              <a:rPr lang="en-US" dirty="0"/>
              <a:t> address” field to its location coordinates.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Dashboard of all visualizations for </a:t>
            </a:r>
            <a:r>
              <a:rPr lang="en-US" dirty="0" err="1"/>
              <a:t>sandvine</a:t>
            </a:r>
            <a:r>
              <a:rPr lang="en-US" dirty="0"/>
              <a:t> customer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6AD73-630F-4E0F-AD65-6E20BD23A3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436563" cy="365125"/>
          </a:xfrm>
        </p:spPr>
        <p:txBody>
          <a:bodyPr/>
          <a:lstStyle/>
          <a:p>
            <a:fld id="{16C6AD73-630F-4E0F-AD65-6E20BD23A3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6875" y="1425095"/>
            <a:ext cx="8009834" cy="463777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Elasticsearch (ES)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/>
              <a:t>O</a:t>
            </a:r>
            <a:r>
              <a:rPr lang="en-US" dirty="0" smtClean="0"/>
              <a:t>pen-source </a:t>
            </a:r>
            <a:r>
              <a:rPr lang="en-US" dirty="0"/>
              <a:t>full-text search and analytics </a:t>
            </a:r>
            <a:r>
              <a:rPr lang="en-US" dirty="0" smtClean="0"/>
              <a:t>engine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NoSQL Database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Search with inverted index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err="1" smtClean="0"/>
              <a:t>Kibana</a:t>
            </a:r>
            <a:endParaRPr lang="en-US" dirty="0" smtClean="0"/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Sense 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Discover, Dashboard, Visualize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Hive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Index Data into ES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err="1" smtClean="0"/>
              <a:t>Logstash</a:t>
            </a:r>
            <a:endParaRPr lang="en-US" dirty="0" smtClean="0"/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Open source data Collection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Filter for multiple operations on fields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Marvel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 smtClean="0"/>
              <a:t>Monitor ES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6AD73-630F-4E0F-AD65-6E20BD23A3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90" y="1826859"/>
            <a:ext cx="5868732" cy="38814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6AD73-630F-4E0F-AD65-6E20BD23A3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64" y="2160590"/>
            <a:ext cx="6447501" cy="3880773"/>
          </a:xfrm>
        </p:spPr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- Sense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Aggregations </a:t>
            </a:r>
            <a:r>
              <a:rPr lang="en-US" dirty="0"/>
              <a:t>– Computations, calculations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Filters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Compound queries using bool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6AD73-630F-4E0F-AD65-6E20BD23A3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Data to ES using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Sandvine</a:t>
            </a:r>
            <a:r>
              <a:rPr lang="en-US" dirty="0" smtClean="0"/>
              <a:t> Data from HIVE to ES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Template in ES with required mapping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HIVE external table on ES node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Insert by partitions from HIVE to 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6AD73-630F-4E0F-AD65-6E20BD23A3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42372"/>
            <a:ext cx="8061233" cy="9364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Translation of IP Address to Geo Point Datatype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</a:t>
            </a:r>
            <a:r>
              <a:rPr lang="en-US" dirty="0" err="1" smtClean="0"/>
              <a:t>Sandvine</a:t>
            </a:r>
            <a:r>
              <a:rPr lang="en-US" dirty="0" smtClean="0"/>
              <a:t> Data : Convert </a:t>
            </a:r>
            <a:r>
              <a:rPr lang="en-US" dirty="0"/>
              <a:t>”</a:t>
            </a:r>
            <a:r>
              <a:rPr lang="en-US" dirty="0" err="1"/>
              <a:t>framedip</a:t>
            </a:r>
            <a:r>
              <a:rPr lang="en-US" dirty="0"/>
              <a:t>” field to “</a:t>
            </a:r>
            <a:r>
              <a:rPr lang="en-US" dirty="0" err="1"/>
              <a:t>ip</a:t>
            </a:r>
            <a:r>
              <a:rPr lang="en-US" dirty="0"/>
              <a:t>” and then </a:t>
            </a:r>
            <a:r>
              <a:rPr lang="en-US" dirty="0" smtClean="0"/>
              <a:t>get </a:t>
            </a:r>
            <a:r>
              <a:rPr lang="en-US" dirty="0"/>
              <a:t>location </a:t>
            </a:r>
            <a:r>
              <a:rPr lang="en-US" dirty="0" smtClean="0"/>
              <a:t>coordinates.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6AD73-630F-4E0F-AD65-6E20BD23A39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434084"/>
              </p:ext>
            </p:extLst>
          </p:nvPr>
        </p:nvGraphicFramePr>
        <p:xfrm>
          <a:off x="847934" y="3574057"/>
          <a:ext cx="7165422" cy="155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73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75" y="1950190"/>
            <a:ext cx="7643222" cy="2517307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Hive to ES to map string as IP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Template/mapping in ES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External table in HIVE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ES to </a:t>
            </a:r>
            <a:r>
              <a:rPr lang="en-US" dirty="0" err="1" smtClean="0"/>
              <a:t>Logstash</a:t>
            </a:r>
            <a:r>
              <a:rPr lang="en-US" dirty="0" smtClean="0"/>
              <a:t> to ES  to change IP to </a:t>
            </a:r>
            <a:r>
              <a:rPr lang="en-US" dirty="0" err="1" smtClean="0"/>
              <a:t>Geo_point</a:t>
            </a:r>
            <a:r>
              <a:rPr lang="en-US" dirty="0" smtClean="0"/>
              <a:t> coordinates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 smtClean="0"/>
              <a:t>.</a:t>
            </a:r>
            <a:r>
              <a:rPr lang="en-US" sz="2000" dirty="0" err="1" smtClean="0"/>
              <a:t>conf</a:t>
            </a:r>
            <a:r>
              <a:rPr lang="en-US" sz="2000" dirty="0" smtClean="0"/>
              <a:t> file with </a:t>
            </a:r>
            <a:r>
              <a:rPr lang="en-US" sz="2000" dirty="0" err="1" smtClean="0"/>
              <a:t>input,output</a:t>
            </a:r>
            <a:r>
              <a:rPr lang="en-US" sz="2000" dirty="0" smtClean="0"/>
              <a:t> and geo-</a:t>
            </a:r>
            <a:r>
              <a:rPr lang="en-US" sz="2000" dirty="0" err="1" smtClean="0"/>
              <a:t>ip</a:t>
            </a:r>
            <a:r>
              <a:rPr lang="en-US" sz="2000" dirty="0" smtClean="0"/>
              <a:t> filter in </a:t>
            </a:r>
            <a:r>
              <a:rPr lang="en-US" sz="2000" dirty="0" err="1" smtClean="0"/>
              <a:t>logstash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6AD73-630F-4E0F-AD65-6E20BD23A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Performance/Indexing Rate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Elasticsearch </a:t>
            </a:r>
            <a:r>
              <a:rPr lang="en-US" dirty="0"/>
              <a:t>– </a:t>
            </a:r>
            <a:r>
              <a:rPr lang="en-US" dirty="0" err="1"/>
              <a:t>Logstash</a:t>
            </a:r>
            <a:r>
              <a:rPr lang="en-US" dirty="0"/>
              <a:t> – Elasticsearch</a:t>
            </a:r>
          </a:p>
          <a:p>
            <a:pPr lvl="1"/>
            <a:r>
              <a:rPr lang="en-US" dirty="0"/>
              <a:t>4K Documents/second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Hive – Elasticsearch</a:t>
            </a:r>
          </a:p>
          <a:p>
            <a:pPr lvl="1"/>
            <a:r>
              <a:rPr lang="en-US" dirty="0"/>
              <a:t>60-70K </a:t>
            </a:r>
            <a:r>
              <a:rPr lang="en-US" dirty="0" smtClean="0"/>
              <a:t>Documents/second</a:t>
            </a:r>
          </a:p>
          <a:p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One step only : Hive to Elasticsearch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/>
              <a:t>UDF, compiled, jar creation, </a:t>
            </a:r>
            <a:r>
              <a:rPr lang="en-US" dirty="0" smtClean="0"/>
              <a:t>created </a:t>
            </a:r>
            <a:r>
              <a:rPr lang="en-US" dirty="0"/>
              <a:t>temporary </a:t>
            </a:r>
            <a:r>
              <a:rPr lang="en-US" dirty="0" smtClean="0"/>
              <a:t>function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dirty="0" err="1" smtClean="0"/>
              <a:t>Func</a:t>
            </a:r>
            <a:r>
              <a:rPr lang="en-US" dirty="0" smtClean="0"/>
              <a:t>(IP, required </a:t>
            </a:r>
            <a:r>
              <a:rPr lang="en-US" dirty="0" err="1" smtClean="0"/>
              <a:t>transformation,data</a:t>
            </a:r>
            <a:r>
              <a:rPr lang="en-US" dirty="0" smtClean="0"/>
              <a:t> base used)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6AD73-630F-4E0F-AD65-6E20BD23A3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and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Unique IP count per hour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HTTP Commands, Successes, Failures, GET failures, POST Failures per hour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Successes and Failures of http commands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Unique URL count per hour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Unique IP addresses for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C6AD73-630F-4E0F-AD65-6E20BD23A3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6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ltice_palette">
      <a:dk1>
        <a:srgbClr val="7C7C7C"/>
      </a:dk1>
      <a:lt1>
        <a:srgbClr val="FFFFFF"/>
      </a:lt1>
      <a:dk2>
        <a:srgbClr val="FFFFFF"/>
      </a:dk2>
      <a:lt2>
        <a:srgbClr val="F8F8F8"/>
      </a:lt2>
      <a:accent1>
        <a:srgbClr val="742C86"/>
      </a:accent1>
      <a:accent2>
        <a:srgbClr val="F39C3B"/>
      </a:accent2>
      <a:accent3>
        <a:srgbClr val="742C86"/>
      </a:accent3>
      <a:accent4>
        <a:srgbClr val="808080"/>
      </a:accent4>
      <a:accent5>
        <a:srgbClr val="5F5F5F"/>
      </a:accent5>
      <a:accent6>
        <a:srgbClr val="4D4D4D"/>
      </a:accent6>
      <a:hlink>
        <a:srgbClr val="742C86"/>
      </a:hlink>
      <a:folHlink>
        <a:srgbClr val="B969C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317</Words>
  <Application>Microsoft Macintosh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Courier New</vt:lpstr>
      <vt:lpstr>Trebuchet MS</vt:lpstr>
      <vt:lpstr>Wingdings</vt:lpstr>
      <vt:lpstr>Wingdings 3</vt:lpstr>
      <vt:lpstr>Arial</vt:lpstr>
      <vt:lpstr>Facet</vt:lpstr>
      <vt:lpstr>Summer Internship Final Presentation</vt:lpstr>
      <vt:lpstr>Overview</vt:lpstr>
      <vt:lpstr>Elasticsearch</vt:lpstr>
      <vt:lpstr>Queries</vt:lpstr>
      <vt:lpstr>Indexing Data to ES using HIVE</vt:lpstr>
      <vt:lpstr>Translation of IP Address to Geo Point Datatype </vt:lpstr>
      <vt:lpstr>Initial Approach</vt:lpstr>
      <vt:lpstr>Final Approach</vt:lpstr>
      <vt:lpstr>Visualizations and Dashboards</vt:lpstr>
      <vt:lpstr>Deliverables</vt:lpstr>
      <vt:lpstr>Thank You! 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Badke</dc:creator>
  <cp:lastModifiedBy>Sana Ghaus</cp:lastModifiedBy>
  <cp:revision>48</cp:revision>
  <dcterms:created xsi:type="dcterms:W3CDTF">2016-06-23T18:56:39Z</dcterms:created>
  <dcterms:modified xsi:type="dcterms:W3CDTF">2016-08-17T16:23:33Z</dcterms:modified>
</cp:coreProperties>
</file>