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8" r:id="rId4"/>
  </p:sldMasterIdLst>
  <p:notesMasterIdLst>
    <p:notesMasterId r:id="rId25"/>
  </p:notesMasterIdLst>
  <p:sldIdLst>
    <p:sldId id="256" r:id="rId5"/>
    <p:sldId id="257" r:id="rId6"/>
    <p:sldId id="258" r:id="rId7"/>
    <p:sldId id="304" r:id="rId8"/>
    <p:sldId id="305" r:id="rId9"/>
    <p:sldId id="302" r:id="rId10"/>
    <p:sldId id="303" r:id="rId11"/>
    <p:sldId id="301" r:id="rId12"/>
    <p:sldId id="300" r:id="rId13"/>
    <p:sldId id="309" r:id="rId14"/>
    <p:sldId id="310" r:id="rId15"/>
    <p:sldId id="306" r:id="rId16"/>
    <p:sldId id="311" r:id="rId17"/>
    <p:sldId id="314" r:id="rId18"/>
    <p:sldId id="313" r:id="rId19"/>
    <p:sldId id="312" r:id="rId20"/>
    <p:sldId id="317" r:id="rId21"/>
    <p:sldId id="267" r:id="rId22"/>
    <p:sldId id="319" r:id="rId23"/>
    <p:sldId id="31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aa_Atef" initials="A" lastIdx="1" clrIdx="0">
    <p:extLst>
      <p:ext uri="{19B8F6BF-5375-455C-9EA6-DF929625EA0E}">
        <p15:presenceInfo xmlns:p15="http://schemas.microsoft.com/office/powerpoint/2012/main" userId="S::AlaaAtef123@students.du.edu.eg::eaf2a5bd-2d65-458b-a073-c1643d1ffb1e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E4A50"/>
    <a:srgbClr val="234D6C"/>
    <a:srgbClr val="646C92"/>
    <a:srgbClr val="003760"/>
    <a:srgbClr val="000000"/>
    <a:srgbClr val="005878"/>
    <a:srgbClr val="5A6B76"/>
    <a:srgbClr val="5A6E6E"/>
    <a:srgbClr val="68598D"/>
    <a:srgbClr val="3053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651" autoAdjust="0"/>
    <p:restoredTop sz="95934"/>
  </p:normalViewPr>
  <p:slideViewPr>
    <p:cSldViewPr snapToGrid="0">
      <p:cViewPr varScale="1">
        <p:scale>
          <a:sx n="72" d="100"/>
          <a:sy n="72" d="100"/>
        </p:scale>
        <p:origin x="59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4E20048-F948-4477-9E66-16B6ACE93F1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12812D3-335D-4BAC-BAC5-3B2E8B665164}">
      <dgm:prSet/>
      <dgm:spPr>
        <a:solidFill>
          <a:schemeClr val="bg2">
            <a:lumMod val="50000"/>
          </a:schemeClr>
        </a:solidFill>
      </dgm:spPr>
      <dgm:t>
        <a:bodyPr/>
        <a:lstStyle/>
        <a:p>
          <a:r>
            <a:rPr lang="en-US" b="1" baseline="0"/>
            <a:t>Agenda</a:t>
          </a:r>
          <a:endParaRPr lang="en-US"/>
        </a:p>
      </dgm:t>
    </dgm:pt>
    <dgm:pt modelId="{D16C8003-4FA8-40C6-90CE-C5B9B26238DB}" type="parTrans" cxnId="{155CD1D5-84B2-4431-8F94-5DBD2AF3E93F}">
      <dgm:prSet/>
      <dgm:spPr/>
      <dgm:t>
        <a:bodyPr/>
        <a:lstStyle/>
        <a:p>
          <a:endParaRPr lang="en-US"/>
        </a:p>
      </dgm:t>
    </dgm:pt>
    <dgm:pt modelId="{06D5E44A-AC3E-4509-A706-208E691C1B9C}" type="sibTrans" cxnId="{155CD1D5-84B2-4431-8F94-5DBD2AF3E93F}">
      <dgm:prSet/>
      <dgm:spPr/>
      <dgm:t>
        <a:bodyPr/>
        <a:lstStyle/>
        <a:p>
          <a:endParaRPr lang="en-US"/>
        </a:p>
      </dgm:t>
    </dgm:pt>
    <dgm:pt modelId="{9401BF39-D920-45A5-A132-8298A0219345}" type="pres">
      <dgm:prSet presAssocID="{94E20048-F948-4477-9E66-16B6ACE93F1B}" presName="linear" presStyleCnt="0">
        <dgm:presLayoutVars>
          <dgm:animLvl val="lvl"/>
          <dgm:resizeHandles val="exact"/>
        </dgm:presLayoutVars>
      </dgm:prSet>
      <dgm:spPr/>
    </dgm:pt>
    <dgm:pt modelId="{41BA6B9F-F3EF-4766-992F-5E270499768D}" type="pres">
      <dgm:prSet presAssocID="{E12812D3-335D-4BAC-BAC5-3B2E8B665164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6CA05F7C-E684-4C02-9B64-42ADEA029D7E}" type="presOf" srcId="{E12812D3-335D-4BAC-BAC5-3B2E8B665164}" destId="{41BA6B9F-F3EF-4766-992F-5E270499768D}" srcOrd="0" destOrd="0" presId="urn:microsoft.com/office/officeart/2005/8/layout/vList2"/>
    <dgm:cxn modelId="{CE55C2B0-7EB6-4FDF-9448-938D241845FB}" type="presOf" srcId="{94E20048-F948-4477-9E66-16B6ACE93F1B}" destId="{9401BF39-D920-45A5-A132-8298A0219345}" srcOrd="0" destOrd="0" presId="urn:microsoft.com/office/officeart/2005/8/layout/vList2"/>
    <dgm:cxn modelId="{155CD1D5-84B2-4431-8F94-5DBD2AF3E93F}" srcId="{94E20048-F948-4477-9E66-16B6ACE93F1B}" destId="{E12812D3-335D-4BAC-BAC5-3B2E8B665164}" srcOrd="0" destOrd="0" parTransId="{D16C8003-4FA8-40C6-90CE-C5B9B26238DB}" sibTransId="{06D5E44A-AC3E-4509-A706-208E691C1B9C}"/>
    <dgm:cxn modelId="{C2B5A927-2834-4877-AA73-B2476D56E197}" type="presParOf" srcId="{9401BF39-D920-45A5-A132-8298A0219345}" destId="{41BA6B9F-F3EF-4766-992F-5E270499768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DB9C99F6-9E53-4CB2-BF91-D2955603E9BD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ED3A1A4-07F9-487C-AA0E-B56EC716ADD4}">
      <dgm:prSet phldrT="[Text]"/>
      <dgm:spPr>
        <a:solidFill>
          <a:schemeClr val="accent3">
            <a:lumMod val="50000"/>
          </a:schemeClr>
        </a:solidFill>
      </dgm:spPr>
      <dgm:t>
        <a:bodyPr/>
        <a:lstStyle/>
        <a:p>
          <a:r>
            <a:rPr lang="en-US" dirty="0"/>
            <a:t>We created a heart disease system using 3 kinds of algorithm</a:t>
          </a:r>
        </a:p>
      </dgm:t>
    </dgm:pt>
    <dgm:pt modelId="{AF5CE075-9C79-4E95-9506-17B385B1A0EB}" type="parTrans" cxnId="{2D14E509-962C-4989-867A-2EB9ABEA2CFA}">
      <dgm:prSet/>
      <dgm:spPr/>
      <dgm:t>
        <a:bodyPr/>
        <a:lstStyle/>
        <a:p>
          <a:endParaRPr lang="en-US"/>
        </a:p>
      </dgm:t>
    </dgm:pt>
    <dgm:pt modelId="{67741B11-1C02-488D-B4D9-7717459011B6}" type="sibTrans" cxnId="{2D14E509-962C-4989-867A-2EB9ABEA2CFA}">
      <dgm:prSet/>
      <dgm:spPr/>
      <dgm:t>
        <a:bodyPr/>
        <a:lstStyle/>
        <a:p>
          <a:endParaRPr lang="en-US"/>
        </a:p>
      </dgm:t>
    </dgm:pt>
    <dgm:pt modelId="{950B5BF9-5616-45E8-A755-68FA9CA73065}">
      <dgm:prSet phldrT="[Text]"/>
      <dgm:spPr>
        <a:solidFill>
          <a:schemeClr val="accent3">
            <a:lumMod val="50000"/>
          </a:schemeClr>
        </a:solidFill>
      </dgm:spPr>
      <dgm:t>
        <a:bodyPr/>
        <a:lstStyle/>
        <a:p>
          <a:r>
            <a:rPr lang="en-US" dirty="0"/>
            <a:t>First one was naive Bayes the accuracy was 0.82%</a:t>
          </a:r>
        </a:p>
      </dgm:t>
    </dgm:pt>
    <dgm:pt modelId="{DF2FFAAA-36D7-4109-A2BE-4D9818EFFCC0}" type="parTrans" cxnId="{49CB041F-6C86-4E8D-8F60-379CA39AA840}">
      <dgm:prSet/>
      <dgm:spPr/>
      <dgm:t>
        <a:bodyPr/>
        <a:lstStyle/>
        <a:p>
          <a:endParaRPr lang="en-US"/>
        </a:p>
      </dgm:t>
    </dgm:pt>
    <dgm:pt modelId="{4F791958-D0EC-43D2-BA12-F868DFB63FAB}" type="sibTrans" cxnId="{49CB041F-6C86-4E8D-8F60-379CA39AA840}">
      <dgm:prSet/>
      <dgm:spPr/>
      <dgm:t>
        <a:bodyPr/>
        <a:lstStyle/>
        <a:p>
          <a:endParaRPr lang="en-US"/>
        </a:p>
      </dgm:t>
    </dgm:pt>
    <dgm:pt modelId="{4FAEB921-D49B-43F6-A182-E3AFA7F4F1C1}">
      <dgm:prSet phldrT="[Text]"/>
      <dgm:spPr>
        <a:solidFill>
          <a:schemeClr val="accent3">
            <a:lumMod val="50000"/>
          </a:schemeClr>
        </a:solidFill>
      </dgm:spPr>
      <dgm:t>
        <a:bodyPr/>
        <a:lstStyle/>
        <a:p>
          <a:r>
            <a:rPr lang="en-US" dirty="0"/>
            <a:t>Then the logistic regression with accuracy 0.85% which is more accurate</a:t>
          </a:r>
        </a:p>
      </dgm:t>
    </dgm:pt>
    <dgm:pt modelId="{DE798A6B-85EB-448C-9ABA-A1E5D0F01292}" type="parTrans" cxnId="{3EE4149E-384D-425B-85D8-9A6E0C6EFBA9}">
      <dgm:prSet/>
      <dgm:spPr/>
      <dgm:t>
        <a:bodyPr/>
        <a:lstStyle/>
        <a:p>
          <a:endParaRPr lang="en-US"/>
        </a:p>
      </dgm:t>
    </dgm:pt>
    <dgm:pt modelId="{04990A5E-8DB3-4BFF-AC98-68ECE91B52C4}" type="sibTrans" cxnId="{3EE4149E-384D-425B-85D8-9A6E0C6EFBA9}">
      <dgm:prSet/>
      <dgm:spPr/>
      <dgm:t>
        <a:bodyPr/>
        <a:lstStyle/>
        <a:p>
          <a:endParaRPr lang="en-US"/>
        </a:p>
      </dgm:t>
    </dgm:pt>
    <dgm:pt modelId="{875766B1-7EFB-4499-8A9A-594DE9D20BC0}">
      <dgm:prSet/>
      <dgm:spPr>
        <a:solidFill>
          <a:schemeClr val="accent3">
            <a:lumMod val="50000"/>
          </a:schemeClr>
        </a:solidFill>
      </dgm:spPr>
      <dgm:t>
        <a:bodyPr/>
        <a:lstStyle/>
        <a:p>
          <a:r>
            <a:rPr lang="en-US" dirty="0"/>
            <a:t>Second one is SVM with accuracy </a:t>
          </a:r>
          <a:r>
            <a:rPr lang="ar-EG" dirty="0"/>
            <a:t>0.81</a:t>
          </a:r>
          <a:r>
            <a:rPr lang="en-US" dirty="0"/>
            <a:t>%</a:t>
          </a:r>
        </a:p>
      </dgm:t>
    </dgm:pt>
    <dgm:pt modelId="{EC4AAE47-39DE-4F26-A1CD-187B926A2858}" type="parTrans" cxnId="{7151FC4F-456B-470B-A24F-EB139552457D}">
      <dgm:prSet/>
      <dgm:spPr/>
      <dgm:t>
        <a:bodyPr/>
        <a:lstStyle/>
        <a:p>
          <a:endParaRPr lang="en-US"/>
        </a:p>
      </dgm:t>
    </dgm:pt>
    <dgm:pt modelId="{CA5ACD30-AAAB-4C20-87D2-7F27B248700B}" type="sibTrans" cxnId="{7151FC4F-456B-470B-A24F-EB139552457D}">
      <dgm:prSet/>
      <dgm:spPr/>
      <dgm:t>
        <a:bodyPr/>
        <a:lstStyle/>
        <a:p>
          <a:endParaRPr lang="en-US"/>
        </a:p>
      </dgm:t>
    </dgm:pt>
    <dgm:pt modelId="{CB404E1F-BB6B-4792-A1F8-E62285A87FDD}" type="pres">
      <dgm:prSet presAssocID="{DB9C99F6-9E53-4CB2-BF91-D2955603E9BD}" presName="Name0" presStyleCnt="0">
        <dgm:presLayoutVars>
          <dgm:chMax val="7"/>
          <dgm:chPref val="7"/>
          <dgm:dir/>
        </dgm:presLayoutVars>
      </dgm:prSet>
      <dgm:spPr/>
    </dgm:pt>
    <dgm:pt modelId="{9BC30E49-BDCB-49C6-83CE-D800D9686A3B}" type="pres">
      <dgm:prSet presAssocID="{DB9C99F6-9E53-4CB2-BF91-D2955603E9BD}" presName="Name1" presStyleCnt="0"/>
      <dgm:spPr/>
    </dgm:pt>
    <dgm:pt modelId="{3AA0DAFA-0ED0-4041-91EF-1069B11D3ABD}" type="pres">
      <dgm:prSet presAssocID="{DB9C99F6-9E53-4CB2-BF91-D2955603E9BD}" presName="cycle" presStyleCnt="0"/>
      <dgm:spPr/>
    </dgm:pt>
    <dgm:pt modelId="{F9477627-41DC-4F11-9D31-CB45ED978356}" type="pres">
      <dgm:prSet presAssocID="{DB9C99F6-9E53-4CB2-BF91-D2955603E9BD}" presName="srcNode" presStyleLbl="node1" presStyleIdx="0" presStyleCnt="4"/>
      <dgm:spPr/>
    </dgm:pt>
    <dgm:pt modelId="{0A3CE3E7-B201-4361-8744-CBD00C8A2BA4}" type="pres">
      <dgm:prSet presAssocID="{DB9C99F6-9E53-4CB2-BF91-D2955603E9BD}" presName="conn" presStyleLbl="parChTrans1D2" presStyleIdx="0" presStyleCnt="1"/>
      <dgm:spPr/>
    </dgm:pt>
    <dgm:pt modelId="{3B41DFD3-E8D6-4B03-AA48-30607F55151E}" type="pres">
      <dgm:prSet presAssocID="{DB9C99F6-9E53-4CB2-BF91-D2955603E9BD}" presName="extraNode" presStyleLbl="node1" presStyleIdx="0" presStyleCnt="4"/>
      <dgm:spPr/>
    </dgm:pt>
    <dgm:pt modelId="{ADC3F4A3-2BBA-4288-8F29-7345184FF4E4}" type="pres">
      <dgm:prSet presAssocID="{DB9C99F6-9E53-4CB2-BF91-D2955603E9BD}" presName="dstNode" presStyleLbl="node1" presStyleIdx="0" presStyleCnt="4"/>
      <dgm:spPr/>
    </dgm:pt>
    <dgm:pt modelId="{EB5CCDB6-EE8B-4BCB-ADEC-CFB53E8EC68F}" type="pres">
      <dgm:prSet presAssocID="{0ED3A1A4-07F9-487C-AA0E-B56EC716ADD4}" presName="text_1" presStyleLbl="node1" presStyleIdx="0" presStyleCnt="4">
        <dgm:presLayoutVars>
          <dgm:bulletEnabled val="1"/>
        </dgm:presLayoutVars>
      </dgm:prSet>
      <dgm:spPr/>
    </dgm:pt>
    <dgm:pt modelId="{6F29F264-00E1-429D-A688-7420607C217D}" type="pres">
      <dgm:prSet presAssocID="{0ED3A1A4-07F9-487C-AA0E-B56EC716ADD4}" presName="accent_1" presStyleCnt="0"/>
      <dgm:spPr/>
    </dgm:pt>
    <dgm:pt modelId="{3DEC4252-0253-499A-84CE-7A9748D0E8C4}" type="pres">
      <dgm:prSet presAssocID="{0ED3A1A4-07F9-487C-AA0E-B56EC716ADD4}" presName="accentRepeatNode" presStyleLbl="solidFgAcc1" presStyleIdx="0" presStyleCnt="4"/>
      <dgm:spPr/>
    </dgm:pt>
    <dgm:pt modelId="{0285774B-DDF4-403C-82FD-2A5C4E8163AE}" type="pres">
      <dgm:prSet presAssocID="{950B5BF9-5616-45E8-A755-68FA9CA73065}" presName="text_2" presStyleLbl="node1" presStyleIdx="1" presStyleCnt="4">
        <dgm:presLayoutVars>
          <dgm:bulletEnabled val="1"/>
        </dgm:presLayoutVars>
      </dgm:prSet>
      <dgm:spPr/>
    </dgm:pt>
    <dgm:pt modelId="{5D608054-3380-4C3C-9BBC-7DCBFEA13E90}" type="pres">
      <dgm:prSet presAssocID="{950B5BF9-5616-45E8-A755-68FA9CA73065}" presName="accent_2" presStyleCnt="0"/>
      <dgm:spPr/>
    </dgm:pt>
    <dgm:pt modelId="{8718CF8D-2625-4220-B077-B508B1942F27}" type="pres">
      <dgm:prSet presAssocID="{950B5BF9-5616-45E8-A755-68FA9CA73065}" presName="accentRepeatNode" presStyleLbl="solidFgAcc1" presStyleIdx="1" presStyleCnt="4"/>
      <dgm:spPr/>
    </dgm:pt>
    <dgm:pt modelId="{C1C547AE-169E-46E6-842A-9FC2E8CB9400}" type="pres">
      <dgm:prSet presAssocID="{875766B1-7EFB-4499-8A9A-594DE9D20BC0}" presName="text_3" presStyleLbl="node1" presStyleIdx="2" presStyleCnt="4">
        <dgm:presLayoutVars>
          <dgm:bulletEnabled val="1"/>
        </dgm:presLayoutVars>
      </dgm:prSet>
      <dgm:spPr/>
    </dgm:pt>
    <dgm:pt modelId="{280BC597-8645-429A-A0A7-D7AD8FD4EEBA}" type="pres">
      <dgm:prSet presAssocID="{875766B1-7EFB-4499-8A9A-594DE9D20BC0}" presName="accent_3" presStyleCnt="0"/>
      <dgm:spPr/>
    </dgm:pt>
    <dgm:pt modelId="{3BE9395C-8066-45EA-A4BD-9BDCE93A1631}" type="pres">
      <dgm:prSet presAssocID="{875766B1-7EFB-4499-8A9A-594DE9D20BC0}" presName="accentRepeatNode" presStyleLbl="solidFgAcc1" presStyleIdx="2" presStyleCnt="4"/>
      <dgm:spPr/>
    </dgm:pt>
    <dgm:pt modelId="{D39A7A35-3C14-4498-9614-90DB1B5D7683}" type="pres">
      <dgm:prSet presAssocID="{4FAEB921-D49B-43F6-A182-E3AFA7F4F1C1}" presName="text_4" presStyleLbl="node1" presStyleIdx="3" presStyleCnt="4">
        <dgm:presLayoutVars>
          <dgm:bulletEnabled val="1"/>
        </dgm:presLayoutVars>
      </dgm:prSet>
      <dgm:spPr/>
    </dgm:pt>
    <dgm:pt modelId="{6140E9CA-61A3-4CFB-88C4-ABF962962102}" type="pres">
      <dgm:prSet presAssocID="{4FAEB921-D49B-43F6-A182-E3AFA7F4F1C1}" presName="accent_4" presStyleCnt="0"/>
      <dgm:spPr/>
    </dgm:pt>
    <dgm:pt modelId="{1D783E59-DDC3-48B6-A37C-21D194B6B793}" type="pres">
      <dgm:prSet presAssocID="{4FAEB921-D49B-43F6-A182-E3AFA7F4F1C1}" presName="accentRepeatNode" presStyleLbl="solidFgAcc1" presStyleIdx="3" presStyleCnt="4"/>
      <dgm:spPr/>
    </dgm:pt>
  </dgm:ptLst>
  <dgm:cxnLst>
    <dgm:cxn modelId="{2D14E509-962C-4989-867A-2EB9ABEA2CFA}" srcId="{DB9C99F6-9E53-4CB2-BF91-D2955603E9BD}" destId="{0ED3A1A4-07F9-487C-AA0E-B56EC716ADD4}" srcOrd="0" destOrd="0" parTransId="{AF5CE075-9C79-4E95-9506-17B385B1A0EB}" sibTransId="{67741B11-1C02-488D-B4D9-7717459011B6}"/>
    <dgm:cxn modelId="{49CB041F-6C86-4E8D-8F60-379CA39AA840}" srcId="{DB9C99F6-9E53-4CB2-BF91-D2955603E9BD}" destId="{950B5BF9-5616-45E8-A755-68FA9CA73065}" srcOrd="1" destOrd="0" parTransId="{DF2FFAAA-36D7-4109-A2BE-4D9818EFFCC0}" sibTransId="{4F791958-D0EC-43D2-BA12-F868DFB63FAB}"/>
    <dgm:cxn modelId="{7151FC4F-456B-470B-A24F-EB139552457D}" srcId="{DB9C99F6-9E53-4CB2-BF91-D2955603E9BD}" destId="{875766B1-7EFB-4499-8A9A-594DE9D20BC0}" srcOrd="2" destOrd="0" parTransId="{EC4AAE47-39DE-4F26-A1CD-187B926A2858}" sibTransId="{CA5ACD30-AAAB-4C20-87D2-7F27B248700B}"/>
    <dgm:cxn modelId="{07B21652-7AA2-48D6-974E-CB33D2AB5EC4}" type="presOf" srcId="{950B5BF9-5616-45E8-A755-68FA9CA73065}" destId="{0285774B-DDF4-403C-82FD-2A5C4E8163AE}" srcOrd="0" destOrd="0" presId="urn:microsoft.com/office/officeart/2008/layout/VerticalCurvedList"/>
    <dgm:cxn modelId="{3EE4149E-384D-425B-85D8-9A6E0C6EFBA9}" srcId="{DB9C99F6-9E53-4CB2-BF91-D2955603E9BD}" destId="{4FAEB921-D49B-43F6-A182-E3AFA7F4F1C1}" srcOrd="3" destOrd="0" parTransId="{DE798A6B-85EB-448C-9ABA-A1E5D0F01292}" sibTransId="{04990A5E-8DB3-4BFF-AC98-68ECE91B52C4}"/>
    <dgm:cxn modelId="{DEB9BEE4-C5C5-43FB-86B3-5609F9541EAF}" type="presOf" srcId="{67741B11-1C02-488D-B4D9-7717459011B6}" destId="{0A3CE3E7-B201-4361-8744-CBD00C8A2BA4}" srcOrd="0" destOrd="0" presId="urn:microsoft.com/office/officeart/2008/layout/VerticalCurvedList"/>
    <dgm:cxn modelId="{BEA652ED-7DC5-485B-A310-556AE2FA1761}" type="presOf" srcId="{DB9C99F6-9E53-4CB2-BF91-D2955603E9BD}" destId="{CB404E1F-BB6B-4792-A1F8-E62285A87FDD}" srcOrd="0" destOrd="0" presId="urn:microsoft.com/office/officeart/2008/layout/VerticalCurvedList"/>
    <dgm:cxn modelId="{856AFCED-7C45-47A7-BF62-2729C4CA9A06}" type="presOf" srcId="{4FAEB921-D49B-43F6-A182-E3AFA7F4F1C1}" destId="{D39A7A35-3C14-4498-9614-90DB1B5D7683}" srcOrd="0" destOrd="0" presId="urn:microsoft.com/office/officeart/2008/layout/VerticalCurvedList"/>
    <dgm:cxn modelId="{2150C9EE-5628-4E79-9057-F67D94920FFC}" type="presOf" srcId="{875766B1-7EFB-4499-8A9A-594DE9D20BC0}" destId="{C1C547AE-169E-46E6-842A-9FC2E8CB9400}" srcOrd="0" destOrd="0" presId="urn:microsoft.com/office/officeart/2008/layout/VerticalCurvedList"/>
    <dgm:cxn modelId="{D3881EF0-4589-419D-8AFB-80C3F0EAABA4}" type="presOf" srcId="{0ED3A1A4-07F9-487C-AA0E-B56EC716ADD4}" destId="{EB5CCDB6-EE8B-4BCB-ADEC-CFB53E8EC68F}" srcOrd="0" destOrd="0" presId="urn:microsoft.com/office/officeart/2008/layout/VerticalCurvedList"/>
    <dgm:cxn modelId="{96B22C61-F62E-428B-BD44-EBEA39B26573}" type="presParOf" srcId="{CB404E1F-BB6B-4792-A1F8-E62285A87FDD}" destId="{9BC30E49-BDCB-49C6-83CE-D800D9686A3B}" srcOrd="0" destOrd="0" presId="urn:microsoft.com/office/officeart/2008/layout/VerticalCurvedList"/>
    <dgm:cxn modelId="{4DF5B96A-C2AA-46D0-B976-8F925A4438A3}" type="presParOf" srcId="{9BC30E49-BDCB-49C6-83CE-D800D9686A3B}" destId="{3AA0DAFA-0ED0-4041-91EF-1069B11D3ABD}" srcOrd="0" destOrd="0" presId="urn:microsoft.com/office/officeart/2008/layout/VerticalCurvedList"/>
    <dgm:cxn modelId="{BFC6DBB6-CDB0-4D5D-88C9-38A253D6C9BB}" type="presParOf" srcId="{3AA0DAFA-0ED0-4041-91EF-1069B11D3ABD}" destId="{F9477627-41DC-4F11-9D31-CB45ED978356}" srcOrd="0" destOrd="0" presId="urn:microsoft.com/office/officeart/2008/layout/VerticalCurvedList"/>
    <dgm:cxn modelId="{1801964C-CC34-4A82-87E4-74B100B52C55}" type="presParOf" srcId="{3AA0DAFA-0ED0-4041-91EF-1069B11D3ABD}" destId="{0A3CE3E7-B201-4361-8744-CBD00C8A2BA4}" srcOrd="1" destOrd="0" presId="urn:microsoft.com/office/officeart/2008/layout/VerticalCurvedList"/>
    <dgm:cxn modelId="{BF73689C-162D-493C-B408-7F59E28658A7}" type="presParOf" srcId="{3AA0DAFA-0ED0-4041-91EF-1069B11D3ABD}" destId="{3B41DFD3-E8D6-4B03-AA48-30607F55151E}" srcOrd="2" destOrd="0" presId="urn:microsoft.com/office/officeart/2008/layout/VerticalCurvedList"/>
    <dgm:cxn modelId="{DE5BBB63-3FB1-465B-A4E5-629EDCCD7043}" type="presParOf" srcId="{3AA0DAFA-0ED0-4041-91EF-1069B11D3ABD}" destId="{ADC3F4A3-2BBA-4288-8F29-7345184FF4E4}" srcOrd="3" destOrd="0" presId="urn:microsoft.com/office/officeart/2008/layout/VerticalCurvedList"/>
    <dgm:cxn modelId="{B6C80119-F207-4EBE-BB5A-2D04669F316B}" type="presParOf" srcId="{9BC30E49-BDCB-49C6-83CE-D800D9686A3B}" destId="{EB5CCDB6-EE8B-4BCB-ADEC-CFB53E8EC68F}" srcOrd="1" destOrd="0" presId="urn:microsoft.com/office/officeart/2008/layout/VerticalCurvedList"/>
    <dgm:cxn modelId="{E0F8BF74-B3BF-4102-9907-22DE23476E7E}" type="presParOf" srcId="{9BC30E49-BDCB-49C6-83CE-D800D9686A3B}" destId="{6F29F264-00E1-429D-A688-7420607C217D}" srcOrd="2" destOrd="0" presId="urn:microsoft.com/office/officeart/2008/layout/VerticalCurvedList"/>
    <dgm:cxn modelId="{9CBB39C4-705F-4C0C-A4DD-AF64262C16FC}" type="presParOf" srcId="{6F29F264-00E1-429D-A688-7420607C217D}" destId="{3DEC4252-0253-499A-84CE-7A9748D0E8C4}" srcOrd="0" destOrd="0" presId="urn:microsoft.com/office/officeart/2008/layout/VerticalCurvedList"/>
    <dgm:cxn modelId="{1BDFF44B-5D6A-4149-90CB-E4CB3089CB1B}" type="presParOf" srcId="{9BC30E49-BDCB-49C6-83CE-D800D9686A3B}" destId="{0285774B-DDF4-403C-82FD-2A5C4E8163AE}" srcOrd="3" destOrd="0" presId="urn:microsoft.com/office/officeart/2008/layout/VerticalCurvedList"/>
    <dgm:cxn modelId="{7B1F95D0-652D-4689-BB07-1197DC0F0556}" type="presParOf" srcId="{9BC30E49-BDCB-49C6-83CE-D800D9686A3B}" destId="{5D608054-3380-4C3C-9BBC-7DCBFEA13E90}" srcOrd="4" destOrd="0" presId="urn:microsoft.com/office/officeart/2008/layout/VerticalCurvedList"/>
    <dgm:cxn modelId="{277307CF-D2EA-4AC3-AB3C-7B929FD9671F}" type="presParOf" srcId="{5D608054-3380-4C3C-9BBC-7DCBFEA13E90}" destId="{8718CF8D-2625-4220-B077-B508B1942F27}" srcOrd="0" destOrd="0" presId="urn:microsoft.com/office/officeart/2008/layout/VerticalCurvedList"/>
    <dgm:cxn modelId="{727E792B-11ED-4B65-A205-8E090C12A276}" type="presParOf" srcId="{9BC30E49-BDCB-49C6-83CE-D800D9686A3B}" destId="{C1C547AE-169E-46E6-842A-9FC2E8CB9400}" srcOrd="5" destOrd="0" presId="urn:microsoft.com/office/officeart/2008/layout/VerticalCurvedList"/>
    <dgm:cxn modelId="{739F6AD3-A62B-42EB-A039-21E9679C3372}" type="presParOf" srcId="{9BC30E49-BDCB-49C6-83CE-D800D9686A3B}" destId="{280BC597-8645-429A-A0A7-D7AD8FD4EEBA}" srcOrd="6" destOrd="0" presId="urn:microsoft.com/office/officeart/2008/layout/VerticalCurvedList"/>
    <dgm:cxn modelId="{4A3F5AC0-73B1-4706-810F-9EC95694857D}" type="presParOf" srcId="{280BC597-8645-429A-A0A7-D7AD8FD4EEBA}" destId="{3BE9395C-8066-45EA-A4BD-9BDCE93A1631}" srcOrd="0" destOrd="0" presId="urn:microsoft.com/office/officeart/2008/layout/VerticalCurvedList"/>
    <dgm:cxn modelId="{FED09C2F-3700-4D6C-835C-C0E88F148F4F}" type="presParOf" srcId="{9BC30E49-BDCB-49C6-83CE-D800D9686A3B}" destId="{D39A7A35-3C14-4498-9614-90DB1B5D7683}" srcOrd="7" destOrd="0" presId="urn:microsoft.com/office/officeart/2008/layout/VerticalCurvedList"/>
    <dgm:cxn modelId="{E7695CF7-B4B4-46E5-AA15-0BB8B4426E5A}" type="presParOf" srcId="{9BC30E49-BDCB-49C6-83CE-D800D9686A3B}" destId="{6140E9CA-61A3-4CFB-88C4-ABF962962102}" srcOrd="8" destOrd="0" presId="urn:microsoft.com/office/officeart/2008/layout/VerticalCurvedList"/>
    <dgm:cxn modelId="{9740AD7D-0225-4157-8C44-EDDED59CFCD6}" type="presParOf" srcId="{6140E9CA-61A3-4CFB-88C4-ABF962962102}" destId="{1D783E59-DDC3-48B6-A37C-21D194B6B793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248F407-0D4A-4FE7-9037-AD5FE5D5ADD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B768C4B-8DEA-4BE7-8DC9-78A2B8EF4DED}">
      <dgm:prSet/>
      <dgm:spPr/>
      <dgm:t>
        <a:bodyPr/>
        <a:lstStyle/>
        <a:p>
          <a:r>
            <a:rPr lang="en-US" b="1" baseline="0"/>
            <a:t>In the last few years the world has witnessed substantial increase in heart diseases spread </a:t>
          </a:r>
          <a:endParaRPr lang="en-US"/>
        </a:p>
      </dgm:t>
    </dgm:pt>
    <dgm:pt modelId="{1B4B8092-05D8-481C-B298-76180564540B}" type="parTrans" cxnId="{817FA76D-3C51-4801-8EC2-FA1E76FCF779}">
      <dgm:prSet/>
      <dgm:spPr/>
      <dgm:t>
        <a:bodyPr/>
        <a:lstStyle/>
        <a:p>
          <a:endParaRPr lang="en-US"/>
        </a:p>
      </dgm:t>
    </dgm:pt>
    <dgm:pt modelId="{6BC462DF-E42A-42D3-856A-483CA9590D34}" type="sibTrans" cxnId="{817FA76D-3C51-4801-8EC2-FA1E76FCF779}">
      <dgm:prSet/>
      <dgm:spPr/>
      <dgm:t>
        <a:bodyPr/>
        <a:lstStyle/>
        <a:p>
          <a:endParaRPr lang="en-US"/>
        </a:p>
      </dgm:t>
    </dgm:pt>
    <dgm:pt modelId="{A4964BC4-0601-40F8-B676-DB6BF776E246}">
      <dgm:prSet/>
      <dgm:spPr/>
      <dgm:t>
        <a:bodyPr/>
        <a:lstStyle/>
        <a:p>
          <a:r>
            <a:rPr lang="en-US" b="1" baseline="0"/>
            <a:t>AI and pattern recognition can be used to detect and predict diseases in general and are useful in medical field </a:t>
          </a:r>
          <a:endParaRPr lang="en-US"/>
        </a:p>
      </dgm:t>
    </dgm:pt>
    <dgm:pt modelId="{33345E61-D16A-4160-96AF-9F2821B76757}" type="parTrans" cxnId="{C44BBD31-C38F-4B2F-9C15-9B64E79EAB0B}">
      <dgm:prSet/>
      <dgm:spPr/>
      <dgm:t>
        <a:bodyPr/>
        <a:lstStyle/>
        <a:p>
          <a:endParaRPr lang="en-US"/>
        </a:p>
      </dgm:t>
    </dgm:pt>
    <dgm:pt modelId="{F3F567A3-1863-4E1D-A4F3-3802E6D470A7}" type="sibTrans" cxnId="{C44BBD31-C38F-4B2F-9C15-9B64E79EAB0B}">
      <dgm:prSet/>
      <dgm:spPr/>
      <dgm:t>
        <a:bodyPr/>
        <a:lstStyle/>
        <a:p>
          <a:endParaRPr lang="en-US"/>
        </a:p>
      </dgm:t>
    </dgm:pt>
    <dgm:pt modelId="{B1FA967E-54EF-4787-94A8-813BE95E8D1F}" type="pres">
      <dgm:prSet presAssocID="{B248F407-0D4A-4FE7-9037-AD5FE5D5ADDA}" presName="root" presStyleCnt="0">
        <dgm:presLayoutVars>
          <dgm:dir/>
          <dgm:resizeHandles val="exact"/>
        </dgm:presLayoutVars>
      </dgm:prSet>
      <dgm:spPr/>
    </dgm:pt>
    <dgm:pt modelId="{9F089E51-B528-4002-B48D-AEE10C67B6E1}" type="pres">
      <dgm:prSet presAssocID="{6B768C4B-8DEA-4BE7-8DC9-78A2B8EF4DED}" presName="compNode" presStyleCnt="0"/>
      <dgm:spPr/>
    </dgm:pt>
    <dgm:pt modelId="{E3A906F9-4BF6-43EB-BC1D-4B4C751FE981}" type="pres">
      <dgm:prSet presAssocID="{6B768C4B-8DEA-4BE7-8DC9-78A2B8EF4DED}" presName="bgRect" presStyleLbl="bgShp" presStyleIdx="0" presStyleCnt="2"/>
      <dgm:spPr/>
    </dgm:pt>
    <dgm:pt modelId="{1AA92B13-CB42-4531-A1CA-779174C14FF8}" type="pres">
      <dgm:prSet presAssocID="{6B768C4B-8DEA-4BE7-8DC9-78A2B8EF4DED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arth Globe Americas"/>
        </a:ext>
      </dgm:extLst>
    </dgm:pt>
    <dgm:pt modelId="{927244E0-D655-4146-AFF8-35D222C0628C}" type="pres">
      <dgm:prSet presAssocID="{6B768C4B-8DEA-4BE7-8DC9-78A2B8EF4DED}" presName="spaceRect" presStyleCnt="0"/>
      <dgm:spPr/>
    </dgm:pt>
    <dgm:pt modelId="{9ADF79E0-877A-4A70-BEBE-EB08B7AEEFBF}" type="pres">
      <dgm:prSet presAssocID="{6B768C4B-8DEA-4BE7-8DC9-78A2B8EF4DED}" presName="parTx" presStyleLbl="revTx" presStyleIdx="0" presStyleCnt="2">
        <dgm:presLayoutVars>
          <dgm:chMax val="0"/>
          <dgm:chPref val="0"/>
        </dgm:presLayoutVars>
      </dgm:prSet>
      <dgm:spPr/>
    </dgm:pt>
    <dgm:pt modelId="{32160BFF-BE8C-4D5D-81D4-97378279D8B1}" type="pres">
      <dgm:prSet presAssocID="{6BC462DF-E42A-42D3-856A-483CA9590D34}" presName="sibTrans" presStyleCnt="0"/>
      <dgm:spPr/>
    </dgm:pt>
    <dgm:pt modelId="{FBDBB235-00E3-4B52-91E2-71868FDED7A5}" type="pres">
      <dgm:prSet presAssocID="{A4964BC4-0601-40F8-B676-DB6BF776E246}" presName="compNode" presStyleCnt="0"/>
      <dgm:spPr/>
    </dgm:pt>
    <dgm:pt modelId="{88BFEBAF-89D8-4D77-85FB-444213989343}" type="pres">
      <dgm:prSet presAssocID="{A4964BC4-0601-40F8-B676-DB6BF776E246}" presName="bgRect" presStyleLbl="bgShp" presStyleIdx="1" presStyleCnt="2"/>
      <dgm:spPr/>
    </dgm:pt>
    <dgm:pt modelId="{317E9101-824F-4732-9E04-82355517F8F5}" type="pres">
      <dgm:prSet presAssocID="{A4964BC4-0601-40F8-B676-DB6BF776E246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tor"/>
        </a:ext>
      </dgm:extLst>
    </dgm:pt>
    <dgm:pt modelId="{DB4975A2-2447-4748-8517-89CF89A631BA}" type="pres">
      <dgm:prSet presAssocID="{A4964BC4-0601-40F8-B676-DB6BF776E246}" presName="spaceRect" presStyleCnt="0"/>
      <dgm:spPr/>
    </dgm:pt>
    <dgm:pt modelId="{84B95E9D-9AC2-4BED-8221-BEA66B5EF805}" type="pres">
      <dgm:prSet presAssocID="{A4964BC4-0601-40F8-B676-DB6BF776E246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C44BBD31-C38F-4B2F-9C15-9B64E79EAB0B}" srcId="{B248F407-0D4A-4FE7-9037-AD5FE5D5ADDA}" destId="{A4964BC4-0601-40F8-B676-DB6BF776E246}" srcOrd="1" destOrd="0" parTransId="{33345E61-D16A-4160-96AF-9F2821B76757}" sibTransId="{F3F567A3-1863-4E1D-A4F3-3802E6D470A7}"/>
    <dgm:cxn modelId="{AC835345-DB9C-4192-9AAE-A47AF35B1BEE}" type="presOf" srcId="{A4964BC4-0601-40F8-B676-DB6BF776E246}" destId="{84B95E9D-9AC2-4BED-8221-BEA66B5EF805}" srcOrd="0" destOrd="0" presId="urn:microsoft.com/office/officeart/2018/2/layout/IconVerticalSolidList"/>
    <dgm:cxn modelId="{817FA76D-3C51-4801-8EC2-FA1E76FCF779}" srcId="{B248F407-0D4A-4FE7-9037-AD5FE5D5ADDA}" destId="{6B768C4B-8DEA-4BE7-8DC9-78A2B8EF4DED}" srcOrd="0" destOrd="0" parTransId="{1B4B8092-05D8-481C-B298-76180564540B}" sibTransId="{6BC462DF-E42A-42D3-856A-483CA9590D34}"/>
    <dgm:cxn modelId="{353BEE8F-DFF6-4B01-BBC9-051050A28248}" type="presOf" srcId="{6B768C4B-8DEA-4BE7-8DC9-78A2B8EF4DED}" destId="{9ADF79E0-877A-4A70-BEBE-EB08B7AEEFBF}" srcOrd="0" destOrd="0" presId="urn:microsoft.com/office/officeart/2018/2/layout/IconVerticalSolidList"/>
    <dgm:cxn modelId="{5C7FCED4-3807-4AA5-8A59-B352155D4326}" type="presOf" srcId="{B248F407-0D4A-4FE7-9037-AD5FE5D5ADDA}" destId="{B1FA967E-54EF-4787-94A8-813BE95E8D1F}" srcOrd="0" destOrd="0" presId="urn:microsoft.com/office/officeart/2018/2/layout/IconVerticalSolidList"/>
    <dgm:cxn modelId="{3B0B7530-8CAA-4986-A4E5-7E720D1E7C7C}" type="presParOf" srcId="{B1FA967E-54EF-4787-94A8-813BE95E8D1F}" destId="{9F089E51-B528-4002-B48D-AEE10C67B6E1}" srcOrd="0" destOrd="0" presId="urn:microsoft.com/office/officeart/2018/2/layout/IconVerticalSolidList"/>
    <dgm:cxn modelId="{408DF4ED-6616-43AD-85BD-79D5CCDFA671}" type="presParOf" srcId="{9F089E51-B528-4002-B48D-AEE10C67B6E1}" destId="{E3A906F9-4BF6-43EB-BC1D-4B4C751FE981}" srcOrd="0" destOrd="0" presId="urn:microsoft.com/office/officeart/2018/2/layout/IconVerticalSolidList"/>
    <dgm:cxn modelId="{AE03D676-09C5-43BD-BDCF-5C352BCB2C75}" type="presParOf" srcId="{9F089E51-B528-4002-B48D-AEE10C67B6E1}" destId="{1AA92B13-CB42-4531-A1CA-779174C14FF8}" srcOrd="1" destOrd="0" presId="urn:microsoft.com/office/officeart/2018/2/layout/IconVerticalSolidList"/>
    <dgm:cxn modelId="{7F1B5F7A-6C24-49B2-836E-B67E7ACBAAAC}" type="presParOf" srcId="{9F089E51-B528-4002-B48D-AEE10C67B6E1}" destId="{927244E0-D655-4146-AFF8-35D222C0628C}" srcOrd="2" destOrd="0" presId="urn:microsoft.com/office/officeart/2018/2/layout/IconVerticalSolidList"/>
    <dgm:cxn modelId="{6C42FA39-A60E-4501-85DD-87A88984A920}" type="presParOf" srcId="{9F089E51-B528-4002-B48D-AEE10C67B6E1}" destId="{9ADF79E0-877A-4A70-BEBE-EB08B7AEEFBF}" srcOrd="3" destOrd="0" presId="urn:microsoft.com/office/officeart/2018/2/layout/IconVerticalSolidList"/>
    <dgm:cxn modelId="{D26F0B3F-BA84-4C47-A6A5-22FA4989D6AC}" type="presParOf" srcId="{B1FA967E-54EF-4787-94A8-813BE95E8D1F}" destId="{32160BFF-BE8C-4D5D-81D4-97378279D8B1}" srcOrd="1" destOrd="0" presId="urn:microsoft.com/office/officeart/2018/2/layout/IconVerticalSolidList"/>
    <dgm:cxn modelId="{81512D9D-4709-4A01-B67F-C88D869D80D2}" type="presParOf" srcId="{B1FA967E-54EF-4787-94A8-813BE95E8D1F}" destId="{FBDBB235-00E3-4B52-91E2-71868FDED7A5}" srcOrd="2" destOrd="0" presId="urn:microsoft.com/office/officeart/2018/2/layout/IconVerticalSolidList"/>
    <dgm:cxn modelId="{723A0E45-33C5-4B1A-9FE8-1CE962736EC9}" type="presParOf" srcId="{FBDBB235-00E3-4B52-91E2-71868FDED7A5}" destId="{88BFEBAF-89D8-4D77-85FB-444213989343}" srcOrd="0" destOrd="0" presId="urn:microsoft.com/office/officeart/2018/2/layout/IconVerticalSolidList"/>
    <dgm:cxn modelId="{AF6570C1-4371-4D9D-8B0E-637B76C2B97D}" type="presParOf" srcId="{FBDBB235-00E3-4B52-91E2-71868FDED7A5}" destId="{317E9101-824F-4732-9E04-82355517F8F5}" srcOrd="1" destOrd="0" presId="urn:microsoft.com/office/officeart/2018/2/layout/IconVerticalSolidList"/>
    <dgm:cxn modelId="{3EFBDB67-A06A-4B5B-9A3C-FDD344BC3F58}" type="presParOf" srcId="{FBDBB235-00E3-4B52-91E2-71868FDED7A5}" destId="{DB4975A2-2447-4748-8517-89CF89A631BA}" srcOrd="2" destOrd="0" presId="urn:microsoft.com/office/officeart/2018/2/layout/IconVerticalSolidList"/>
    <dgm:cxn modelId="{60FBF2CA-68B1-45CE-B5CD-3C47D66A07F4}" type="presParOf" srcId="{FBDBB235-00E3-4B52-91E2-71868FDED7A5}" destId="{84B95E9D-9AC2-4BED-8221-BEA66B5EF80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3BFEC46-E881-4E53-92C9-963FC0A6063F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9E09B69-5CAA-496A-9046-D9731DACAE2E}">
      <dgm:prSet/>
      <dgm:spPr>
        <a:solidFill>
          <a:schemeClr val="accent3">
            <a:lumMod val="75000"/>
            <a:alpha val="97000"/>
          </a:schemeClr>
        </a:solidFill>
        <a:ln>
          <a:solidFill>
            <a:schemeClr val="lt1">
              <a:hueOff val="0"/>
              <a:satOff val="0"/>
              <a:lumOff val="0"/>
            </a:schemeClr>
          </a:solidFill>
        </a:ln>
      </dgm:spPr>
      <dgm:t>
        <a:bodyPr/>
        <a:lstStyle/>
        <a:p>
          <a:r>
            <a:rPr lang="en-US" b="1" u="sng" dirty="0"/>
            <a:t>Dataset GUI Code</a:t>
          </a:r>
          <a:endParaRPr lang="en-US" dirty="0"/>
        </a:p>
      </dgm:t>
    </dgm:pt>
    <dgm:pt modelId="{EDAE2244-6F22-468F-8060-C00980F006D8}" type="parTrans" cxnId="{377E0C6E-483F-48AC-A91C-853008B9DCFE}">
      <dgm:prSet/>
      <dgm:spPr/>
      <dgm:t>
        <a:bodyPr/>
        <a:lstStyle/>
        <a:p>
          <a:endParaRPr lang="en-US"/>
        </a:p>
      </dgm:t>
    </dgm:pt>
    <dgm:pt modelId="{02FFF4E9-FC83-4118-BF5F-96424199ACFB}" type="sibTrans" cxnId="{377E0C6E-483F-48AC-A91C-853008B9DCFE}">
      <dgm:prSet/>
      <dgm:spPr/>
      <dgm:t>
        <a:bodyPr/>
        <a:lstStyle/>
        <a:p>
          <a:endParaRPr lang="en-US"/>
        </a:p>
      </dgm:t>
    </dgm:pt>
    <dgm:pt modelId="{5A9CD3E5-7F23-4995-9F61-DFE00143087C}" type="pres">
      <dgm:prSet presAssocID="{93BFEC46-E881-4E53-92C9-963FC0A6063F}" presName="cycle" presStyleCnt="0">
        <dgm:presLayoutVars>
          <dgm:dir/>
          <dgm:resizeHandles val="exact"/>
        </dgm:presLayoutVars>
      </dgm:prSet>
      <dgm:spPr/>
    </dgm:pt>
    <dgm:pt modelId="{B6F10265-FF5A-44AC-A8B7-F2564B9259DC}" type="pres">
      <dgm:prSet presAssocID="{F9E09B69-5CAA-496A-9046-D9731DACAE2E}" presName="node" presStyleLbl="node1" presStyleIdx="0" presStyleCnt="1" custScaleX="130012" custRadScaleRad="100522" custRadScaleInc="62">
        <dgm:presLayoutVars>
          <dgm:bulletEnabled val="1"/>
        </dgm:presLayoutVars>
      </dgm:prSet>
      <dgm:spPr/>
    </dgm:pt>
  </dgm:ptLst>
  <dgm:cxnLst>
    <dgm:cxn modelId="{E21E382F-4FAE-4692-A586-F55594B6BD5C}" type="presOf" srcId="{F9E09B69-5CAA-496A-9046-D9731DACAE2E}" destId="{B6F10265-FF5A-44AC-A8B7-F2564B9259DC}" srcOrd="0" destOrd="0" presId="urn:microsoft.com/office/officeart/2005/8/layout/cycle2"/>
    <dgm:cxn modelId="{377E0C6E-483F-48AC-A91C-853008B9DCFE}" srcId="{93BFEC46-E881-4E53-92C9-963FC0A6063F}" destId="{F9E09B69-5CAA-496A-9046-D9731DACAE2E}" srcOrd="0" destOrd="0" parTransId="{EDAE2244-6F22-468F-8060-C00980F006D8}" sibTransId="{02FFF4E9-FC83-4118-BF5F-96424199ACFB}"/>
    <dgm:cxn modelId="{578FB9AC-04A9-46C8-A265-4B88926C7600}" type="presOf" srcId="{93BFEC46-E881-4E53-92C9-963FC0A6063F}" destId="{5A9CD3E5-7F23-4995-9F61-DFE00143087C}" srcOrd="0" destOrd="0" presId="urn:microsoft.com/office/officeart/2005/8/layout/cycle2"/>
    <dgm:cxn modelId="{93A75EFA-88D0-492D-AE4B-8F4F54B40571}" type="presParOf" srcId="{5A9CD3E5-7F23-4995-9F61-DFE00143087C}" destId="{B6F10265-FF5A-44AC-A8B7-F2564B9259DC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1CE7E28-B0BD-4277-AA63-36A721E33AE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A0C17C9-A0D3-4563-949B-6EB44E9D0086}">
      <dgm:prSet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en-US" b="1" baseline="0" dirty="0"/>
            <a:t>Dataset GUI</a:t>
          </a:r>
          <a:endParaRPr lang="en-US" dirty="0"/>
        </a:p>
      </dgm:t>
    </dgm:pt>
    <dgm:pt modelId="{D7265A6F-CBE0-4F05-B14D-F445683AEA5C}" type="parTrans" cxnId="{7BD307A7-C14C-458A-A752-79D17A50F6E2}">
      <dgm:prSet/>
      <dgm:spPr/>
      <dgm:t>
        <a:bodyPr/>
        <a:lstStyle/>
        <a:p>
          <a:endParaRPr lang="en-US"/>
        </a:p>
      </dgm:t>
    </dgm:pt>
    <dgm:pt modelId="{7051ABDA-A9EE-4E63-9278-0BA260B40E4D}" type="sibTrans" cxnId="{7BD307A7-C14C-458A-A752-79D17A50F6E2}">
      <dgm:prSet/>
      <dgm:spPr/>
      <dgm:t>
        <a:bodyPr/>
        <a:lstStyle/>
        <a:p>
          <a:endParaRPr lang="en-US"/>
        </a:p>
      </dgm:t>
    </dgm:pt>
    <dgm:pt modelId="{E2F56AC1-1E7D-4589-8CB4-9B1889D65AA3}" type="pres">
      <dgm:prSet presAssocID="{E1CE7E28-B0BD-4277-AA63-36A721E33AE4}" presName="linear" presStyleCnt="0">
        <dgm:presLayoutVars>
          <dgm:animLvl val="lvl"/>
          <dgm:resizeHandles val="exact"/>
        </dgm:presLayoutVars>
      </dgm:prSet>
      <dgm:spPr/>
    </dgm:pt>
    <dgm:pt modelId="{BE046E2B-30FF-4FA5-9C95-D926E33351EE}" type="pres">
      <dgm:prSet presAssocID="{5A0C17C9-A0D3-4563-949B-6EB44E9D0086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ABC6C37A-6D4B-4E3B-88E6-CABAAF41FCB9}" type="presOf" srcId="{5A0C17C9-A0D3-4563-949B-6EB44E9D0086}" destId="{BE046E2B-30FF-4FA5-9C95-D926E33351EE}" srcOrd="0" destOrd="0" presId="urn:microsoft.com/office/officeart/2005/8/layout/vList2"/>
    <dgm:cxn modelId="{A642C5A1-0290-4927-AFCE-9EF24EFE53E5}" type="presOf" srcId="{E1CE7E28-B0BD-4277-AA63-36A721E33AE4}" destId="{E2F56AC1-1E7D-4589-8CB4-9B1889D65AA3}" srcOrd="0" destOrd="0" presId="urn:microsoft.com/office/officeart/2005/8/layout/vList2"/>
    <dgm:cxn modelId="{7BD307A7-C14C-458A-A752-79D17A50F6E2}" srcId="{E1CE7E28-B0BD-4277-AA63-36A721E33AE4}" destId="{5A0C17C9-A0D3-4563-949B-6EB44E9D0086}" srcOrd="0" destOrd="0" parTransId="{D7265A6F-CBE0-4F05-B14D-F445683AEA5C}" sibTransId="{7051ABDA-A9EE-4E63-9278-0BA260B40E4D}"/>
    <dgm:cxn modelId="{1AC9AE79-84E5-42F0-ACA5-63931DABBC99}" type="presParOf" srcId="{E2F56AC1-1E7D-4589-8CB4-9B1889D65AA3}" destId="{BE046E2B-30FF-4FA5-9C95-D926E33351EE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38AD652-A6FC-48C1-8F8D-64A55245C12B}" type="doc">
      <dgm:prSet loTypeId="urn:microsoft.com/office/officeart/2016/7/layout/LinearBlockProcessNumbered#1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FEF11BEC-F2D2-4E62-B610-706E0928C0C3}">
      <dgm:prSet/>
      <dgm:spPr/>
      <dgm:t>
        <a:bodyPr/>
        <a:lstStyle/>
        <a:p>
          <a:r>
            <a:rPr lang="en-US" dirty="0"/>
            <a:t>Define a function to load the heart disease</a:t>
          </a:r>
        </a:p>
      </dgm:t>
    </dgm:pt>
    <dgm:pt modelId="{A52489E2-97AD-4549-8603-A89245D41109}" type="parTrans" cxnId="{FBC5AC78-FA75-4DAA-8F40-90DE9657CABC}">
      <dgm:prSet/>
      <dgm:spPr/>
      <dgm:t>
        <a:bodyPr/>
        <a:lstStyle/>
        <a:p>
          <a:endParaRPr lang="en-US"/>
        </a:p>
      </dgm:t>
    </dgm:pt>
    <dgm:pt modelId="{00B006F1-1AE9-4655-81F2-EC0515CE007A}" type="sibTrans" cxnId="{FBC5AC78-FA75-4DAA-8F40-90DE9657CABC}">
      <dgm:prSet phldrT="01" phldr="0"/>
      <dgm:spPr/>
      <dgm:t>
        <a:bodyPr/>
        <a:lstStyle/>
        <a:p>
          <a:r>
            <a:rPr lang="en-US" dirty="0"/>
            <a:t>01</a:t>
          </a:r>
        </a:p>
      </dgm:t>
    </dgm:pt>
    <dgm:pt modelId="{8AD419B2-EDA6-4251-9075-C18100E15CF7}">
      <dgm:prSet/>
      <dgm:spPr/>
      <dgm:t>
        <a:bodyPr/>
        <a:lstStyle/>
        <a:p>
          <a:r>
            <a:rPr lang="en-US" dirty="0"/>
            <a:t>Define a function to split the data into training and test sets</a:t>
          </a:r>
        </a:p>
      </dgm:t>
    </dgm:pt>
    <dgm:pt modelId="{8A641964-7CD6-41D4-A398-0327E23ABE5F}" type="parTrans" cxnId="{202E3B9D-4A02-4CF7-96F2-6596FE74C510}">
      <dgm:prSet/>
      <dgm:spPr/>
      <dgm:t>
        <a:bodyPr/>
        <a:lstStyle/>
        <a:p>
          <a:endParaRPr lang="en-US"/>
        </a:p>
      </dgm:t>
    </dgm:pt>
    <dgm:pt modelId="{08F5ED7E-2096-4DC7-9B3C-53E4789C2E7C}" type="sibTrans" cxnId="{202E3B9D-4A02-4CF7-96F2-6596FE74C510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E7D5AC7D-5CD7-48BD-9ED4-AA5F0F3DB592}">
      <dgm:prSet/>
      <dgm:spPr/>
      <dgm:t>
        <a:bodyPr/>
        <a:lstStyle/>
        <a:p>
          <a:r>
            <a:rPr lang="en-US" dirty="0"/>
            <a:t>function to summarize the data by calculating the mean and standard deviation of each feature.</a:t>
          </a:r>
        </a:p>
      </dgm:t>
    </dgm:pt>
    <dgm:pt modelId="{D74E224D-B122-4893-9321-12ED3EBA6CDC}" type="sibTrans" cxnId="{5CBE30A1-3EC9-46BF-96FD-B42FFF8E29B6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8533A8CF-8C53-4D30-8B04-BCEFFA67DA46}" type="parTrans" cxnId="{5CBE30A1-3EC9-46BF-96FD-B42FFF8E29B6}">
      <dgm:prSet/>
      <dgm:spPr/>
      <dgm:t>
        <a:bodyPr/>
        <a:lstStyle/>
        <a:p>
          <a:endParaRPr lang="en-US"/>
        </a:p>
      </dgm:t>
    </dgm:pt>
    <dgm:pt modelId="{5B350C24-0A98-43AE-8AA5-8F6828CC16B7}">
      <dgm:prSet/>
      <dgm:spPr/>
      <dgm:t>
        <a:bodyPr/>
        <a:lstStyle/>
        <a:p>
          <a:r>
            <a:rPr lang="en-US" dirty="0"/>
            <a:t>calculate probability and update class</a:t>
          </a:r>
        </a:p>
      </dgm:t>
    </dgm:pt>
    <dgm:pt modelId="{5826594C-2873-4125-841E-0CFFBF5781E6}" type="parTrans" cxnId="{6F5EE928-AAB5-410E-AE90-3C08137878D6}">
      <dgm:prSet/>
      <dgm:spPr/>
      <dgm:t>
        <a:bodyPr/>
        <a:lstStyle/>
        <a:p>
          <a:endParaRPr lang="en-US"/>
        </a:p>
      </dgm:t>
    </dgm:pt>
    <dgm:pt modelId="{361595EA-47C6-458A-A958-E81803E4767C}" type="sibTrans" cxnId="{6F5EE928-AAB5-410E-AE90-3C08137878D6}">
      <dgm:prSet phldrT="04" phldr="0"/>
      <dgm:spPr/>
      <dgm:t>
        <a:bodyPr/>
        <a:lstStyle/>
        <a:p>
          <a:r>
            <a:rPr lang="en-US"/>
            <a:t>04</a:t>
          </a:r>
        </a:p>
      </dgm:t>
    </dgm:pt>
    <dgm:pt modelId="{2D8B603B-C8A6-4A67-9901-CCFB5C705B4D}">
      <dgm:prSet/>
      <dgm:spPr/>
      <dgm:t>
        <a:bodyPr/>
        <a:lstStyle/>
        <a:p>
          <a:r>
            <a:rPr lang="en-US" dirty="0"/>
            <a:t>calculate the accuracy of the model</a:t>
          </a:r>
        </a:p>
      </dgm:t>
    </dgm:pt>
    <dgm:pt modelId="{2AD459DC-672A-4393-87BB-ADD7E9B96DC5}" type="parTrans" cxnId="{6E47DBE0-F73A-421C-853B-4D892A7E5783}">
      <dgm:prSet/>
      <dgm:spPr/>
      <dgm:t>
        <a:bodyPr/>
        <a:lstStyle/>
        <a:p>
          <a:endParaRPr lang="en-US"/>
        </a:p>
      </dgm:t>
    </dgm:pt>
    <dgm:pt modelId="{2EDEE84B-085F-4554-98DF-BA75A2F89C7D}" type="sibTrans" cxnId="{6E47DBE0-F73A-421C-853B-4D892A7E5783}">
      <dgm:prSet phldrT="05" phldr="0"/>
      <dgm:spPr/>
      <dgm:t>
        <a:bodyPr/>
        <a:lstStyle/>
        <a:p>
          <a:r>
            <a:rPr lang="en-US"/>
            <a:t>05</a:t>
          </a:r>
        </a:p>
      </dgm:t>
    </dgm:pt>
    <dgm:pt modelId="{E37A2EB9-BB4F-4C26-8F2C-50128B41FAD0}" type="pres">
      <dgm:prSet presAssocID="{938AD652-A6FC-48C1-8F8D-64A55245C12B}" presName="Name0" presStyleCnt="0">
        <dgm:presLayoutVars>
          <dgm:animLvl val="lvl"/>
          <dgm:resizeHandles val="exact"/>
        </dgm:presLayoutVars>
      </dgm:prSet>
      <dgm:spPr/>
    </dgm:pt>
    <dgm:pt modelId="{7A84655C-28EA-4C31-BD68-1D9F8E2A9EF4}" type="pres">
      <dgm:prSet presAssocID="{FEF11BEC-F2D2-4E62-B610-706E0928C0C3}" presName="compositeNode" presStyleCnt="0">
        <dgm:presLayoutVars>
          <dgm:bulletEnabled val="1"/>
        </dgm:presLayoutVars>
      </dgm:prSet>
      <dgm:spPr/>
    </dgm:pt>
    <dgm:pt modelId="{045903D7-1C68-4006-AF90-04D85325929F}" type="pres">
      <dgm:prSet presAssocID="{FEF11BEC-F2D2-4E62-B610-706E0928C0C3}" presName="bgRect" presStyleLbl="alignNode1" presStyleIdx="0" presStyleCnt="5"/>
      <dgm:spPr/>
    </dgm:pt>
    <dgm:pt modelId="{6759B1AA-2E29-4F6A-8368-F7F0B280E1B2}" type="pres">
      <dgm:prSet presAssocID="{00B006F1-1AE9-4655-81F2-EC0515CE007A}" presName="sibTransNodeRect" presStyleLbl="alignNode1" presStyleIdx="0" presStyleCnt="5">
        <dgm:presLayoutVars>
          <dgm:chMax val="0"/>
          <dgm:bulletEnabled val="1"/>
        </dgm:presLayoutVars>
      </dgm:prSet>
      <dgm:spPr/>
    </dgm:pt>
    <dgm:pt modelId="{61CFE280-B895-4E16-AA3A-AB6E6788241B}" type="pres">
      <dgm:prSet presAssocID="{FEF11BEC-F2D2-4E62-B610-706E0928C0C3}" presName="nodeRect" presStyleLbl="alignNode1" presStyleIdx="0" presStyleCnt="5">
        <dgm:presLayoutVars>
          <dgm:bulletEnabled val="1"/>
        </dgm:presLayoutVars>
      </dgm:prSet>
      <dgm:spPr/>
    </dgm:pt>
    <dgm:pt modelId="{D6A4BDBB-D53F-479F-9C48-AB0B2CB886C7}" type="pres">
      <dgm:prSet presAssocID="{00B006F1-1AE9-4655-81F2-EC0515CE007A}" presName="sibTrans" presStyleCnt="0"/>
      <dgm:spPr/>
    </dgm:pt>
    <dgm:pt modelId="{B79286C5-E8B5-45E5-8828-2F3F8ED8175B}" type="pres">
      <dgm:prSet presAssocID="{8AD419B2-EDA6-4251-9075-C18100E15CF7}" presName="compositeNode" presStyleCnt="0">
        <dgm:presLayoutVars>
          <dgm:bulletEnabled val="1"/>
        </dgm:presLayoutVars>
      </dgm:prSet>
      <dgm:spPr/>
    </dgm:pt>
    <dgm:pt modelId="{C5611A47-100E-4CD8-ACF5-8DCA3491DEA5}" type="pres">
      <dgm:prSet presAssocID="{8AD419B2-EDA6-4251-9075-C18100E15CF7}" presName="bgRect" presStyleLbl="alignNode1" presStyleIdx="1" presStyleCnt="5"/>
      <dgm:spPr/>
    </dgm:pt>
    <dgm:pt modelId="{C144ED7C-1BCC-4292-821C-44C17E0782A1}" type="pres">
      <dgm:prSet presAssocID="{08F5ED7E-2096-4DC7-9B3C-53E4789C2E7C}" presName="sibTransNodeRect" presStyleLbl="alignNode1" presStyleIdx="1" presStyleCnt="5">
        <dgm:presLayoutVars>
          <dgm:chMax val="0"/>
          <dgm:bulletEnabled val="1"/>
        </dgm:presLayoutVars>
      </dgm:prSet>
      <dgm:spPr/>
    </dgm:pt>
    <dgm:pt modelId="{E27D100F-04DD-4BCC-958E-BC6355C49741}" type="pres">
      <dgm:prSet presAssocID="{8AD419B2-EDA6-4251-9075-C18100E15CF7}" presName="nodeRect" presStyleLbl="alignNode1" presStyleIdx="1" presStyleCnt="5">
        <dgm:presLayoutVars>
          <dgm:bulletEnabled val="1"/>
        </dgm:presLayoutVars>
      </dgm:prSet>
      <dgm:spPr/>
    </dgm:pt>
    <dgm:pt modelId="{CAD7AAF4-99D4-461C-8734-687978610F38}" type="pres">
      <dgm:prSet presAssocID="{08F5ED7E-2096-4DC7-9B3C-53E4789C2E7C}" presName="sibTrans" presStyleCnt="0"/>
      <dgm:spPr/>
    </dgm:pt>
    <dgm:pt modelId="{AE3AA989-DE8C-4AC2-B5F4-7C3FE6EA3062}" type="pres">
      <dgm:prSet presAssocID="{E7D5AC7D-5CD7-48BD-9ED4-AA5F0F3DB592}" presName="compositeNode" presStyleCnt="0">
        <dgm:presLayoutVars>
          <dgm:bulletEnabled val="1"/>
        </dgm:presLayoutVars>
      </dgm:prSet>
      <dgm:spPr/>
    </dgm:pt>
    <dgm:pt modelId="{8DAD54E6-4DDF-4ADD-80B3-E1A25F2C0C0D}" type="pres">
      <dgm:prSet presAssocID="{E7D5AC7D-5CD7-48BD-9ED4-AA5F0F3DB592}" presName="bgRect" presStyleLbl="alignNode1" presStyleIdx="2" presStyleCnt="5"/>
      <dgm:spPr/>
    </dgm:pt>
    <dgm:pt modelId="{8EDAA9C8-703B-4601-9D24-1287152490D8}" type="pres">
      <dgm:prSet presAssocID="{D74E224D-B122-4893-9321-12ED3EBA6CDC}" presName="sibTransNodeRect" presStyleLbl="alignNode1" presStyleIdx="2" presStyleCnt="5">
        <dgm:presLayoutVars>
          <dgm:chMax val="0"/>
          <dgm:bulletEnabled val="1"/>
        </dgm:presLayoutVars>
      </dgm:prSet>
      <dgm:spPr/>
    </dgm:pt>
    <dgm:pt modelId="{31BDF924-66A3-4E72-843B-54DB3D2148E7}" type="pres">
      <dgm:prSet presAssocID="{E7D5AC7D-5CD7-48BD-9ED4-AA5F0F3DB592}" presName="nodeRect" presStyleLbl="alignNode1" presStyleIdx="2" presStyleCnt="5">
        <dgm:presLayoutVars>
          <dgm:bulletEnabled val="1"/>
        </dgm:presLayoutVars>
      </dgm:prSet>
      <dgm:spPr/>
    </dgm:pt>
    <dgm:pt modelId="{D7132EAD-4107-4F24-BC50-52E272223FD7}" type="pres">
      <dgm:prSet presAssocID="{D74E224D-B122-4893-9321-12ED3EBA6CDC}" presName="sibTrans" presStyleCnt="0"/>
      <dgm:spPr/>
    </dgm:pt>
    <dgm:pt modelId="{D4EFFA48-C388-49F3-9C0B-4A237C3E078D}" type="pres">
      <dgm:prSet presAssocID="{5B350C24-0A98-43AE-8AA5-8F6828CC16B7}" presName="compositeNode" presStyleCnt="0">
        <dgm:presLayoutVars>
          <dgm:bulletEnabled val="1"/>
        </dgm:presLayoutVars>
      </dgm:prSet>
      <dgm:spPr/>
    </dgm:pt>
    <dgm:pt modelId="{0C7A16ED-F470-4420-9B99-62E629D80062}" type="pres">
      <dgm:prSet presAssocID="{5B350C24-0A98-43AE-8AA5-8F6828CC16B7}" presName="bgRect" presStyleLbl="alignNode1" presStyleIdx="3" presStyleCnt="5"/>
      <dgm:spPr/>
    </dgm:pt>
    <dgm:pt modelId="{F332E97A-BEA3-4112-8A1D-250808933C36}" type="pres">
      <dgm:prSet presAssocID="{361595EA-47C6-458A-A958-E81803E4767C}" presName="sibTransNodeRect" presStyleLbl="alignNode1" presStyleIdx="3" presStyleCnt="5">
        <dgm:presLayoutVars>
          <dgm:chMax val="0"/>
          <dgm:bulletEnabled val="1"/>
        </dgm:presLayoutVars>
      </dgm:prSet>
      <dgm:spPr/>
    </dgm:pt>
    <dgm:pt modelId="{FF42FBD1-6800-4598-80A1-2BC1F74392CD}" type="pres">
      <dgm:prSet presAssocID="{5B350C24-0A98-43AE-8AA5-8F6828CC16B7}" presName="nodeRect" presStyleLbl="alignNode1" presStyleIdx="3" presStyleCnt="5">
        <dgm:presLayoutVars>
          <dgm:bulletEnabled val="1"/>
        </dgm:presLayoutVars>
      </dgm:prSet>
      <dgm:spPr/>
    </dgm:pt>
    <dgm:pt modelId="{2CB11534-6B24-419F-8F8D-9185D9BCFC7F}" type="pres">
      <dgm:prSet presAssocID="{361595EA-47C6-458A-A958-E81803E4767C}" presName="sibTrans" presStyleCnt="0"/>
      <dgm:spPr/>
    </dgm:pt>
    <dgm:pt modelId="{6AE01E97-F10B-4C57-B600-20CC6B78666A}" type="pres">
      <dgm:prSet presAssocID="{2D8B603B-C8A6-4A67-9901-CCFB5C705B4D}" presName="compositeNode" presStyleCnt="0">
        <dgm:presLayoutVars>
          <dgm:bulletEnabled val="1"/>
        </dgm:presLayoutVars>
      </dgm:prSet>
      <dgm:spPr/>
    </dgm:pt>
    <dgm:pt modelId="{A38F1CBF-2928-4746-94D6-AC9D25894BE6}" type="pres">
      <dgm:prSet presAssocID="{2D8B603B-C8A6-4A67-9901-CCFB5C705B4D}" presName="bgRect" presStyleLbl="alignNode1" presStyleIdx="4" presStyleCnt="5"/>
      <dgm:spPr/>
    </dgm:pt>
    <dgm:pt modelId="{78FB44B5-4FFC-44F7-AD13-1C78EF935ADF}" type="pres">
      <dgm:prSet presAssocID="{2EDEE84B-085F-4554-98DF-BA75A2F89C7D}" presName="sibTransNodeRect" presStyleLbl="alignNode1" presStyleIdx="4" presStyleCnt="5">
        <dgm:presLayoutVars>
          <dgm:chMax val="0"/>
          <dgm:bulletEnabled val="1"/>
        </dgm:presLayoutVars>
      </dgm:prSet>
      <dgm:spPr/>
    </dgm:pt>
    <dgm:pt modelId="{9E4D6A64-ECCB-4676-9748-EA0276F78E3F}" type="pres">
      <dgm:prSet presAssocID="{2D8B603B-C8A6-4A67-9901-CCFB5C705B4D}" presName="nodeRect" presStyleLbl="alignNode1" presStyleIdx="4" presStyleCnt="5">
        <dgm:presLayoutVars>
          <dgm:bulletEnabled val="1"/>
        </dgm:presLayoutVars>
      </dgm:prSet>
      <dgm:spPr/>
    </dgm:pt>
  </dgm:ptLst>
  <dgm:cxnLst>
    <dgm:cxn modelId="{B034E006-E5E5-4977-860E-39BC611EF9B2}" type="presOf" srcId="{D74E224D-B122-4893-9321-12ED3EBA6CDC}" destId="{8EDAA9C8-703B-4601-9D24-1287152490D8}" srcOrd="0" destOrd="0" presId="urn:microsoft.com/office/officeart/2016/7/layout/LinearBlockProcessNumbered#1"/>
    <dgm:cxn modelId="{529BA309-02A5-4E50-B377-6EA5794B5484}" type="presOf" srcId="{938AD652-A6FC-48C1-8F8D-64A55245C12B}" destId="{E37A2EB9-BB4F-4C26-8F2C-50128B41FAD0}" srcOrd="0" destOrd="0" presId="urn:microsoft.com/office/officeart/2016/7/layout/LinearBlockProcessNumbered#1"/>
    <dgm:cxn modelId="{78A7891F-0255-46F1-99A2-C1D9C6EBC3F5}" type="presOf" srcId="{5B350C24-0A98-43AE-8AA5-8F6828CC16B7}" destId="{0C7A16ED-F470-4420-9B99-62E629D80062}" srcOrd="0" destOrd="0" presId="urn:microsoft.com/office/officeart/2016/7/layout/LinearBlockProcessNumbered#1"/>
    <dgm:cxn modelId="{6F5EE928-AAB5-410E-AE90-3C08137878D6}" srcId="{938AD652-A6FC-48C1-8F8D-64A55245C12B}" destId="{5B350C24-0A98-43AE-8AA5-8F6828CC16B7}" srcOrd="3" destOrd="0" parTransId="{5826594C-2873-4125-841E-0CFFBF5781E6}" sibTransId="{361595EA-47C6-458A-A958-E81803E4767C}"/>
    <dgm:cxn modelId="{C3C6B12C-56D0-4092-A33A-C48815FE47E2}" type="presOf" srcId="{8AD419B2-EDA6-4251-9075-C18100E15CF7}" destId="{E27D100F-04DD-4BCC-958E-BC6355C49741}" srcOrd="1" destOrd="0" presId="urn:microsoft.com/office/officeart/2016/7/layout/LinearBlockProcessNumbered#1"/>
    <dgm:cxn modelId="{36563D62-722F-4E7D-9B88-D746976B87A0}" type="presOf" srcId="{2D8B603B-C8A6-4A67-9901-CCFB5C705B4D}" destId="{9E4D6A64-ECCB-4676-9748-EA0276F78E3F}" srcOrd="1" destOrd="0" presId="urn:microsoft.com/office/officeart/2016/7/layout/LinearBlockProcessNumbered#1"/>
    <dgm:cxn modelId="{CCC23163-206E-4D51-9205-B242ECDCA0D9}" type="presOf" srcId="{08F5ED7E-2096-4DC7-9B3C-53E4789C2E7C}" destId="{C144ED7C-1BCC-4292-821C-44C17E0782A1}" srcOrd="0" destOrd="0" presId="urn:microsoft.com/office/officeart/2016/7/layout/LinearBlockProcessNumbered#1"/>
    <dgm:cxn modelId="{E71C2546-AE2D-43B5-B25B-921505725604}" type="presOf" srcId="{E7D5AC7D-5CD7-48BD-9ED4-AA5F0F3DB592}" destId="{8DAD54E6-4DDF-4ADD-80B3-E1A25F2C0C0D}" srcOrd="0" destOrd="0" presId="urn:microsoft.com/office/officeart/2016/7/layout/LinearBlockProcessNumbered#1"/>
    <dgm:cxn modelId="{2FAC4167-604C-434B-A972-DDB1287829CD}" type="presOf" srcId="{8AD419B2-EDA6-4251-9075-C18100E15CF7}" destId="{C5611A47-100E-4CD8-ACF5-8DCA3491DEA5}" srcOrd="0" destOrd="0" presId="urn:microsoft.com/office/officeart/2016/7/layout/LinearBlockProcessNumbered#1"/>
    <dgm:cxn modelId="{31116171-186D-4B06-987B-4C6CC8F2F513}" type="presOf" srcId="{361595EA-47C6-458A-A958-E81803E4767C}" destId="{F332E97A-BEA3-4112-8A1D-250808933C36}" srcOrd="0" destOrd="0" presId="urn:microsoft.com/office/officeart/2016/7/layout/LinearBlockProcessNumbered#1"/>
    <dgm:cxn modelId="{FBC5AC78-FA75-4DAA-8F40-90DE9657CABC}" srcId="{938AD652-A6FC-48C1-8F8D-64A55245C12B}" destId="{FEF11BEC-F2D2-4E62-B610-706E0928C0C3}" srcOrd="0" destOrd="0" parTransId="{A52489E2-97AD-4549-8603-A89245D41109}" sibTransId="{00B006F1-1AE9-4655-81F2-EC0515CE007A}"/>
    <dgm:cxn modelId="{F9280090-6C2F-426F-A018-E52643759D25}" type="presOf" srcId="{FEF11BEC-F2D2-4E62-B610-706E0928C0C3}" destId="{045903D7-1C68-4006-AF90-04D85325929F}" srcOrd="0" destOrd="0" presId="urn:microsoft.com/office/officeart/2016/7/layout/LinearBlockProcessNumbered#1"/>
    <dgm:cxn modelId="{202E3B9D-4A02-4CF7-96F2-6596FE74C510}" srcId="{938AD652-A6FC-48C1-8F8D-64A55245C12B}" destId="{8AD419B2-EDA6-4251-9075-C18100E15CF7}" srcOrd="1" destOrd="0" parTransId="{8A641964-7CD6-41D4-A398-0327E23ABE5F}" sibTransId="{08F5ED7E-2096-4DC7-9B3C-53E4789C2E7C}"/>
    <dgm:cxn modelId="{38AAC7A0-5029-4FC4-A692-5E52CF259974}" type="presOf" srcId="{FEF11BEC-F2D2-4E62-B610-706E0928C0C3}" destId="{61CFE280-B895-4E16-AA3A-AB6E6788241B}" srcOrd="1" destOrd="0" presId="urn:microsoft.com/office/officeart/2016/7/layout/LinearBlockProcessNumbered#1"/>
    <dgm:cxn modelId="{5CBE30A1-3EC9-46BF-96FD-B42FFF8E29B6}" srcId="{938AD652-A6FC-48C1-8F8D-64A55245C12B}" destId="{E7D5AC7D-5CD7-48BD-9ED4-AA5F0F3DB592}" srcOrd="2" destOrd="0" parTransId="{8533A8CF-8C53-4D30-8B04-BCEFFA67DA46}" sibTransId="{D74E224D-B122-4893-9321-12ED3EBA6CDC}"/>
    <dgm:cxn modelId="{7D4912A9-0FE2-47AE-A71D-626CA3359AD6}" type="presOf" srcId="{E7D5AC7D-5CD7-48BD-9ED4-AA5F0F3DB592}" destId="{31BDF924-66A3-4E72-843B-54DB3D2148E7}" srcOrd="1" destOrd="0" presId="urn:microsoft.com/office/officeart/2016/7/layout/LinearBlockProcessNumbered#1"/>
    <dgm:cxn modelId="{CED7ADB3-AA86-4B89-86C4-3AA1E46F795B}" type="presOf" srcId="{00B006F1-1AE9-4655-81F2-EC0515CE007A}" destId="{6759B1AA-2E29-4F6A-8368-F7F0B280E1B2}" srcOrd="0" destOrd="0" presId="urn:microsoft.com/office/officeart/2016/7/layout/LinearBlockProcessNumbered#1"/>
    <dgm:cxn modelId="{818FACC2-CC2A-45D0-A292-0C3C1CD77554}" type="presOf" srcId="{2D8B603B-C8A6-4A67-9901-CCFB5C705B4D}" destId="{A38F1CBF-2928-4746-94D6-AC9D25894BE6}" srcOrd="0" destOrd="0" presId="urn:microsoft.com/office/officeart/2016/7/layout/LinearBlockProcessNumbered#1"/>
    <dgm:cxn modelId="{6E47DBE0-F73A-421C-853B-4D892A7E5783}" srcId="{938AD652-A6FC-48C1-8F8D-64A55245C12B}" destId="{2D8B603B-C8A6-4A67-9901-CCFB5C705B4D}" srcOrd="4" destOrd="0" parTransId="{2AD459DC-672A-4393-87BB-ADD7E9B96DC5}" sibTransId="{2EDEE84B-085F-4554-98DF-BA75A2F89C7D}"/>
    <dgm:cxn modelId="{560014E7-D05D-42A9-A113-A15303F3F56C}" type="presOf" srcId="{2EDEE84B-085F-4554-98DF-BA75A2F89C7D}" destId="{78FB44B5-4FFC-44F7-AD13-1C78EF935ADF}" srcOrd="0" destOrd="0" presId="urn:microsoft.com/office/officeart/2016/7/layout/LinearBlockProcessNumbered#1"/>
    <dgm:cxn modelId="{1FE068FC-0369-4A8A-8A6F-D489DF040F51}" type="presOf" srcId="{5B350C24-0A98-43AE-8AA5-8F6828CC16B7}" destId="{FF42FBD1-6800-4598-80A1-2BC1F74392CD}" srcOrd="1" destOrd="0" presId="urn:microsoft.com/office/officeart/2016/7/layout/LinearBlockProcessNumbered#1"/>
    <dgm:cxn modelId="{7FA33421-48E5-48D7-BBDA-831CAAD22FA7}" type="presParOf" srcId="{E37A2EB9-BB4F-4C26-8F2C-50128B41FAD0}" destId="{7A84655C-28EA-4C31-BD68-1D9F8E2A9EF4}" srcOrd="0" destOrd="0" presId="urn:microsoft.com/office/officeart/2016/7/layout/LinearBlockProcessNumbered#1"/>
    <dgm:cxn modelId="{7FFADECF-F3ED-4280-9EF6-8EB9A9199AE1}" type="presParOf" srcId="{7A84655C-28EA-4C31-BD68-1D9F8E2A9EF4}" destId="{045903D7-1C68-4006-AF90-04D85325929F}" srcOrd="0" destOrd="0" presId="urn:microsoft.com/office/officeart/2016/7/layout/LinearBlockProcessNumbered#1"/>
    <dgm:cxn modelId="{9226E838-DBCD-4F7A-9B13-F1A29ACEC5A1}" type="presParOf" srcId="{7A84655C-28EA-4C31-BD68-1D9F8E2A9EF4}" destId="{6759B1AA-2E29-4F6A-8368-F7F0B280E1B2}" srcOrd="1" destOrd="0" presId="urn:microsoft.com/office/officeart/2016/7/layout/LinearBlockProcessNumbered#1"/>
    <dgm:cxn modelId="{742C5B81-8AE4-4EA1-9784-326A58DA9BF1}" type="presParOf" srcId="{7A84655C-28EA-4C31-BD68-1D9F8E2A9EF4}" destId="{61CFE280-B895-4E16-AA3A-AB6E6788241B}" srcOrd="2" destOrd="0" presId="urn:microsoft.com/office/officeart/2016/7/layout/LinearBlockProcessNumbered#1"/>
    <dgm:cxn modelId="{119B0D14-0260-400D-B3AC-38B08ACF5362}" type="presParOf" srcId="{E37A2EB9-BB4F-4C26-8F2C-50128B41FAD0}" destId="{D6A4BDBB-D53F-479F-9C48-AB0B2CB886C7}" srcOrd="1" destOrd="0" presId="urn:microsoft.com/office/officeart/2016/7/layout/LinearBlockProcessNumbered#1"/>
    <dgm:cxn modelId="{D19171F4-E218-4D54-889D-06BC6D0AF536}" type="presParOf" srcId="{E37A2EB9-BB4F-4C26-8F2C-50128B41FAD0}" destId="{B79286C5-E8B5-45E5-8828-2F3F8ED8175B}" srcOrd="2" destOrd="0" presId="urn:microsoft.com/office/officeart/2016/7/layout/LinearBlockProcessNumbered#1"/>
    <dgm:cxn modelId="{7D375F5A-5D06-4AE0-A61A-CCD0380A7212}" type="presParOf" srcId="{B79286C5-E8B5-45E5-8828-2F3F8ED8175B}" destId="{C5611A47-100E-4CD8-ACF5-8DCA3491DEA5}" srcOrd="0" destOrd="0" presId="urn:microsoft.com/office/officeart/2016/7/layout/LinearBlockProcessNumbered#1"/>
    <dgm:cxn modelId="{FF6BB98F-D3FE-4A9C-85C2-2AA532A1E3C0}" type="presParOf" srcId="{B79286C5-E8B5-45E5-8828-2F3F8ED8175B}" destId="{C144ED7C-1BCC-4292-821C-44C17E0782A1}" srcOrd="1" destOrd="0" presId="urn:microsoft.com/office/officeart/2016/7/layout/LinearBlockProcessNumbered#1"/>
    <dgm:cxn modelId="{996D76FC-D030-4EC1-AF71-77C903891463}" type="presParOf" srcId="{B79286C5-E8B5-45E5-8828-2F3F8ED8175B}" destId="{E27D100F-04DD-4BCC-958E-BC6355C49741}" srcOrd="2" destOrd="0" presId="urn:microsoft.com/office/officeart/2016/7/layout/LinearBlockProcessNumbered#1"/>
    <dgm:cxn modelId="{74E3058C-B882-4EDF-92A6-BD764FAB70AD}" type="presParOf" srcId="{E37A2EB9-BB4F-4C26-8F2C-50128B41FAD0}" destId="{CAD7AAF4-99D4-461C-8734-687978610F38}" srcOrd="3" destOrd="0" presId="urn:microsoft.com/office/officeart/2016/7/layout/LinearBlockProcessNumbered#1"/>
    <dgm:cxn modelId="{48868505-2BB4-4C78-8765-B80AFF029C84}" type="presParOf" srcId="{E37A2EB9-BB4F-4C26-8F2C-50128B41FAD0}" destId="{AE3AA989-DE8C-4AC2-B5F4-7C3FE6EA3062}" srcOrd="4" destOrd="0" presId="urn:microsoft.com/office/officeart/2016/7/layout/LinearBlockProcessNumbered#1"/>
    <dgm:cxn modelId="{A65DA4BF-99C0-43EC-8C57-44C249AD76C2}" type="presParOf" srcId="{AE3AA989-DE8C-4AC2-B5F4-7C3FE6EA3062}" destId="{8DAD54E6-4DDF-4ADD-80B3-E1A25F2C0C0D}" srcOrd="0" destOrd="0" presId="urn:microsoft.com/office/officeart/2016/7/layout/LinearBlockProcessNumbered#1"/>
    <dgm:cxn modelId="{E16C2FD4-82F2-43D6-B1C7-FCBF1FE8086D}" type="presParOf" srcId="{AE3AA989-DE8C-4AC2-B5F4-7C3FE6EA3062}" destId="{8EDAA9C8-703B-4601-9D24-1287152490D8}" srcOrd="1" destOrd="0" presId="urn:microsoft.com/office/officeart/2016/7/layout/LinearBlockProcessNumbered#1"/>
    <dgm:cxn modelId="{78B7BC68-7216-40DF-8B67-196D9D2678F0}" type="presParOf" srcId="{AE3AA989-DE8C-4AC2-B5F4-7C3FE6EA3062}" destId="{31BDF924-66A3-4E72-843B-54DB3D2148E7}" srcOrd="2" destOrd="0" presId="urn:microsoft.com/office/officeart/2016/7/layout/LinearBlockProcessNumbered#1"/>
    <dgm:cxn modelId="{0D772959-0C4C-4F12-887B-C2D462701D87}" type="presParOf" srcId="{E37A2EB9-BB4F-4C26-8F2C-50128B41FAD0}" destId="{D7132EAD-4107-4F24-BC50-52E272223FD7}" srcOrd="5" destOrd="0" presId="urn:microsoft.com/office/officeart/2016/7/layout/LinearBlockProcessNumbered#1"/>
    <dgm:cxn modelId="{A075E061-1BE4-41A9-B0F3-C6EEBCD68A43}" type="presParOf" srcId="{E37A2EB9-BB4F-4C26-8F2C-50128B41FAD0}" destId="{D4EFFA48-C388-49F3-9C0B-4A237C3E078D}" srcOrd="6" destOrd="0" presId="urn:microsoft.com/office/officeart/2016/7/layout/LinearBlockProcessNumbered#1"/>
    <dgm:cxn modelId="{F468B418-0942-4443-A892-DDECE32A69E7}" type="presParOf" srcId="{D4EFFA48-C388-49F3-9C0B-4A237C3E078D}" destId="{0C7A16ED-F470-4420-9B99-62E629D80062}" srcOrd="0" destOrd="0" presId="urn:microsoft.com/office/officeart/2016/7/layout/LinearBlockProcessNumbered#1"/>
    <dgm:cxn modelId="{7D127311-8787-42E2-B1CB-2BFC7467D72F}" type="presParOf" srcId="{D4EFFA48-C388-49F3-9C0B-4A237C3E078D}" destId="{F332E97A-BEA3-4112-8A1D-250808933C36}" srcOrd="1" destOrd="0" presId="urn:microsoft.com/office/officeart/2016/7/layout/LinearBlockProcessNumbered#1"/>
    <dgm:cxn modelId="{1DFFC33D-E706-44DE-999D-CA2D50412447}" type="presParOf" srcId="{D4EFFA48-C388-49F3-9C0B-4A237C3E078D}" destId="{FF42FBD1-6800-4598-80A1-2BC1F74392CD}" srcOrd="2" destOrd="0" presId="urn:microsoft.com/office/officeart/2016/7/layout/LinearBlockProcessNumbered#1"/>
    <dgm:cxn modelId="{FD56D11C-8A51-4AFA-8338-20A97C8F23CF}" type="presParOf" srcId="{E37A2EB9-BB4F-4C26-8F2C-50128B41FAD0}" destId="{2CB11534-6B24-419F-8F8D-9185D9BCFC7F}" srcOrd="7" destOrd="0" presId="urn:microsoft.com/office/officeart/2016/7/layout/LinearBlockProcessNumbered#1"/>
    <dgm:cxn modelId="{3BD4FCD6-F9A9-4D5E-9179-56FE0E935179}" type="presParOf" srcId="{E37A2EB9-BB4F-4C26-8F2C-50128B41FAD0}" destId="{6AE01E97-F10B-4C57-B600-20CC6B78666A}" srcOrd="8" destOrd="0" presId="urn:microsoft.com/office/officeart/2016/7/layout/LinearBlockProcessNumbered#1"/>
    <dgm:cxn modelId="{638E67E9-80E3-4397-814B-BBDBF1C258FB}" type="presParOf" srcId="{6AE01E97-F10B-4C57-B600-20CC6B78666A}" destId="{A38F1CBF-2928-4746-94D6-AC9D25894BE6}" srcOrd="0" destOrd="0" presId="urn:microsoft.com/office/officeart/2016/7/layout/LinearBlockProcessNumbered#1"/>
    <dgm:cxn modelId="{D00685B8-5D7E-4FC3-9820-3BA1F5409139}" type="presParOf" srcId="{6AE01E97-F10B-4C57-B600-20CC6B78666A}" destId="{78FB44B5-4FFC-44F7-AD13-1C78EF935ADF}" srcOrd="1" destOrd="0" presId="urn:microsoft.com/office/officeart/2016/7/layout/LinearBlockProcessNumbered#1"/>
    <dgm:cxn modelId="{C814512C-78DD-42DB-8282-7A783CE32C5F}" type="presParOf" srcId="{6AE01E97-F10B-4C57-B600-20CC6B78666A}" destId="{9E4D6A64-ECCB-4676-9748-EA0276F78E3F}" srcOrd="2" destOrd="0" presId="urn:microsoft.com/office/officeart/2016/7/layout/LinearBlockProcessNumbered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448BFED-A0DD-4A07-BCEC-92F99C775A55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49D8330-D7AE-46B8-9E48-739231D5D31D}">
      <dgm:prSet/>
      <dgm:spPr>
        <a:solidFill>
          <a:schemeClr val="accent3">
            <a:lumMod val="50000"/>
          </a:schemeClr>
        </a:solidFill>
      </dgm:spPr>
      <dgm:t>
        <a:bodyPr/>
        <a:lstStyle/>
        <a:p>
          <a:r>
            <a:rPr lang="en-US" b="1" i="0" baseline="0" dirty="0"/>
            <a:t>NAÏVE BAYES CODE</a:t>
          </a:r>
          <a:endParaRPr lang="en-US" dirty="0"/>
        </a:p>
      </dgm:t>
    </dgm:pt>
    <dgm:pt modelId="{473CE929-CBA0-4755-A6D0-12DDA9DBA830}" type="parTrans" cxnId="{6561F37F-1CF5-44EC-8FED-44E3C9DA9F9E}">
      <dgm:prSet/>
      <dgm:spPr/>
      <dgm:t>
        <a:bodyPr/>
        <a:lstStyle/>
        <a:p>
          <a:endParaRPr lang="en-US"/>
        </a:p>
      </dgm:t>
    </dgm:pt>
    <dgm:pt modelId="{7F96D454-3F7C-4F73-A457-BA93192FE59D}" type="sibTrans" cxnId="{6561F37F-1CF5-44EC-8FED-44E3C9DA9F9E}">
      <dgm:prSet/>
      <dgm:spPr/>
      <dgm:t>
        <a:bodyPr/>
        <a:lstStyle/>
        <a:p>
          <a:endParaRPr lang="en-US"/>
        </a:p>
      </dgm:t>
    </dgm:pt>
    <dgm:pt modelId="{31634F89-EB7B-41F7-BF28-46BC6EB426C0}" type="pres">
      <dgm:prSet presAssocID="{1448BFED-A0DD-4A07-BCEC-92F99C775A55}" presName="cycle" presStyleCnt="0">
        <dgm:presLayoutVars>
          <dgm:dir/>
          <dgm:resizeHandles val="exact"/>
        </dgm:presLayoutVars>
      </dgm:prSet>
      <dgm:spPr/>
    </dgm:pt>
    <dgm:pt modelId="{80F265B0-BF57-4EEB-B7BB-ACFB45716580}" type="pres">
      <dgm:prSet presAssocID="{649D8330-D7AE-46B8-9E48-739231D5D31D}" presName="node" presStyleLbl="node1" presStyleIdx="0" presStyleCnt="1" custScaleX="130680" custScaleY="100107" custRadScaleRad="153409" custRadScaleInc="889">
        <dgm:presLayoutVars>
          <dgm:bulletEnabled val="1"/>
        </dgm:presLayoutVars>
      </dgm:prSet>
      <dgm:spPr/>
    </dgm:pt>
  </dgm:ptLst>
  <dgm:cxnLst>
    <dgm:cxn modelId="{2CA25015-EF0B-4A85-9AF8-5B9A73771817}" type="presOf" srcId="{1448BFED-A0DD-4A07-BCEC-92F99C775A55}" destId="{31634F89-EB7B-41F7-BF28-46BC6EB426C0}" srcOrd="0" destOrd="0" presId="urn:microsoft.com/office/officeart/2005/8/layout/cycle2"/>
    <dgm:cxn modelId="{9F6E1842-C1C1-4459-AA12-BA97CAAA14EB}" type="presOf" srcId="{649D8330-D7AE-46B8-9E48-739231D5D31D}" destId="{80F265B0-BF57-4EEB-B7BB-ACFB45716580}" srcOrd="0" destOrd="0" presId="urn:microsoft.com/office/officeart/2005/8/layout/cycle2"/>
    <dgm:cxn modelId="{6561F37F-1CF5-44EC-8FED-44E3C9DA9F9E}" srcId="{1448BFED-A0DD-4A07-BCEC-92F99C775A55}" destId="{649D8330-D7AE-46B8-9E48-739231D5D31D}" srcOrd="0" destOrd="0" parTransId="{473CE929-CBA0-4755-A6D0-12DDA9DBA830}" sibTransId="{7F96D454-3F7C-4F73-A457-BA93192FE59D}"/>
    <dgm:cxn modelId="{818714CF-7BC4-4E08-845C-13072696180C}" type="presParOf" srcId="{31634F89-EB7B-41F7-BF28-46BC6EB426C0}" destId="{80F265B0-BF57-4EEB-B7BB-ACFB45716580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38AD652-A6FC-48C1-8F8D-64A55245C12B}" type="doc">
      <dgm:prSet loTypeId="urn:microsoft.com/office/officeart/2016/7/layout/LinearBlockProcessNumbered#1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BEA549D7-4274-48CC-BC1A-D3534675573B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/>
            <a:t>Import the dataset</a:t>
          </a:r>
        </a:p>
      </dgm:t>
    </dgm:pt>
    <dgm:pt modelId="{78563F9B-89B6-4C70-B414-2D77CD284015}" type="parTrans" cxnId="{0A185261-CCB6-4806-AE27-777579CCA6AE}">
      <dgm:prSet/>
      <dgm:spPr/>
      <dgm:t>
        <a:bodyPr/>
        <a:lstStyle/>
        <a:p>
          <a:endParaRPr lang="en-US"/>
        </a:p>
      </dgm:t>
    </dgm:pt>
    <dgm:pt modelId="{E0613AE2-5131-46BE-8016-7B4AFD6022CA}" type="sibTrans" cxnId="{0A185261-CCB6-4806-AE27-777579CCA6AE}">
      <dgm:prSet phldrT="01" phldr="0"/>
      <dgm:spPr/>
      <dgm:t>
        <a:bodyPr/>
        <a:lstStyle/>
        <a:p>
          <a:r>
            <a:rPr lang="en-US"/>
            <a:t>01</a:t>
          </a:r>
          <a:endParaRPr lang="en-US" dirty="0"/>
        </a:p>
      </dgm:t>
    </dgm:pt>
    <dgm:pt modelId="{BBEA2B22-7A9C-4946-B437-2C636ADC7313}">
      <dgm:prSet/>
      <dgm:spPr>
        <a:solidFill>
          <a:srgbClr val="68598D"/>
        </a:solidFill>
      </dgm:spPr>
      <dgm:t>
        <a:bodyPr/>
        <a:lstStyle/>
        <a:p>
          <a:r>
            <a:rPr lang="en-US" dirty="0"/>
            <a:t>Explore the data to figure out what they look like</a:t>
          </a:r>
        </a:p>
      </dgm:t>
    </dgm:pt>
    <dgm:pt modelId="{BFF29A81-E8C9-4AFB-BE4A-A8582D8FB3FD}" type="parTrans" cxnId="{85394E1A-F95A-4761-94B8-F865AE01D8D0}">
      <dgm:prSet/>
      <dgm:spPr/>
      <dgm:t>
        <a:bodyPr/>
        <a:lstStyle/>
        <a:p>
          <a:endParaRPr lang="en-US"/>
        </a:p>
      </dgm:t>
    </dgm:pt>
    <dgm:pt modelId="{C2E1395A-B275-47E8-BC9B-288AF8DC30EC}" type="sibTrans" cxnId="{85394E1A-F95A-4761-94B8-F865AE01D8D0}">
      <dgm:prSet phldrT="02" phldr="0"/>
      <dgm:spPr/>
      <dgm:t>
        <a:bodyPr/>
        <a:lstStyle/>
        <a:p>
          <a:r>
            <a:rPr lang="en-US"/>
            <a:t>02</a:t>
          </a:r>
          <a:endParaRPr lang="en-US" dirty="0"/>
        </a:p>
      </dgm:t>
    </dgm:pt>
    <dgm:pt modelId="{63001359-C113-45EA-885E-B54D5542D44F}">
      <dgm:prSet/>
      <dgm:spPr>
        <a:solidFill>
          <a:srgbClr val="5A6B76"/>
        </a:solidFill>
      </dgm:spPr>
      <dgm:t>
        <a:bodyPr/>
        <a:lstStyle/>
        <a:p>
          <a:r>
            <a:rPr lang="en-US" dirty="0"/>
            <a:t>Pre-process the data</a:t>
          </a:r>
        </a:p>
      </dgm:t>
    </dgm:pt>
    <dgm:pt modelId="{EFCC96FC-1076-4A0E-B119-B94924371A87}" type="parTrans" cxnId="{BD5B04DF-8F64-4DB3-95ED-039D9AE7B75A}">
      <dgm:prSet/>
      <dgm:spPr/>
      <dgm:t>
        <a:bodyPr/>
        <a:lstStyle/>
        <a:p>
          <a:endParaRPr lang="en-US"/>
        </a:p>
      </dgm:t>
    </dgm:pt>
    <dgm:pt modelId="{60BC2331-F690-4E3C-ABD6-DFF22BBDF151}" type="sibTrans" cxnId="{BD5B04DF-8F64-4DB3-95ED-039D9AE7B75A}">
      <dgm:prSet phldrT="03" phldr="0"/>
      <dgm:spPr/>
      <dgm:t>
        <a:bodyPr/>
        <a:lstStyle/>
        <a:p>
          <a:r>
            <a:rPr lang="en-US"/>
            <a:t>03</a:t>
          </a:r>
          <a:endParaRPr lang="en-US" dirty="0"/>
        </a:p>
      </dgm:t>
    </dgm:pt>
    <dgm:pt modelId="{CDB97B0C-978B-4A28-B2A6-5540A9C72B53}">
      <dgm:prSet/>
      <dgm:spPr>
        <a:solidFill>
          <a:srgbClr val="5A6B76"/>
        </a:solidFill>
      </dgm:spPr>
      <dgm:t>
        <a:bodyPr/>
        <a:lstStyle/>
        <a:p>
          <a:r>
            <a:rPr lang="en-US" dirty="0"/>
            <a:t>Divide the data into training and testing sets</a:t>
          </a:r>
        </a:p>
      </dgm:t>
    </dgm:pt>
    <dgm:pt modelId="{D78693F0-4A10-4A85-9C05-F8ABE69264FE}" type="parTrans" cxnId="{01C32F13-CD6B-4D44-B46B-8D8B5C0258D3}">
      <dgm:prSet/>
      <dgm:spPr/>
      <dgm:t>
        <a:bodyPr/>
        <a:lstStyle/>
        <a:p>
          <a:endParaRPr lang="en-US"/>
        </a:p>
      </dgm:t>
    </dgm:pt>
    <dgm:pt modelId="{8FBE5BAF-4CCD-4713-A1E1-9A26A7AB0F9D}" type="sibTrans" cxnId="{01C32F13-CD6B-4D44-B46B-8D8B5C0258D3}">
      <dgm:prSet phldrT="05" phldr="0"/>
      <dgm:spPr/>
      <dgm:t>
        <a:bodyPr/>
        <a:lstStyle/>
        <a:p>
          <a:r>
            <a:rPr lang="en-US"/>
            <a:t>05</a:t>
          </a:r>
        </a:p>
      </dgm:t>
    </dgm:pt>
    <dgm:pt modelId="{00B25C3D-BF60-4095-876B-40F8368F2C44}">
      <dgm:prSet/>
      <dgm:spPr>
        <a:solidFill>
          <a:srgbClr val="5A6B76"/>
        </a:solidFill>
      </dgm:spPr>
      <dgm:t>
        <a:bodyPr/>
        <a:lstStyle/>
        <a:p>
          <a:r>
            <a:rPr lang="en-US" dirty="0"/>
            <a:t>Train the SVM algorithm</a:t>
          </a:r>
        </a:p>
      </dgm:t>
    </dgm:pt>
    <dgm:pt modelId="{7B2C2918-198D-4FD7-AE7E-F38BA0CADE42}" type="parTrans" cxnId="{4D89BE84-F2AB-4A79-8500-8F63FA990FDD}">
      <dgm:prSet/>
      <dgm:spPr/>
      <dgm:t>
        <a:bodyPr/>
        <a:lstStyle/>
        <a:p>
          <a:endParaRPr lang="en-US"/>
        </a:p>
      </dgm:t>
    </dgm:pt>
    <dgm:pt modelId="{2FB964B9-3607-443E-A651-D7E389D17E36}" type="sibTrans" cxnId="{4D89BE84-F2AB-4A79-8500-8F63FA990FDD}">
      <dgm:prSet phldrT="06" phldr="0"/>
      <dgm:spPr/>
      <dgm:t>
        <a:bodyPr/>
        <a:lstStyle/>
        <a:p>
          <a:r>
            <a:rPr lang="en-US"/>
            <a:t>06</a:t>
          </a:r>
        </a:p>
      </dgm:t>
    </dgm:pt>
    <dgm:pt modelId="{A367A26A-3412-4710-9E95-9DE8E1E8916F}">
      <dgm:prSet/>
      <dgm:spPr>
        <a:solidFill>
          <a:srgbClr val="5A6B76"/>
        </a:solidFill>
      </dgm:spPr>
      <dgm:t>
        <a:bodyPr/>
        <a:lstStyle/>
        <a:p>
          <a:r>
            <a:rPr lang="en-US" dirty="0"/>
            <a:t>Spilt the data into attributes and labels</a:t>
          </a:r>
        </a:p>
      </dgm:t>
    </dgm:pt>
    <dgm:pt modelId="{2E845984-671F-4FE6-9091-57F4C0343D2D}" type="parTrans" cxnId="{278449ED-01E0-492A-8549-88985356DC6C}">
      <dgm:prSet/>
      <dgm:spPr/>
      <dgm:t>
        <a:bodyPr/>
        <a:lstStyle/>
        <a:p>
          <a:endParaRPr lang="en-US"/>
        </a:p>
      </dgm:t>
    </dgm:pt>
    <dgm:pt modelId="{31BA7582-46DE-4553-BD71-692103BA21E5}" type="sibTrans" cxnId="{278449ED-01E0-492A-8549-88985356DC6C}">
      <dgm:prSet phldrT="04" phldr="0"/>
      <dgm:spPr/>
      <dgm:t>
        <a:bodyPr/>
        <a:lstStyle/>
        <a:p>
          <a:r>
            <a:rPr lang="en-US"/>
            <a:t>04</a:t>
          </a:r>
        </a:p>
      </dgm:t>
    </dgm:pt>
    <dgm:pt modelId="{6F7D88AF-126F-470E-90BD-A3A218619C98}">
      <dgm:prSet/>
      <dgm:spPr>
        <a:solidFill>
          <a:srgbClr val="5A6B76"/>
        </a:solidFill>
      </dgm:spPr>
      <dgm:t>
        <a:bodyPr/>
        <a:lstStyle/>
        <a:p>
          <a:r>
            <a:rPr lang="en-US" dirty="0"/>
            <a:t>Make some predictions</a:t>
          </a:r>
        </a:p>
      </dgm:t>
    </dgm:pt>
    <dgm:pt modelId="{FEAB40C3-5C1C-4901-815E-5B16306AA3E6}" type="parTrans" cxnId="{368A40B2-3770-4E47-A4B8-311B9B55AB5B}">
      <dgm:prSet/>
      <dgm:spPr/>
      <dgm:t>
        <a:bodyPr/>
        <a:lstStyle/>
        <a:p>
          <a:endParaRPr lang="en-US"/>
        </a:p>
      </dgm:t>
    </dgm:pt>
    <dgm:pt modelId="{AB7550B4-A6E1-4FC4-A471-D2C08D68260C}" type="sibTrans" cxnId="{368A40B2-3770-4E47-A4B8-311B9B55AB5B}">
      <dgm:prSet phldrT="07" phldr="0"/>
      <dgm:spPr/>
      <dgm:t>
        <a:bodyPr/>
        <a:lstStyle/>
        <a:p>
          <a:r>
            <a:rPr lang="en-US"/>
            <a:t>07</a:t>
          </a:r>
        </a:p>
      </dgm:t>
    </dgm:pt>
    <dgm:pt modelId="{A9024FCA-3A2B-4B0F-A6E2-89452AE8ACF5}">
      <dgm:prSet/>
      <dgm:spPr>
        <a:solidFill>
          <a:srgbClr val="5A6B76"/>
        </a:solidFill>
      </dgm:spPr>
      <dgm:t>
        <a:bodyPr/>
        <a:lstStyle/>
        <a:p>
          <a:r>
            <a:rPr lang="en-US" dirty="0"/>
            <a:t>Evaluate the result of the algorithm</a:t>
          </a:r>
        </a:p>
      </dgm:t>
    </dgm:pt>
    <dgm:pt modelId="{988FE9F7-552C-4D83-81EC-3B39EE2FD45E}" type="parTrans" cxnId="{E0CA1E95-6FA4-4E39-B8C5-1BCE7A3FE05F}">
      <dgm:prSet/>
      <dgm:spPr/>
      <dgm:t>
        <a:bodyPr/>
        <a:lstStyle/>
        <a:p>
          <a:endParaRPr lang="en-US"/>
        </a:p>
      </dgm:t>
    </dgm:pt>
    <dgm:pt modelId="{7A65F62A-CDB2-41C5-B71C-5A8C1A22EEB9}" type="sibTrans" cxnId="{E0CA1E95-6FA4-4E39-B8C5-1BCE7A3FE05F}">
      <dgm:prSet phldrT="08" phldr="0"/>
      <dgm:spPr/>
      <dgm:t>
        <a:bodyPr/>
        <a:lstStyle/>
        <a:p>
          <a:r>
            <a:rPr lang="en-US"/>
            <a:t>08</a:t>
          </a:r>
        </a:p>
      </dgm:t>
    </dgm:pt>
    <dgm:pt modelId="{E37A2EB9-BB4F-4C26-8F2C-50128B41FAD0}" type="pres">
      <dgm:prSet presAssocID="{938AD652-A6FC-48C1-8F8D-64A55245C12B}" presName="Name0" presStyleCnt="0">
        <dgm:presLayoutVars>
          <dgm:animLvl val="lvl"/>
          <dgm:resizeHandles val="exact"/>
        </dgm:presLayoutVars>
      </dgm:prSet>
      <dgm:spPr/>
    </dgm:pt>
    <dgm:pt modelId="{95620581-293C-4EA9-AC72-67C634853904}" type="pres">
      <dgm:prSet presAssocID="{BEA549D7-4274-48CC-BC1A-D3534675573B}" presName="compositeNode" presStyleCnt="0">
        <dgm:presLayoutVars>
          <dgm:bulletEnabled val="1"/>
        </dgm:presLayoutVars>
      </dgm:prSet>
      <dgm:spPr/>
    </dgm:pt>
    <dgm:pt modelId="{85A04922-B091-49E1-83F0-2B3D9BAF786D}" type="pres">
      <dgm:prSet presAssocID="{BEA549D7-4274-48CC-BC1A-D3534675573B}" presName="bgRect" presStyleLbl="alignNode1" presStyleIdx="0" presStyleCnt="8" custLinFactNeighborX="724"/>
      <dgm:spPr/>
    </dgm:pt>
    <dgm:pt modelId="{1B55EFFE-1044-4C01-8E61-E200D5C36731}" type="pres">
      <dgm:prSet presAssocID="{E0613AE2-5131-46BE-8016-7B4AFD6022CA}" presName="sibTransNodeRect" presStyleLbl="alignNode1" presStyleIdx="0" presStyleCnt="8">
        <dgm:presLayoutVars>
          <dgm:chMax val="0"/>
          <dgm:bulletEnabled val="1"/>
        </dgm:presLayoutVars>
      </dgm:prSet>
      <dgm:spPr/>
    </dgm:pt>
    <dgm:pt modelId="{B9E45448-7C4D-4E80-A4A1-E7463BD574F2}" type="pres">
      <dgm:prSet presAssocID="{BEA549D7-4274-48CC-BC1A-D3534675573B}" presName="nodeRect" presStyleLbl="alignNode1" presStyleIdx="0" presStyleCnt="8">
        <dgm:presLayoutVars>
          <dgm:bulletEnabled val="1"/>
        </dgm:presLayoutVars>
      </dgm:prSet>
      <dgm:spPr/>
    </dgm:pt>
    <dgm:pt modelId="{5D3DB865-EFAC-444B-8451-F14B08C02D35}" type="pres">
      <dgm:prSet presAssocID="{E0613AE2-5131-46BE-8016-7B4AFD6022CA}" presName="sibTrans" presStyleCnt="0"/>
      <dgm:spPr/>
    </dgm:pt>
    <dgm:pt modelId="{05292754-BD69-4459-9CE0-FE6BA3EEE005}" type="pres">
      <dgm:prSet presAssocID="{BBEA2B22-7A9C-4946-B437-2C636ADC7313}" presName="compositeNode" presStyleCnt="0">
        <dgm:presLayoutVars>
          <dgm:bulletEnabled val="1"/>
        </dgm:presLayoutVars>
      </dgm:prSet>
      <dgm:spPr/>
    </dgm:pt>
    <dgm:pt modelId="{C98907A9-E1FE-4D83-8609-7D44B7636182}" type="pres">
      <dgm:prSet presAssocID="{BBEA2B22-7A9C-4946-B437-2C636ADC7313}" presName="bgRect" presStyleLbl="alignNode1" presStyleIdx="1" presStyleCnt="8"/>
      <dgm:spPr/>
    </dgm:pt>
    <dgm:pt modelId="{7577D577-9D15-4AB8-AF3E-C171BC77B812}" type="pres">
      <dgm:prSet presAssocID="{C2E1395A-B275-47E8-BC9B-288AF8DC30EC}" presName="sibTransNodeRect" presStyleLbl="alignNode1" presStyleIdx="1" presStyleCnt="8">
        <dgm:presLayoutVars>
          <dgm:chMax val="0"/>
          <dgm:bulletEnabled val="1"/>
        </dgm:presLayoutVars>
      </dgm:prSet>
      <dgm:spPr/>
    </dgm:pt>
    <dgm:pt modelId="{543071B3-E5D6-443C-A81F-37E1D656CB4E}" type="pres">
      <dgm:prSet presAssocID="{BBEA2B22-7A9C-4946-B437-2C636ADC7313}" presName="nodeRect" presStyleLbl="alignNode1" presStyleIdx="1" presStyleCnt="8">
        <dgm:presLayoutVars>
          <dgm:bulletEnabled val="1"/>
        </dgm:presLayoutVars>
      </dgm:prSet>
      <dgm:spPr/>
    </dgm:pt>
    <dgm:pt modelId="{1AB3E558-02AC-41B1-A816-E580FC442BD4}" type="pres">
      <dgm:prSet presAssocID="{C2E1395A-B275-47E8-BC9B-288AF8DC30EC}" presName="sibTrans" presStyleCnt="0"/>
      <dgm:spPr/>
    </dgm:pt>
    <dgm:pt modelId="{AC023CBB-9BCB-46E9-84C4-69A3636486C6}" type="pres">
      <dgm:prSet presAssocID="{63001359-C113-45EA-885E-B54D5542D44F}" presName="compositeNode" presStyleCnt="0">
        <dgm:presLayoutVars>
          <dgm:bulletEnabled val="1"/>
        </dgm:presLayoutVars>
      </dgm:prSet>
      <dgm:spPr/>
    </dgm:pt>
    <dgm:pt modelId="{2408570E-3885-4050-AD4F-68135AFA0DF3}" type="pres">
      <dgm:prSet presAssocID="{63001359-C113-45EA-885E-B54D5542D44F}" presName="bgRect" presStyleLbl="alignNode1" presStyleIdx="2" presStyleCnt="8"/>
      <dgm:spPr/>
    </dgm:pt>
    <dgm:pt modelId="{2E5232D0-3F31-49B4-BA6C-474069EA24CC}" type="pres">
      <dgm:prSet presAssocID="{60BC2331-F690-4E3C-ABD6-DFF22BBDF151}" presName="sibTransNodeRect" presStyleLbl="alignNode1" presStyleIdx="2" presStyleCnt="8">
        <dgm:presLayoutVars>
          <dgm:chMax val="0"/>
          <dgm:bulletEnabled val="1"/>
        </dgm:presLayoutVars>
      </dgm:prSet>
      <dgm:spPr/>
    </dgm:pt>
    <dgm:pt modelId="{DC4A7395-AC2E-4FCE-A336-5E27128E9ACD}" type="pres">
      <dgm:prSet presAssocID="{63001359-C113-45EA-885E-B54D5542D44F}" presName="nodeRect" presStyleLbl="alignNode1" presStyleIdx="2" presStyleCnt="8">
        <dgm:presLayoutVars>
          <dgm:bulletEnabled val="1"/>
        </dgm:presLayoutVars>
      </dgm:prSet>
      <dgm:spPr/>
    </dgm:pt>
    <dgm:pt modelId="{09F891FD-7BD2-4BD2-90DC-3692DF151673}" type="pres">
      <dgm:prSet presAssocID="{60BC2331-F690-4E3C-ABD6-DFF22BBDF151}" presName="sibTrans" presStyleCnt="0"/>
      <dgm:spPr/>
    </dgm:pt>
    <dgm:pt modelId="{9C4F5943-9B41-4DE1-8FE7-FC29C5A77EF8}" type="pres">
      <dgm:prSet presAssocID="{A367A26A-3412-4710-9E95-9DE8E1E8916F}" presName="compositeNode" presStyleCnt="0">
        <dgm:presLayoutVars>
          <dgm:bulletEnabled val="1"/>
        </dgm:presLayoutVars>
      </dgm:prSet>
      <dgm:spPr/>
    </dgm:pt>
    <dgm:pt modelId="{F7D6956C-B535-4AE9-BD36-A37BB4FC50B1}" type="pres">
      <dgm:prSet presAssocID="{A367A26A-3412-4710-9E95-9DE8E1E8916F}" presName="bgRect" presStyleLbl="alignNode1" presStyleIdx="3" presStyleCnt="8"/>
      <dgm:spPr/>
    </dgm:pt>
    <dgm:pt modelId="{EBE1100C-A018-4FE4-984F-CDD8B9E56367}" type="pres">
      <dgm:prSet presAssocID="{31BA7582-46DE-4553-BD71-692103BA21E5}" presName="sibTransNodeRect" presStyleLbl="alignNode1" presStyleIdx="3" presStyleCnt="8">
        <dgm:presLayoutVars>
          <dgm:chMax val="0"/>
          <dgm:bulletEnabled val="1"/>
        </dgm:presLayoutVars>
      </dgm:prSet>
      <dgm:spPr/>
    </dgm:pt>
    <dgm:pt modelId="{BBCFAE0E-CCD9-4C9F-87AA-06F63614951E}" type="pres">
      <dgm:prSet presAssocID="{A367A26A-3412-4710-9E95-9DE8E1E8916F}" presName="nodeRect" presStyleLbl="alignNode1" presStyleIdx="3" presStyleCnt="8">
        <dgm:presLayoutVars>
          <dgm:bulletEnabled val="1"/>
        </dgm:presLayoutVars>
      </dgm:prSet>
      <dgm:spPr/>
    </dgm:pt>
    <dgm:pt modelId="{C3C6A394-B8AD-43C5-88E5-D13E5A8BE257}" type="pres">
      <dgm:prSet presAssocID="{31BA7582-46DE-4553-BD71-692103BA21E5}" presName="sibTrans" presStyleCnt="0"/>
      <dgm:spPr/>
    </dgm:pt>
    <dgm:pt modelId="{1E1682D2-91CE-4E50-BC84-D4263B816E8F}" type="pres">
      <dgm:prSet presAssocID="{CDB97B0C-978B-4A28-B2A6-5540A9C72B53}" presName="compositeNode" presStyleCnt="0">
        <dgm:presLayoutVars>
          <dgm:bulletEnabled val="1"/>
        </dgm:presLayoutVars>
      </dgm:prSet>
      <dgm:spPr/>
    </dgm:pt>
    <dgm:pt modelId="{97E6AAC9-70E5-4B17-B73B-40866357C874}" type="pres">
      <dgm:prSet presAssocID="{CDB97B0C-978B-4A28-B2A6-5540A9C72B53}" presName="bgRect" presStyleLbl="alignNode1" presStyleIdx="4" presStyleCnt="8"/>
      <dgm:spPr/>
    </dgm:pt>
    <dgm:pt modelId="{2254652F-CBDD-4E9D-9C49-19C6221CA430}" type="pres">
      <dgm:prSet presAssocID="{8FBE5BAF-4CCD-4713-A1E1-9A26A7AB0F9D}" presName="sibTransNodeRect" presStyleLbl="alignNode1" presStyleIdx="4" presStyleCnt="8">
        <dgm:presLayoutVars>
          <dgm:chMax val="0"/>
          <dgm:bulletEnabled val="1"/>
        </dgm:presLayoutVars>
      </dgm:prSet>
      <dgm:spPr/>
    </dgm:pt>
    <dgm:pt modelId="{A2973FAA-6C48-463F-ACAE-AB86BFE99524}" type="pres">
      <dgm:prSet presAssocID="{CDB97B0C-978B-4A28-B2A6-5540A9C72B53}" presName="nodeRect" presStyleLbl="alignNode1" presStyleIdx="4" presStyleCnt="8">
        <dgm:presLayoutVars>
          <dgm:bulletEnabled val="1"/>
        </dgm:presLayoutVars>
      </dgm:prSet>
      <dgm:spPr/>
    </dgm:pt>
    <dgm:pt modelId="{F5A664AB-2E16-4056-9469-728683BBD340}" type="pres">
      <dgm:prSet presAssocID="{8FBE5BAF-4CCD-4713-A1E1-9A26A7AB0F9D}" presName="sibTrans" presStyleCnt="0"/>
      <dgm:spPr/>
    </dgm:pt>
    <dgm:pt modelId="{8FD0B1AF-7A6A-46C0-86DC-9E66225C4BD6}" type="pres">
      <dgm:prSet presAssocID="{00B25C3D-BF60-4095-876B-40F8368F2C44}" presName="compositeNode" presStyleCnt="0">
        <dgm:presLayoutVars>
          <dgm:bulletEnabled val="1"/>
        </dgm:presLayoutVars>
      </dgm:prSet>
      <dgm:spPr/>
    </dgm:pt>
    <dgm:pt modelId="{CCEC4882-1552-4D1C-87CD-1B6C09BBCC60}" type="pres">
      <dgm:prSet presAssocID="{00B25C3D-BF60-4095-876B-40F8368F2C44}" presName="bgRect" presStyleLbl="alignNode1" presStyleIdx="5" presStyleCnt="8"/>
      <dgm:spPr/>
    </dgm:pt>
    <dgm:pt modelId="{9F4AB32A-892E-4083-9689-2AEE28B45381}" type="pres">
      <dgm:prSet presAssocID="{2FB964B9-3607-443E-A651-D7E389D17E36}" presName="sibTransNodeRect" presStyleLbl="alignNode1" presStyleIdx="5" presStyleCnt="8">
        <dgm:presLayoutVars>
          <dgm:chMax val="0"/>
          <dgm:bulletEnabled val="1"/>
        </dgm:presLayoutVars>
      </dgm:prSet>
      <dgm:spPr/>
    </dgm:pt>
    <dgm:pt modelId="{772A9443-7C96-4B8D-89D3-F88664B72BFD}" type="pres">
      <dgm:prSet presAssocID="{00B25C3D-BF60-4095-876B-40F8368F2C44}" presName="nodeRect" presStyleLbl="alignNode1" presStyleIdx="5" presStyleCnt="8">
        <dgm:presLayoutVars>
          <dgm:bulletEnabled val="1"/>
        </dgm:presLayoutVars>
      </dgm:prSet>
      <dgm:spPr/>
    </dgm:pt>
    <dgm:pt modelId="{98DF899A-D6B4-4F57-8BAC-8C8D413CA0D9}" type="pres">
      <dgm:prSet presAssocID="{2FB964B9-3607-443E-A651-D7E389D17E36}" presName="sibTrans" presStyleCnt="0"/>
      <dgm:spPr/>
    </dgm:pt>
    <dgm:pt modelId="{511124E0-BEC6-4D6A-B54C-2865A3D78310}" type="pres">
      <dgm:prSet presAssocID="{6F7D88AF-126F-470E-90BD-A3A218619C98}" presName="compositeNode" presStyleCnt="0">
        <dgm:presLayoutVars>
          <dgm:bulletEnabled val="1"/>
        </dgm:presLayoutVars>
      </dgm:prSet>
      <dgm:spPr/>
    </dgm:pt>
    <dgm:pt modelId="{7A32F99E-01A4-4148-A056-67181BBAA4BD}" type="pres">
      <dgm:prSet presAssocID="{6F7D88AF-126F-470E-90BD-A3A218619C98}" presName="bgRect" presStyleLbl="alignNode1" presStyleIdx="6" presStyleCnt="8"/>
      <dgm:spPr/>
    </dgm:pt>
    <dgm:pt modelId="{BE0DC097-DB81-4E8F-B361-1B9ACF657E06}" type="pres">
      <dgm:prSet presAssocID="{AB7550B4-A6E1-4FC4-A471-D2C08D68260C}" presName="sibTransNodeRect" presStyleLbl="alignNode1" presStyleIdx="6" presStyleCnt="8">
        <dgm:presLayoutVars>
          <dgm:chMax val="0"/>
          <dgm:bulletEnabled val="1"/>
        </dgm:presLayoutVars>
      </dgm:prSet>
      <dgm:spPr/>
    </dgm:pt>
    <dgm:pt modelId="{13C5AFAF-8110-4214-83CB-F12B0000CF05}" type="pres">
      <dgm:prSet presAssocID="{6F7D88AF-126F-470E-90BD-A3A218619C98}" presName="nodeRect" presStyleLbl="alignNode1" presStyleIdx="6" presStyleCnt="8">
        <dgm:presLayoutVars>
          <dgm:bulletEnabled val="1"/>
        </dgm:presLayoutVars>
      </dgm:prSet>
      <dgm:spPr/>
    </dgm:pt>
    <dgm:pt modelId="{77E6A305-98E1-4D3A-96C2-3B6FCCD10239}" type="pres">
      <dgm:prSet presAssocID="{AB7550B4-A6E1-4FC4-A471-D2C08D68260C}" presName="sibTrans" presStyleCnt="0"/>
      <dgm:spPr/>
    </dgm:pt>
    <dgm:pt modelId="{7B7CAA47-B399-4409-9A3D-5D9A1B03CEB2}" type="pres">
      <dgm:prSet presAssocID="{A9024FCA-3A2B-4B0F-A6E2-89452AE8ACF5}" presName="compositeNode" presStyleCnt="0">
        <dgm:presLayoutVars>
          <dgm:bulletEnabled val="1"/>
        </dgm:presLayoutVars>
      </dgm:prSet>
      <dgm:spPr/>
    </dgm:pt>
    <dgm:pt modelId="{769C4EBF-CBE7-48DB-A4E3-FD81A46A8E57}" type="pres">
      <dgm:prSet presAssocID="{A9024FCA-3A2B-4B0F-A6E2-89452AE8ACF5}" presName="bgRect" presStyleLbl="alignNode1" presStyleIdx="7" presStyleCnt="8"/>
      <dgm:spPr/>
    </dgm:pt>
    <dgm:pt modelId="{9A008F12-266C-4929-9C0F-F7E1051E60E9}" type="pres">
      <dgm:prSet presAssocID="{7A65F62A-CDB2-41C5-B71C-5A8C1A22EEB9}" presName="sibTransNodeRect" presStyleLbl="alignNode1" presStyleIdx="7" presStyleCnt="8">
        <dgm:presLayoutVars>
          <dgm:chMax val="0"/>
          <dgm:bulletEnabled val="1"/>
        </dgm:presLayoutVars>
      </dgm:prSet>
      <dgm:spPr/>
    </dgm:pt>
    <dgm:pt modelId="{E0075BFD-6CD7-44E1-A6F5-294F1B16B250}" type="pres">
      <dgm:prSet presAssocID="{A9024FCA-3A2B-4B0F-A6E2-89452AE8ACF5}" presName="nodeRect" presStyleLbl="alignNode1" presStyleIdx="7" presStyleCnt="8">
        <dgm:presLayoutVars>
          <dgm:bulletEnabled val="1"/>
        </dgm:presLayoutVars>
      </dgm:prSet>
      <dgm:spPr/>
    </dgm:pt>
  </dgm:ptLst>
  <dgm:cxnLst>
    <dgm:cxn modelId="{529BA309-02A5-4E50-B377-6EA5794B5484}" type="presOf" srcId="{938AD652-A6FC-48C1-8F8D-64A55245C12B}" destId="{E37A2EB9-BB4F-4C26-8F2C-50128B41FAD0}" srcOrd="0" destOrd="0" presId="urn:microsoft.com/office/officeart/2016/7/layout/LinearBlockProcessNumbered#1"/>
    <dgm:cxn modelId="{E9AAC70F-8F73-43BE-B5F3-70EDB2A5E3EA}" type="presOf" srcId="{A9024FCA-3A2B-4B0F-A6E2-89452AE8ACF5}" destId="{769C4EBF-CBE7-48DB-A4E3-FD81A46A8E57}" srcOrd="0" destOrd="0" presId="urn:microsoft.com/office/officeart/2016/7/layout/LinearBlockProcessNumbered#1"/>
    <dgm:cxn modelId="{601B5512-0377-475F-B183-B48DB15B7E99}" type="presOf" srcId="{6F7D88AF-126F-470E-90BD-A3A218619C98}" destId="{7A32F99E-01A4-4148-A056-67181BBAA4BD}" srcOrd="0" destOrd="0" presId="urn:microsoft.com/office/officeart/2016/7/layout/LinearBlockProcessNumbered#1"/>
    <dgm:cxn modelId="{01C32F13-CD6B-4D44-B46B-8D8B5C0258D3}" srcId="{938AD652-A6FC-48C1-8F8D-64A55245C12B}" destId="{CDB97B0C-978B-4A28-B2A6-5540A9C72B53}" srcOrd="4" destOrd="0" parTransId="{D78693F0-4A10-4A85-9C05-F8ABE69264FE}" sibTransId="{8FBE5BAF-4CCD-4713-A1E1-9A26A7AB0F9D}"/>
    <dgm:cxn modelId="{85394E1A-F95A-4761-94B8-F865AE01D8D0}" srcId="{938AD652-A6FC-48C1-8F8D-64A55245C12B}" destId="{BBEA2B22-7A9C-4946-B437-2C636ADC7313}" srcOrd="1" destOrd="0" parTransId="{BFF29A81-E8C9-4AFB-BE4A-A8582D8FB3FD}" sibTransId="{C2E1395A-B275-47E8-BC9B-288AF8DC30EC}"/>
    <dgm:cxn modelId="{3A340F1C-05E6-4F53-8B9D-7B62C14F6553}" type="presOf" srcId="{00B25C3D-BF60-4095-876B-40F8368F2C44}" destId="{772A9443-7C96-4B8D-89D3-F88664B72BFD}" srcOrd="1" destOrd="0" presId="urn:microsoft.com/office/officeart/2016/7/layout/LinearBlockProcessNumbered#1"/>
    <dgm:cxn modelId="{0A185261-CCB6-4806-AE27-777579CCA6AE}" srcId="{938AD652-A6FC-48C1-8F8D-64A55245C12B}" destId="{BEA549D7-4274-48CC-BC1A-D3534675573B}" srcOrd="0" destOrd="0" parTransId="{78563F9B-89B6-4C70-B414-2D77CD284015}" sibTransId="{E0613AE2-5131-46BE-8016-7B4AFD6022CA}"/>
    <dgm:cxn modelId="{01D71F63-A682-4F1C-80EF-85AA84A61581}" type="presOf" srcId="{A9024FCA-3A2B-4B0F-A6E2-89452AE8ACF5}" destId="{E0075BFD-6CD7-44E1-A6F5-294F1B16B250}" srcOrd="1" destOrd="0" presId="urn:microsoft.com/office/officeart/2016/7/layout/LinearBlockProcessNumbered#1"/>
    <dgm:cxn modelId="{F4C5A246-F01C-4A30-8E74-2AC918FB6CAB}" type="presOf" srcId="{C2E1395A-B275-47E8-BC9B-288AF8DC30EC}" destId="{7577D577-9D15-4AB8-AF3E-C171BC77B812}" srcOrd="0" destOrd="0" presId="urn:microsoft.com/office/officeart/2016/7/layout/LinearBlockProcessNumbered#1"/>
    <dgm:cxn modelId="{08620969-F405-4097-AA8F-C1400A193EF6}" type="presOf" srcId="{8FBE5BAF-4CCD-4713-A1E1-9A26A7AB0F9D}" destId="{2254652F-CBDD-4E9D-9C49-19C6221CA430}" srcOrd="0" destOrd="0" presId="urn:microsoft.com/office/officeart/2016/7/layout/LinearBlockProcessNumbered#1"/>
    <dgm:cxn modelId="{C0B6AE73-683B-4E25-ABD9-EB448A119934}" type="presOf" srcId="{CDB97B0C-978B-4A28-B2A6-5540A9C72B53}" destId="{A2973FAA-6C48-463F-ACAE-AB86BFE99524}" srcOrd="1" destOrd="0" presId="urn:microsoft.com/office/officeart/2016/7/layout/LinearBlockProcessNumbered#1"/>
    <dgm:cxn modelId="{FAB6A156-62AA-44B0-9B49-6E7AB24A6585}" type="presOf" srcId="{6F7D88AF-126F-470E-90BD-A3A218619C98}" destId="{13C5AFAF-8110-4214-83CB-F12B0000CF05}" srcOrd="1" destOrd="0" presId="urn:microsoft.com/office/officeart/2016/7/layout/LinearBlockProcessNumbered#1"/>
    <dgm:cxn modelId="{D03F1881-12CC-4A4D-BBAF-0251BFA0E0AD}" type="presOf" srcId="{63001359-C113-45EA-885E-B54D5542D44F}" destId="{DC4A7395-AC2E-4FCE-A336-5E27128E9ACD}" srcOrd="1" destOrd="0" presId="urn:microsoft.com/office/officeart/2016/7/layout/LinearBlockProcessNumbered#1"/>
    <dgm:cxn modelId="{39479A81-8FAD-4C72-ABEF-1DAFF5551A5D}" type="presOf" srcId="{CDB97B0C-978B-4A28-B2A6-5540A9C72B53}" destId="{97E6AAC9-70E5-4B17-B73B-40866357C874}" srcOrd="0" destOrd="0" presId="urn:microsoft.com/office/officeart/2016/7/layout/LinearBlockProcessNumbered#1"/>
    <dgm:cxn modelId="{FF931982-1940-468A-8F78-BBF592AEA6E7}" type="presOf" srcId="{BEA549D7-4274-48CC-BC1A-D3534675573B}" destId="{85A04922-B091-49E1-83F0-2B3D9BAF786D}" srcOrd="0" destOrd="0" presId="urn:microsoft.com/office/officeart/2016/7/layout/LinearBlockProcessNumbered#1"/>
    <dgm:cxn modelId="{4D89BE84-F2AB-4A79-8500-8F63FA990FDD}" srcId="{938AD652-A6FC-48C1-8F8D-64A55245C12B}" destId="{00B25C3D-BF60-4095-876B-40F8368F2C44}" srcOrd="5" destOrd="0" parTransId="{7B2C2918-198D-4FD7-AE7E-F38BA0CADE42}" sibTransId="{2FB964B9-3607-443E-A651-D7E389D17E36}"/>
    <dgm:cxn modelId="{E6C9638B-7A0A-44B0-8C61-07332C02209A}" type="presOf" srcId="{60BC2331-F690-4E3C-ABD6-DFF22BBDF151}" destId="{2E5232D0-3F31-49B4-BA6C-474069EA24CC}" srcOrd="0" destOrd="0" presId="urn:microsoft.com/office/officeart/2016/7/layout/LinearBlockProcessNumbered#1"/>
    <dgm:cxn modelId="{E54C018C-CE35-4E30-ABB8-1FB2FAA0710F}" type="presOf" srcId="{BEA549D7-4274-48CC-BC1A-D3534675573B}" destId="{B9E45448-7C4D-4E80-A4A1-E7463BD574F2}" srcOrd="1" destOrd="0" presId="urn:microsoft.com/office/officeart/2016/7/layout/LinearBlockProcessNumbered#1"/>
    <dgm:cxn modelId="{C291E98D-403A-40A9-A91A-7417DF8E19FC}" type="presOf" srcId="{7A65F62A-CDB2-41C5-B71C-5A8C1A22EEB9}" destId="{9A008F12-266C-4929-9C0F-F7E1051E60E9}" srcOrd="0" destOrd="0" presId="urn:microsoft.com/office/officeart/2016/7/layout/LinearBlockProcessNumbered#1"/>
    <dgm:cxn modelId="{E0CA1E95-6FA4-4E39-B8C5-1BCE7A3FE05F}" srcId="{938AD652-A6FC-48C1-8F8D-64A55245C12B}" destId="{A9024FCA-3A2B-4B0F-A6E2-89452AE8ACF5}" srcOrd="7" destOrd="0" parTransId="{988FE9F7-552C-4D83-81EC-3B39EE2FD45E}" sibTransId="{7A65F62A-CDB2-41C5-B71C-5A8C1A22EEB9}"/>
    <dgm:cxn modelId="{E333FFA0-4BFB-4A06-B340-9EE51B458B3B}" type="presOf" srcId="{31BA7582-46DE-4553-BD71-692103BA21E5}" destId="{EBE1100C-A018-4FE4-984F-CDD8B9E56367}" srcOrd="0" destOrd="0" presId="urn:microsoft.com/office/officeart/2016/7/layout/LinearBlockProcessNumbered#1"/>
    <dgm:cxn modelId="{0CA4BEA5-39CF-4034-BCFF-BCCBD5192B82}" type="presOf" srcId="{63001359-C113-45EA-885E-B54D5542D44F}" destId="{2408570E-3885-4050-AD4F-68135AFA0DF3}" srcOrd="0" destOrd="0" presId="urn:microsoft.com/office/officeart/2016/7/layout/LinearBlockProcessNumbered#1"/>
    <dgm:cxn modelId="{368A40B2-3770-4E47-A4B8-311B9B55AB5B}" srcId="{938AD652-A6FC-48C1-8F8D-64A55245C12B}" destId="{6F7D88AF-126F-470E-90BD-A3A218619C98}" srcOrd="6" destOrd="0" parTransId="{FEAB40C3-5C1C-4901-815E-5B16306AA3E6}" sibTransId="{AB7550B4-A6E1-4FC4-A471-D2C08D68260C}"/>
    <dgm:cxn modelId="{05DC1FB8-91E8-4F8F-8BFF-D8A6446EDCDA}" type="presOf" srcId="{2FB964B9-3607-443E-A651-D7E389D17E36}" destId="{9F4AB32A-892E-4083-9689-2AEE28B45381}" srcOrd="0" destOrd="0" presId="urn:microsoft.com/office/officeart/2016/7/layout/LinearBlockProcessNumbered#1"/>
    <dgm:cxn modelId="{BD5B04DF-8F64-4DB3-95ED-039D9AE7B75A}" srcId="{938AD652-A6FC-48C1-8F8D-64A55245C12B}" destId="{63001359-C113-45EA-885E-B54D5542D44F}" srcOrd="2" destOrd="0" parTransId="{EFCC96FC-1076-4A0E-B119-B94924371A87}" sibTransId="{60BC2331-F690-4E3C-ABD6-DFF22BBDF151}"/>
    <dgm:cxn modelId="{B25EADE2-659C-4238-838F-5D47061B4647}" type="presOf" srcId="{BBEA2B22-7A9C-4946-B437-2C636ADC7313}" destId="{543071B3-E5D6-443C-A81F-37E1D656CB4E}" srcOrd="1" destOrd="0" presId="urn:microsoft.com/office/officeart/2016/7/layout/LinearBlockProcessNumbered#1"/>
    <dgm:cxn modelId="{49E05BE4-16D1-4A98-AE3E-F67CE2228AD6}" type="presOf" srcId="{BBEA2B22-7A9C-4946-B437-2C636ADC7313}" destId="{C98907A9-E1FE-4D83-8609-7D44B7636182}" srcOrd="0" destOrd="0" presId="urn:microsoft.com/office/officeart/2016/7/layout/LinearBlockProcessNumbered#1"/>
    <dgm:cxn modelId="{7FBEABE7-5053-4E35-ABFA-FF61C6375704}" type="presOf" srcId="{00B25C3D-BF60-4095-876B-40F8368F2C44}" destId="{CCEC4882-1552-4D1C-87CD-1B6C09BBCC60}" srcOrd="0" destOrd="0" presId="urn:microsoft.com/office/officeart/2016/7/layout/LinearBlockProcessNumbered#1"/>
    <dgm:cxn modelId="{00619DE8-6CA6-4F37-AEB7-449E34C0ACFA}" type="presOf" srcId="{E0613AE2-5131-46BE-8016-7B4AFD6022CA}" destId="{1B55EFFE-1044-4C01-8E61-E200D5C36731}" srcOrd="0" destOrd="0" presId="urn:microsoft.com/office/officeart/2016/7/layout/LinearBlockProcessNumbered#1"/>
    <dgm:cxn modelId="{CDD366ED-5544-4EB5-BDA0-041058C4F16E}" type="presOf" srcId="{A367A26A-3412-4710-9E95-9DE8E1E8916F}" destId="{BBCFAE0E-CCD9-4C9F-87AA-06F63614951E}" srcOrd="1" destOrd="0" presId="urn:microsoft.com/office/officeart/2016/7/layout/LinearBlockProcessNumbered#1"/>
    <dgm:cxn modelId="{278449ED-01E0-492A-8549-88985356DC6C}" srcId="{938AD652-A6FC-48C1-8F8D-64A55245C12B}" destId="{A367A26A-3412-4710-9E95-9DE8E1E8916F}" srcOrd="3" destOrd="0" parTransId="{2E845984-671F-4FE6-9091-57F4C0343D2D}" sibTransId="{31BA7582-46DE-4553-BD71-692103BA21E5}"/>
    <dgm:cxn modelId="{CF96DEED-A7DC-441B-8AFA-A8D9C86CA78B}" type="presOf" srcId="{AB7550B4-A6E1-4FC4-A471-D2C08D68260C}" destId="{BE0DC097-DB81-4E8F-B361-1B9ACF657E06}" srcOrd="0" destOrd="0" presId="urn:microsoft.com/office/officeart/2016/7/layout/LinearBlockProcessNumbered#1"/>
    <dgm:cxn modelId="{6E192AF6-ABD7-4232-BA32-0CBC4E98BDA0}" type="presOf" srcId="{A367A26A-3412-4710-9E95-9DE8E1E8916F}" destId="{F7D6956C-B535-4AE9-BD36-A37BB4FC50B1}" srcOrd="0" destOrd="0" presId="urn:microsoft.com/office/officeart/2016/7/layout/LinearBlockProcessNumbered#1"/>
    <dgm:cxn modelId="{AFC357D7-6F36-4DC4-9268-68C654E126F5}" type="presParOf" srcId="{E37A2EB9-BB4F-4C26-8F2C-50128B41FAD0}" destId="{95620581-293C-4EA9-AC72-67C634853904}" srcOrd="0" destOrd="0" presId="urn:microsoft.com/office/officeart/2016/7/layout/LinearBlockProcessNumbered#1"/>
    <dgm:cxn modelId="{E61007F5-3883-44A2-8B99-976E5E395287}" type="presParOf" srcId="{95620581-293C-4EA9-AC72-67C634853904}" destId="{85A04922-B091-49E1-83F0-2B3D9BAF786D}" srcOrd="0" destOrd="0" presId="urn:microsoft.com/office/officeart/2016/7/layout/LinearBlockProcessNumbered#1"/>
    <dgm:cxn modelId="{B85852A8-593C-4746-A896-E2B31A0CC7B4}" type="presParOf" srcId="{95620581-293C-4EA9-AC72-67C634853904}" destId="{1B55EFFE-1044-4C01-8E61-E200D5C36731}" srcOrd="1" destOrd="0" presId="urn:microsoft.com/office/officeart/2016/7/layout/LinearBlockProcessNumbered#1"/>
    <dgm:cxn modelId="{0AEE0AB6-DAF9-4B24-AE58-61860DCCC884}" type="presParOf" srcId="{95620581-293C-4EA9-AC72-67C634853904}" destId="{B9E45448-7C4D-4E80-A4A1-E7463BD574F2}" srcOrd="2" destOrd="0" presId="urn:microsoft.com/office/officeart/2016/7/layout/LinearBlockProcessNumbered#1"/>
    <dgm:cxn modelId="{62F934C1-11D5-4DA6-B641-8BB3CA82316A}" type="presParOf" srcId="{E37A2EB9-BB4F-4C26-8F2C-50128B41FAD0}" destId="{5D3DB865-EFAC-444B-8451-F14B08C02D35}" srcOrd="1" destOrd="0" presId="urn:microsoft.com/office/officeart/2016/7/layout/LinearBlockProcessNumbered#1"/>
    <dgm:cxn modelId="{410B4FC2-81E2-4386-B73B-5CB8B499E096}" type="presParOf" srcId="{E37A2EB9-BB4F-4C26-8F2C-50128B41FAD0}" destId="{05292754-BD69-4459-9CE0-FE6BA3EEE005}" srcOrd="2" destOrd="0" presId="urn:microsoft.com/office/officeart/2016/7/layout/LinearBlockProcessNumbered#1"/>
    <dgm:cxn modelId="{BD290751-BE47-4A08-B4E1-63ED6890D2B1}" type="presParOf" srcId="{05292754-BD69-4459-9CE0-FE6BA3EEE005}" destId="{C98907A9-E1FE-4D83-8609-7D44B7636182}" srcOrd="0" destOrd="0" presId="urn:microsoft.com/office/officeart/2016/7/layout/LinearBlockProcessNumbered#1"/>
    <dgm:cxn modelId="{3C1C94FC-F71E-49C8-A394-E98522E535B9}" type="presParOf" srcId="{05292754-BD69-4459-9CE0-FE6BA3EEE005}" destId="{7577D577-9D15-4AB8-AF3E-C171BC77B812}" srcOrd="1" destOrd="0" presId="urn:microsoft.com/office/officeart/2016/7/layout/LinearBlockProcessNumbered#1"/>
    <dgm:cxn modelId="{6203A28B-364D-4723-BBD8-F84AD6CE138F}" type="presParOf" srcId="{05292754-BD69-4459-9CE0-FE6BA3EEE005}" destId="{543071B3-E5D6-443C-A81F-37E1D656CB4E}" srcOrd="2" destOrd="0" presId="urn:microsoft.com/office/officeart/2016/7/layout/LinearBlockProcessNumbered#1"/>
    <dgm:cxn modelId="{A1280C9A-C57D-4848-929C-172FC1CC578B}" type="presParOf" srcId="{E37A2EB9-BB4F-4C26-8F2C-50128B41FAD0}" destId="{1AB3E558-02AC-41B1-A816-E580FC442BD4}" srcOrd="3" destOrd="0" presId="urn:microsoft.com/office/officeart/2016/7/layout/LinearBlockProcessNumbered#1"/>
    <dgm:cxn modelId="{B8511F46-F391-4B04-A634-714537366714}" type="presParOf" srcId="{E37A2EB9-BB4F-4C26-8F2C-50128B41FAD0}" destId="{AC023CBB-9BCB-46E9-84C4-69A3636486C6}" srcOrd="4" destOrd="0" presId="urn:microsoft.com/office/officeart/2016/7/layout/LinearBlockProcessNumbered#1"/>
    <dgm:cxn modelId="{F93C4206-C845-42C7-A218-3DF0B8EAE8B9}" type="presParOf" srcId="{AC023CBB-9BCB-46E9-84C4-69A3636486C6}" destId="{2408570E-3885-4050-AD4F-68135AFA0DF3}" srcOrd="0" destOrd="0" presId="urn:microsoft.com/office/officeart/2016/7/layout/LinearBlockProcessNumbered#1"/>
    <dgm:cxn modelId="{25C51E01-E417-43BF-9F17-FE26BA323CEC}" type="presParOf" srcId="{AC023CBB-9BCB-46E9-84C4-69A3636486C6}" destId="{2E5232D0-3F31-49B4-BA6C-474069EA24CC}" srcOrd="1" destOrd="0" presId="urn:microsoft.com/office/officeart/2016/7/layout/LinearBlockProcessNumbered#1"/>
    <dgm:cxn modelId="{CB4BF5EE-8F3B-4656-B18E-AB3694366C77}" type="presParOf" srcId="{AC023CBB-9BCB-46E9-84C4-69A3636486C6}" destId="{DC4A7395-AC2E-4FCE-A336-5E27128E9ACD}" srcOrd="2" destOrd="0" presId="urn:microsoft.com/office/officeart/2016/7/layout/LinearBlockProcessNumbered#1"/>
    <dgm:cxn modelId="{1E5BDF5B-090E-4533-8627-983CE74DF6C3}" type="presParOf" srcId="{E37A2EB9-BB4F-4C26-8F2C-50128B41FAD0}" destId="{09F891FD-7BD2-4BD2-90DC-3692DF151673}" srcOrd="5" destOrd="0" presId="urn:microsoft.com/office/officeart/2016/7/layout/LinearBlockProcessNumbered#1"/>
    <dgm:cxn modelId="{ACC017B2-254E-4C6B-AA37-C88A1E46CA88}" type="presParOf" srcId="{E37A2EB9-BB4F-4C26-8F2C-50128B41FAD0}" destId="{9C4F5943-9B41-4DE1-8FE7-FC29C5A77EF8}" srcOrd="6" destOrd="0" presId="urn:microsoft.com/office/officeart/2016/7/layout/LinearBlockProcessNumbered#1"/>
    <dgm:cxn modelId="{292EB334-CB26-4192-87E9-0D66582C8EA8}" type="presParOf" srcId="{9C4F5943-9B41-4DE1-8FE7-FC29C5A77EF8}" destId="{F7D6956C-B535-4AE9-BD36-A37BB4FC50B1}" srcOrd="0" destOrd="0" presId="urn:microsoft.com/office/officeart/2016/7/layout/LinearBlockProcessNumbered#1"/>
    <dgm:cxn modelId="{BFABE500-1394-4A06-AB10-8089BF4E27FC}" type="presParOf" srcId="{9C4F5943-9B41-4DE1-8FE7-FC29C5A77EF8}" destId="{EBE1100C-A018-4FE4-984F-CDD8B9E56367}" srcOrd="1" destOrd="0" presId="urn:microsoft.com/office/officeart/2016/7/layout/LinearBlockProcessNumbered#1"/>
    <dgm:cxn modelId="{B369C1EF-609C-4B49-BA3F-425C5D6E8651}" type="presParOf" srcId="{9C4F5943-9B41-4DE1-8FE7-FC29C5A77EF8}" destId="{BBCFAE0E-CCD9-4C9F-87AA-06F63614951E}" srcOrd="2" destOrd="0" presId="urn:microsoft.com/office/officeart/2016/7/layout/LinearBlockProcessNumbered#1"/>
    <dgm:cxn modelId="{1D1636C6-2C41-4074-980C-C53C8EB302AC}" type="presParOf" srcId="{E37A2EB9-BB4F-4C26-8F2C-50128B41FAD0}" destId="{C3C6A394-B8AD-43C5-88E5-D13E5A8BE257}" srcOrd="7" destOrd="0" presId="urn:microsoft.com/office/officeart/2016/7/layout/LinearBlockProcessNumbered#1"/>
    <dgm:cxn modelId="{21FEE478-1030-451B-B148-4B75D9914AF2}" type="presParOf" srcId="{E37A2EB9-BB4F-4C26-8F2C-50128B41FAD0}" destId="{1E1682D2-91CE-4E50-BC84-D4263B816E8F}" srcOrd="8" destOrd="0" presId="urn:microsoft.com/office/officeart/2016/7/layout/LinearBlockProcessNumbered#1"/>
    <dgm:cxn modelId="{C8526D7D-C4E9-49B6-A7EF-4EFB9782B1A4}" type="presParOf" srcId="{1E1682D2-91CE-4E50-BC84-D4263B816E8F}" destId="{97E6AAC9-70E5-4B17-B73B-40866357C874}" srcOrd="0" destOrd="0" presId="urn:microsoft.com/office/officeart/2016/7/layout/LinearBlockProcessNumbered#1"/>
    <dgm:cxn modelId="{BB8B43DC-0FB9-44E6-83FF-C4D703419D4B}" type="presParOf" srcId="{1E1682D2-91CE-4E50-BC84-D4263B816E8F}" destId="{2254652F-CBDD-4E9D-9C49-19C6221CA430}" srcOrd="1" destOrd="0" presId="urn:microsoft.com/office/officeart/2016/7/layout/LinearBlockProcessNumbered#1"/>
    <dgm:cxn modelId="{228E2FCE-AFA6-4E37-B43F-2D6FEE15279C}" type="presParOf" srcId="{1E1682D2-91CE-4E50-BC84-D4263B816E8F}" destId="{A2973FAA-6C48-463F-ACAE-AB86BFE99524}" srcOrd="2" destOrd="0" presId="urn:microsoft.com/office/officeart/2016/7/layout/LinearBlockProcessNumbered#1"/>
    <dgm:cxn modelId="{905C046C-6225-4B60-AB82-8B183341917A}" type="presParOf" srcId="{E37A2EB9-BB4F-4C26-8F2C-50128B41FAD0}" destId="{F5A664AB-2E16-4056-9469-728683BBD340}" srcOrd="9" destOrd="0" presId="urn:microsoft.com/office/officeart/2016/7/layout/LinearBlockProcessNumbered#1"/>
    <dgm:cxn modelId="{71B7FBD1-33C7-4B39-8911-CE0C97C3CC4F}" type="presParOf" srcId="{E37A2EB9-BB4F-4C26-8F2C-50128B41FAD0}" destId="{8FD0B1AF-7A6A-46C0-86DC-9E66225C4BD6}" srcOrd="10" destOrd="0" presId="urn:microsoft.com/office/officeart/2016/7/layout/LinearBlockProcessNumbered#1"/>
    <dgm:cxn modelId="{D42BB39D-8902-4CAE-9700-B6F0305BD20B}" type="presParOf" srcId="{8FD0B1AF-7A6A-46C0-86DC-9E66225C4BD6}" destId="{CCEC4882-1552-4D1C-87CD-1B6C09BBCC60}" srcOrd="0" destOrd="0" presId="urn:microsoft.com/office/officeart/2016/7/layout/LinearBlockProcessNumbered#1"/>
    <dgm:cxn modelId="{75C0F2A1-7296-4E2E-B3A2-25A888D7973D}" type="presParOf" srcId="{8FD0B1AF-7A6A-46C0-86DC-9E66225C4BD6}" destId="{9F4AB32A-892E-4083-9689-2AEE28B45381}" srcOrd="1" destOrd="0" presId="urn:microsoft.com/office/officeart/2016/7/layout/LinearBlockProcessNumbered#1"/>
    <dgm:cxn modelId="{3F1E6199-53DA-4570-8401-C59520982562}" type="presParOf" srcId="{8FD0B1AF-7A6A-46C0-86DC-9E66225C4BD6}" destId="{772A9443-7C96-4B8D-89D3-F88664B72BFD}" srcOrd="2" destOrd="0" presId="urn:microsoft.com/office/officeart/2016/7/layout/LinearBlockProcessNumbered#1"/>
    <dgm:cxn modelId="{6D44BCE8-12E7-42BA-A81D-1CB0AF4084D3}" type="presParOf" srcId="{E37A2EB9-BB4F-4C26-8F2C-50128B41FAD0}" destId="{98DF899A-D6B4-4F57-8BAC-8C8D413CA0D9}" srcOrd="11" destOrd="0" presId="urn:microsoft.com/office/officeart/2016/7/layout/LinearBlockProcessNumbered#1"/>
    <dgm:cxn modelId="{014C137B-C946-4086-8095-7C489AD0439C}" type="presParOf" srcId="{E37A2EB9-BB4F-4C26-8F2C-50128B41FAD0}" destId="{511124E0-BEC6-4D6A-B54C-2865A3D78310}" srcOrd="12" destOrd="0" presId="urn:microsoft.com/office/officeart/2016/7/layout/LinearBlockProcessNumbered#1"/>
    <dgm:cxn modelId="{12A8D83A-F69F-4A7F-8779-4C076F94C52B}" type="presParOf" srcId="{511124E0-BEC6-4D6A-B54C-2865A3D78310}" destId="{7A32F99E-01A4-4148-A056-67181BBAA4BD}" srcOrd="0" destOrd="0" presId="urn:microsoft.com/office/officeart/2016/7/layout/LinearBlockProcessNumbered#1"/>
    <dgm:cxn modelId="{BAD8E125-E3EF-40E9-847C-1FC61C2EA02C}" type="presParOf" srcId="{511124E0-BEC6-4D6A-B54C-2865A3D78310}" destId="{BE0DC097-DB81-4E8F-B361-1B9ACF657E06}" srcOrd="1" destOrd="0" presId="urn:microsoft.com/office/officeart/2016/7/layout/LinearBlockProcessNumbered#1"/>
    <dgm:cxn modelId="{6B8A9E52-97B4-40D1-AE7C-66DF2FCBCC96}" type="presParOf" srcId="{511124E0-BEC6-4D6A-B54C-2865A3D78310}" destId="{13C5AFAF-8110-4214-83CB-F12B0000CF05}" srcOrd="2" destOrd="0" presId="urn:microsoft.com/office/officeart/2016/7/layout/LinearBlockProcessNumbered#1"/>
    <dgm:cxn modelId="{8A403954-E81D-4701-9EF8-A5745E726A9B}" type="presParOf" srcId="{E37A2EB9-BB4F-4C26-8F2C-50128B41FAD0}" destId="{77E6A305-98E1-4D3A-96C2-3B6FCCD10239}" srcOrd="13" destOrd="0" presId="urn:microsoft.com/office/officeart/2016/7/layout/LinearBlockProcessNumbered#1"/>
    <dgm:cxn modelId="{31222928-6D31-4F70-BD04-4E912A1A1867}" type="presParOf" srcId="{E37A2EB9-BB4F-4C26-8F2C-50128B41FAD0}" destId="{7B7CAA47-B399-4409-9A3D-5D9A1B03CEB2}" srcOrd="14" destOrd="0" presId="urn:microsoft.com/office/officeart/2016/7/layout/LinearBlockProcessNumbered#1"/>
    <dgm:cxn modelId="{FBD985B4-5088-41E7-AF08-2DCD7CE8B49A}" type="presParOf" srcId="{7B7CAA47-B399-4409-9A3D-5D9A1B03CEB2}" destId="{769C4EBF-CBE7-48DB-A4E3-FD81A46A8E57}" srcOrd="0" destOrd="0" presId="urn:microsoft.com/office/officeart/2016/7/layout/LinearBlockProcessNumbered#1"/>
    <dgm:cxn modelId="{CC52B55E-4871-4616-BC7D-36BCF3CAE90E}" type="presParOf" srcId="{7B7CAA47-B399-4409-9A3D-5D9A1B03CEB2}" destId="{9A008F12-266C-4929-9C0F-F7E1051E60E9}" srcOrd="1" destOrd="0" presId="urn:microsoft.com/office/officeart/2016/7/layout/LinearBlockProcessNumbered#1"/>
    <dgm:cxn modelId="{49D54F41-61F9-4511-B207-8E7AC168AA7D}" type="presParOf" srcId="{7B7CAA47-B399-4409-9A3D-5D9A1B03CEB2}" destId="{E0075BFD-6CD7-44E1-A6F5-294F1B16B250}" srcOrd="2" destOrd="0" presId="urn:microsoft.com/office/officeart/2016/7/layout/LinearBlockProcessNumbered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1448BFED-A0DD-4A07-BCEC-92F99C775A55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49D8330-D7AE-46B8-9E48-739231D5D31D}">
      <dgm:prSet/>
      <dgm:spPr>
        <a:solidFill>
          <a:schemeClr val="accent3">
            <a:lumMod val="50000"/>
          </a:schemeClr>
        </a:solidFill>
      </dgm:spPr>
      <dgm:t>
        <a:bodyPr/>
        <a:lstStyle/>
        <a:p>
          <a:r>
            <a:rPr lang="en-US" b="1" i="0" baseline="0" dirty="0">
              <a:latin typeface="+mj-lt"/>
            </a:rPr>
            <a:t>SVM CODE</a:t>
          </a:r>
          <a:endParaRPr lang="en-US" dirty="0">
            <a:latin typeface="+mj-lt"/>
          </a:endParaRPr>
        </a:p>
      </dgm:t>
    </dgm:pt>
    <dgm:pt modelId="{473CE929-CBA0-4755-A6D0-12DDA9DBA830}" type="parTrans" cxnId="{6561F37F-1CF5-44EC-8FED-44E3C9DA9F9E}">
      <dgm:prSet/>
      <dgm:spPr/>
      <dgm:t>
        <a:bodyPr/>
        <a:lstStyle/>
        <a:p>
          <a:endParaRPr lang="en-US"/>
        </a:p>
      </dgm:t>
    </dgm:pt>
    <dgm:pt modelId="{7F96D454-3F7C-4F73-A457-BA93192FE59D}" type="sibTrans" cxnId="{6561F37F-1CF5-44EC-8FED-44E3C9DA9F9E}">
      <dgm:prSet/>
      <dgm:spPr/>
      <dgm:t>
        <a:bodyPr/>
        <a:lstStyle/>
        <a:p>
          <a:endParaRPr lang="en-US"/>
        </a:p>
      </dgm:t>
    </dgm:pt>
    <dgm:pt modelId="{31634F89-EB7B-41F7-BF28-46BC6EB426C0}" type="pres">
      <dgm:prSet presAssocID="{1448BFED-A0DD-4A07-BCEC-92F99C775A55}" presName="cycle" presStyleCnt="0">
        <dgm:presLayoutVars>
          <dgm:dir/>
          <dgm:resizeHandles val="exact"/>
        </dgm:presLayoutVars>
      </dgm:prSet>
      <dgm:spPr/>
    </dgm:pt>
    <dgm:pt modelId="{80F265B0-BF57-4EEB-B7BB-ACFB45716580}" type="pres">
      <dgm:prSet presAssocID="{649D8330-D7AE-46B8-9E48-739231D5D31D}" presName="node" presStyleLbl="node1" presStyleIdx="0" presStyleCnt="1" custScaleX="130680" custScaleY="100107" custRadScaleRad="153409" custRadScaleInc="889">
        <dgm:presLayoutVars>
          <dgm:bulletEnabled val="1"/>
        </dgm:presLayoutVars>
      </dgm:prSet>
      <dgm:spPr/>
    </dgm:pt>
  </dgm:ptLst>
  <dgm:cxnLst>
    <dgm:cxn modelId="{2CA25015-EF0B-4A85-9AF8-5B9A73771817}" type="presOf" srcId="{1448BFED-A0DD-4A07-BCEC-92F99C775A55}" destId="{31634F89-EB7B-41F7-BF28-46BC6EB426C0}" srcOrd="0" destOrd="0" presId="urn:microsoft.com/office/officeart/2005/8/layout/cycle2"/>
    <dgm:cxn modelId="{9F6E1842-C1C1-4459-AA12-BA97CAAA14EB}" type="presOf" srcId="{649D8330-D7AE-46B8-9E48-739231D5D31D}" destId="{80F265B0-BF57-4EEB-B7BB-ACFB45716580}" srcOrd="0" destOrd="0" presId="urn:microsoft.com/office/officeart/2005/8/layout/cycle2"/>
    <dgm:cxn modelId="{6561F37F-1CF5-44EC-8FED-44E3C9DA9F9E}" srcId="{1448BFED-A0DD-4A07-BCEC-92F99C775A55}" destId="{649D8330-D7AE-46B8-9E48-739231D5D31D}" srcOrd="0" destOrd="0" parTransId="{473CE929-CBA0-4755-A6D0-12DDA9DBA830}" sibTransId="{7F96D454-3F7C-4F73-A457-BA93192FE59D}"/>
    <dgm:cxn modelId="{818714CF-7BC4-4E08-845C-13072696180C}" type="presParOf" srcId="{31634F89-EB7B-41F7-BF28-46BC6EB426C0}" destId="{80F265B0-BF57-4EEB-B7BB-ACFB45716580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FC6350D0-10B1-4C53-A84D-C4C58207FF8C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1BC6881-59D0-45F9-A053-F7B12AB84FC0}">
      <dgm:prSet/>
      <dgm:spPr>
        <a:solidFill>
          <a:schemeClr val="accent3">
            <a:lumMod val="50000"/>
          </a:schemeClr>
        </a:solidFill>
      </dgm:spPr>
      <dgm:t>
        <a:bodyPr/>
        <a:lstStyle/>
        <a:p>
          <a:r>
            <a:rPr lang="en-US" b="1" i="0" baseline="0" dirty="0">
              <a:latin typeface="+mj-lt"/>
            </a:rPr>
            <a:t>Logistic regression</a:t>
          </a:r>
          <a:endParaRPr lang="en-US" b="1" dirty="0">
            <a:latin typeface="+mj-lt"/>
          </a:endParaRPr>
        </a:p>
      </dgm:t>
    </dgm:pt>
    <dgm:pt modelId="{E9D14470-4480-452B-A0F3-5ABA4F6F8E17}" type="parTrans" cxnId="{F7D2EE8B-2CE4-4BF5-85EB-DDB984F2B0CA}">
      <dgm:prSet/>
      <dgm:spPr/>
      <dgm:t>
        <a:bodyPr/>
        <a:lstStyle/>
        <a:p>
          <a:endParaRPr lang="en-US"/>
        </a:p>
      </dgm:t>
    </dgm:pt>
    <dgm:pt modelId="{EC72C4F7-6F56-4A56-882B-6053A0DA6A5E}" type="sibTrans" cxnId="{F7D2EE8B-2CE4-4BF5-85EB-DDB984F2B0CA}">
      <dgm:prSet/>
      <dgm:spPr/>
      <dgm:t>
        <a:bodyPr/>
        <a:lstStyle/>
        <a:p>
          <a:endParaRPr lang="en-US"/>
        </a:p>
      </dgm:t>
    </dgm:pt>
    <dgm:pt modelId="{DC5D67C1-B59C-4888-BAA9-E4030D2B293A}" type="pres">
      <dgm:prSet presAssocID="{FC6350D0-10B1-4C53-A84D-C4C58207FF8C}" presName="cycle" presStyleCnt="0">
        <dgm:presLayoutVars>
          <dgm:dir/>
          <dgm:resizeHandles val="exact"/>
        </dgm:presLayoutVars>
      </dgm:prSet>
      <dgm:spPr/>
    </dgm:pt>
    <dgm:pt modelId="{8AF96BA6-F986-4AC2-8200-D9C0A161CA15}" type="pres">
      <dgm:prSet presAssocID="{E1BC6881-59D0-45F9-A053-F7B12AB84FC0}" presName="node" presStyleLbl="node1" presStyleIdx="0" presStyleCnt="1" custScaleX="137299" custRadScaleRad="134513" custRadScaleInc="-449">
        <dgm:presLayoutVars>
          <dgm:bulletEnabled val="1"/>
        </dgm:presLayoutVars>
      </dgm:prSet>
      <dgm:spPr/>
    </dgm:pt>
  </dgm:ptLst>
  <dgm:cxnLst>
    <dgm:cxn modelId="{28547D3D-DC50-479A-A6CD-02155427FD98}" type="presOf" srcId="{E1BC6881-59D0-45F9-A053-F7B12AB84FC0}" destId="{8AF96BA6-F986-4AC2-8200-D9C0A161CA15}" srcOrd="0" destOrd="0" presId="urn:microsoft.com/office/officeart/2005/8/layout/cycle2"/>
    <dgm:cxn modelId="{F7D2EE8B-2CE4-4BF5-85EB-DDB984F2B0CA}" srcId="{FC6350D0-10B1-4C53-A84D-C4C58207FF8C}" destId="{E1BC6881-59D0-45F9-A053-F7B12AB84FC0}" srcOrd="0" destOrd="0" parTransId="{E9D14470-4480-452B-A0F3-5ABA4F6F8E17}" sibTransId="{EC72C4F7-6F56-4A56-882B-6053A0DA6A5E}"/>
    <dgm:cxn modelId="{78445AC0-BB3F-4ED9-B6F3-1D5F79098CC8}" type="presOf" srcId="{FC6350D0-10B1-4C53-A84D-C4C58207FF8C}" destId="{DC5D67C1-B59C-4888-BAA9-E4030D2B293A}" srcOrd="0" destOrd="0" presId="urn:microsoft.com/office/officeart/2005/8/layout/cycle2"/>
    <dgm:cxn modelId="{D616198D-6904-49DB-B842-B358EEFFB8B8}" type="presParOf" srcId="{DC5D67C1-B59C-4888-BAA9-E4030D2B293A}" destId="{8AF96BA6-F986-4AC2-8200-D9C0A161CA15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BA6B9F-F3EF-4766-992F-5E270499768D}">
      <dsp:nvSpPr>
        <dsp:cNvPr id="0" name=""/>
        <dsp:cNvSpPr/>
      </dsp:nvSpPr>
      <dsp:spPr>
        <a:xfrm>
          <a:off x="0" y="17628"/>
          <a:ext cx="4078800" cy="1559025"/>
        </a:xfrm>
        <a:prstGeom prst="roundRect">
          <a:avLst/>
        </a:prstGeom>
        <a:solidFill>
          <a:schemeClr val="bg2">
            <a:lumMod val="5000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b="1" kern="1200" baseline="0"/>
            <a:t>Agenda</a:t>
          </a:r>
          <a:endParaRPr lang="en-US" sz="6500" kern="1200"/>
        </a:p>
      </dsp:txBody>
      <dsp:txXfrm>
        <a:off x="76105" y="93733"/>
        <a:ext cx="3926590" cy="1406815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3CE3E7-B201-4361-8744-CBD00C8A2BA4}">
      <dsp:nvSpPr>
        <dsp:cNvPr id="0" name=""/>
        <dsp:cNvSpPr/>
      </dsp:nvSpPr>
      <dsp:spPr>
        <a:xfrm>
          <a:off x="-5764423" y="-882292"/>
          <a:ext cx="6862795" cy="6862795"/>
        </a:xfrm>
        <a:prstGeom prst="blockArc">
          <a:avLst>
            <a:gd name="adj1" fmla="val 18900000"/>
            <a:gd name="adj2" fmla="val 2700000"/>
            <a:gd name="adj3" fmla="val 315"/>
          </a:avLst>
        </a:pr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5CCDB6-EE8B-4BCB-ADEC-CFB53E8EC68F}">
      <dsp:nvSpPr>
        <dsp:cNvPr id="0" name=""/>
        <dsp:cNvSpPr/>
      </dsp:nvSpPr>
      <dsp:spPr>
        <a:xfrm>
          <a:off x="574932" y="391950"/>
          <a:ext cx="6405911" cy="784308"/>
        </a:xfrm>
        <a:prstGeom prst="rect">
          <a:avLst/>
        </a:prstGeom>
        <a:solidFill>
          <a:schemeClr val="accent3">
            <a:lumMod val="5000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2545" tIns="63500" rIns="63500" bIns="635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We created a heart disease system using 3 kinds of algorithm</a:t>
          </a:r>
        </a:p>
      </dsp:txBody>
      <dsp:txXfrm>
        <a:off x="574932" y="391950"/>
        <a:ext cx="6405911" cy="784308"/>
      </dsp:txXfrm>
    </dsp:sp>
    <dsp:sp modelId="{3DEC4252-0253-499A-84CE-7A9748D0E8C4}">
      <dsp:nvSpPr>
        <dsp:cNvPr id="0" name=""/>
        <dsp:cNvSpPr/>
      </dsp:nvSpPr>
      <dsp:spPr>
        <a:xfrm>
          <a:off x="84739" y="293911"/>
          <a:ext cx="980385" cy="98038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85774B-DDF4-403C-82FD-2A5C4E8163AE}">
      <dsp:nvSpPr>
        <dsp:cNvPr id="0" name=""/>
        <dsp:cNvSpPr/>
      </dsp:nvSpPr>
      <dsp:spPr>
        <a:xfrm>
          <a:off x="1024594" y="1568617"/>
          <a:ext cx="5956249" cy="784308"/>
        </a:xfrm>
        <a:prstGeom prst="rect">
          <a:avLst/>
        </a:prstGeom>
        <a:solidFill>
          <a:schemeClr val="accent3">
            <a:lumMod val="5000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2545" tIns="63500" rIns="63500" bIns="635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First one was naive Bayes the accuracy was 0.82%</a:t>
          </a:r>
        </a:p>
      </dsp:txBody>
      <dsp:txXfrm>
        <a:off x="1024594" y="1568617"/>
        <a:ext cx="5956249" cy="784308"/>
      </dsp:txXfrm>
    </dsp:sp>
    <dsp:sp modelId="{8718CF8D-2625-4220-B077-B508B1942F27}">
      <dsp:nvSpPr>
        <dsp:cNvPr id="0" name=""/>
        <dsp:cNvSpPr/>
      </dsp:nvSpPr>
      <dsp:spPr>
        <a:xfrm>
          <a:off x="534401" y="1470578"/>
          <a:ext cx="980385" cy="98038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C547AE-169E-46E6-842A-9FC2E8CB9400}">
      <dsp:nvSpPr>
        <dsp:cNvPr id="0" name=""/>
        <dsp:cNvSpPr/>
      </dsp:nvSpPr>
      <dsp:spPr>
        <a:xfrm>
          <a:off x="1024594" y="2745284"/>
          <a:ext cx="5956249" cy="784308"/>
        </a:xfrm>
        <a:prstGeom prst="rect">
          <a:avLst/>
        </a:prstGeom>
        <a:solidFill>
          <a:schemeClr val="accent3">
            <a:lumMod val="5000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2545" tIns="63500" rIns="63500" bIns="635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Second one is SVM with accuracy </a:t>
          </a:r>
          <a:r>
            <a:rPr lang="ar-EG" sz="2500" kern="1200" dirty="0"/>
            <a:t>0.81</a:t>
          </a:r>
          <a:r>
            <a:rPr lang="en-US" sz="2500" kern="1200" dirty="0"/>
            <a:t>%</a:t>
          </a:r>
        </a:p>
      </dsp:txBody>
      <dsp:txXfrm>
        <a:off x="1024594" y="2745284"/>
        <a:ext cx="5956249" cy="784308"/>
      </dsp:txXfrm>
    </dsp:sp>
    <dsp:sp modelId="{3BE9395C-8066-45EA-A4BD-9BDCE93A1631}">
      <dsp:nvSpPr>
        <dsp:cNvPr id="0" name=""/>
        <dsp:cNvSpPr/>
      </dsp:nvSpPr>
      <dsp:spPr>
        <a:xfrm>
          <a:off x="534401" y="2647246"/>
          <a:ext cx="980385" cy="98038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9A7A35-3C14-4498-9614-90DB1B5D7683}">
      <dsp:nvSpPr>
        <dsp:cNvPr id="0" name=""/>
        <dsp:cNvSpPr/>
      </dsp:nvSpPr>
      <dsp:spPr>
        <a:xfrm>
          <a:off x="574932" y="3921951"/>
          <a:ext cx="6405911" cy="784308"/>
        </a:xfrm>
        <a:prstGeom prst="rect">
          <a:avLst/>
        </a:prstGeom>
        <a:solidFill>
          <a:schemeClr val="accent3">
            <a:lumMod val="5000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2545" tIns="63500" rIns="63500" bIns="635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Then the logistic regression with accuracy 0.85% which is more accurate</a:t>
          </a:r>
        </a:p>
      </dsp:txBody>
      <dsp:txXfrm>
        <a:off x="574932" y="3921951"/>
        <a:ext cx="6405911" cy="784308"/>
      </dsp:txXfrm>
    </dsp:sp>
    <dsp:sp modelId="{1D783E59-DDC3-48B6-A37C-21D194B6B793}">
      <dsp:nvSpPr>
        <dsp:cNvPr id="0" name=""/>
        <dsp:cNvSpPr/>
      </dsp:nvSpPr>
      <dsp:spPr>
        <a:xfrm>
          <a:off x="84739" y="3823913"/>
          <a:ext cx="980385" cy="98038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A906F9-4BF6-43EB-BC1D-4B4C751FE981}">
      <dsp:nvSpPr>
        <dsp:cNvPr id="0" name=""/>
        <dsp:cNvSpPr/>
      </dsp:nvSpPr>
      <dsp:spPr>
        <a:xfrm>
          <a:off x="0" y="938924"/>
          <a:ext cx="6668792" cy="173340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A92B13-CB42-4531-A1CA-779174C14FF8}">
      <dsp:nvSpPr>
        <dsp:cNvPr id="0" name=""/>
        <dsp:cNvSpPr/>
      </dsp:nvSpPr>
      <dsp:spPr>
        <a:xfrm>
          <a:off x="524353" y="1328940"/>
          <a:ext cx="953370" cy="95337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DF79E0-877A-4A70-BEBE-EB08B7AEEFBF}">
      <dsp:nvSpPr>
        <dsp:cNvPr id="0" name=""/>
        <dsp:cNvSpPr/>
      </dsp:nvSpPr>
      <dsp:spPr>
        <a:xfrm>
          <a:off x="2002077" y="938924"/>
          <a:ext cx="4666714" cy="1733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3452" tIns="183452" rIns="183452" bIns="183452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baseline="0"/>
            <a:t>In the last few years the world has witnessed substantial increase in heart diseases spread </a:t>
          </a:r>
          <a:endParaRPr lang="en-US" sz="2300" kern="1200"/>
        </a:p>
      </dsp:txBody>
      <dsp:txXfrm>
        <a:off x="2002077" y="938924"/>
        <a:ext cx="4666714" cy="1733400"/>
      </dsp:txXfrm>
    </dsp:sp>
    <dsp:sp modelId="{88BFEBAF-89D8-4D77-85FB-444213989343}">
      <dsp:nvSpPr>
        <dsp:cNvPr id="0" name=""/>
        <dsp:cNvSpPr/>
      </dsp:nvSpPr>
      <dsp:spPr>
        <a:xfrm>
          <a:off x="0" y="3105675"/>
          <a:ext cx="6668792" cy="173340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7E9101-824F-4732-9E04-82355517F8F5}">
      <dsp:nvSpPr>
        <dsp:cNvPr id="0" name=""/>
        <dsp:cNvSpPr/>
      </dsp:nvSpPr>
      <dsp:spPr>
        <a:xfrm>
          <a:off x="524353" y="3495690"/>
          <a:ext cx="953370" cy="95337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B95E9D-9AC2-4BED-8221-BEA66B5EF805}">
      <dsp:nvSpPr>
        <dsp:cNvPr id="0" name=""/>
        <dsp:cNvSpPr/>
      </dsp:nvSpPr>
      <dsp:spPr>
        <a:xfrm>
          <a:off x="2002077" y="3105675"/>
          <a:ext cx="4666714" cy="1733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3452" tIns="183452" rIns="183452" bIns="183452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baseline="0"/>
            <a:t>AI and pattern recognition can be used to detect and predict diseases in general and are useful in medical field </a:t>
          </a:r>
          <a:endParaRPr lang="en-US" sz="2300" kern="1200"/>
        </a:p>
      </dsp:txBody>
      <dsp:txXfrm>
        <a:off x="2002077" y="3105675"/>
        <a:ext cx="4666714" cy="17334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F10265-FF5A-44AC-A8B7-F2564B9259DC}">
      <dsp:nvSpPr>
        <dsp:cNvPr id="0" name=""/>
        <dsp:cNvSpPr/>
      </dsp:nvSpPr>
      <dsp:spPr>
        <a:xfrm>
          <a:off x="1690502" y="0"/>
          <a:ext cx="2632194" cy="2024578"/>
        </a:xfrm>
        <a:prstGeom prst="ellipse">
          <a:avLst/>
        </a:prstGeom>
        <a:solidFill>
          <a:schemeClr val="accent3">
            <a:lumMod val="75000"/>
            <a:alpha val="9700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u="sng" kern="1200" dirty="0"/>
            <a:t>Dataset GUI Code</a:t>
          </a:r>
          <a:endParaRPr lang="en-US" sz="3200" kern="1200" dirty="0"/>
        </a:p>
      </dsp:txBody>
      <dsp:txXfrm>
        <a:off x="2075978" y="296493"/>
        <a:ext cx="1861242" cy="143159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046E2B-30FF-4FA5-9C95-D926E33351EE}">
      <dsp:nvSpPr>
        <dsp:cNvPr id="0" name=""/>
        <dsp:cNvSpPr/>
      </dsp:nvSpPr>
      <dsp:spPr>
        <a:xfrm>
          <a:off x="0" y="198891"/>
          <a:ext cx="3856679" cy="1079325"/>
        </a:xfrm>
        <a:prstGeom prst="roundRect">
          <a:avLst/>
        </a:prstGeom>
        <a:solidFill>
          <a:schemeClr val="accent3">
            <a:lumMod val="7500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b="1" kern="1200" baseline="0" dirty="0"/>
            <a:t>Dataset GUI</a:t>
          </a:r>
          <a:endParaRPr lang="en-US" sz="4500" kern="1200" dirty="0"/>
        </a:p>
      </dsp:txBody>
      <dsp:txXfrm>
        <a:off x="52688" y="251579"/>
        <a:ext cx="3751303" cy="97394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5903D7-1C68-4006-AF90-04D85325929F}">
      <dsp:nvSpPr>
        <dsp:cNvPr id="0" name=""/>
        <dsp:cNvSpPr/>
      </dsp:nvSpPr>
      <dsp:spPr>
        <a:xfrm>
          <a:off x="6315" y="244204"/>
          <a:ext cx="1974242" cy="236909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011" tIns="0" rIns="195011" bIns="33020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Define a function to load the heart disease</a:t>
          </a:r>
        </a:p>
      </dsp:txBody>
      <dsp:txXfrm>
        <a:off x="6315" y="1191840"/>
        <a:ext cx="1974242" cy="1421454"/>
      </dsp:txXfrm>
    </dsp:sp>
    <dsp:sp modelId="{6759B1AA-2E29-4F6A-8368-F7F0B280E1B2}">
      <dsp:nvSpPr>
        <dsp:cNvPr id="0" name=""/>
        <dsp:cNvSpPr/>
      </dsp:nvSpPr>
      <dsp:spPr>
        <a:xfrm>
          <a:off x="6315" y="244204"/>
          <a:ext cx="1974242" cy="947636"/>
        </a:xfrm>
        <a:prstGeom prst="rect">
          <a:avLst/>
        </a:prstGeom>
        <a:noFill/>
        <a:ln w="1079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011" tIns="165100" rIns="195011" bIns="165100" numCol="1" spcCol="1270" anchor="ctr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 dirty="0"/>
            <a:t>01</a:t>
          </a:r>
        </a:p>
      </dsp:txBody>
      <dsp:txXfrm>
        <a:off x="6315" y="244204"/>
        <a:ext cx="1974242" cy="947636"/>
      </dsp:txXfrm>
    </dsp:sp>
    <dsp:sp modelId="{C5611A47-100E-4CD8-ACF5-8DCA3491DEA5}">
      <dsp:nvSpPr>
        <dsp:cNvPr id="0" name=""/>
        <dsp:cNvSpPr/>
      </dsp:nvSpPr>
      <dsp:spPr>
        <a:xfrm>
          <a:off x="2138497" y="244204"/>
          <a:ext cx="1974242" cy="2369090"/>
        </a:xfrm>
        <a:prstGeom prst="rect">
          <a:avLst/>
        </a:prstGeom>
        <a:solidFill>
          <a:schemeClr val="accent2">
            <a:hueOff val="-1520001"/>
            <a:satOff val="-4286"/>
            <a:lumOff val="-1814"/>
            <a:alphaOff val="0"/>
          </a:schemeClr>
        </a:solidFill>
        <a:ln w="10795" cap="flat" cmpd="sng" algn="ctr">
          <a:solidFill>
            <a:schemeClr val="accent2">
              <a:hueOff val="-1520001"/>
              <a:satOff val="-4286"/>
              <a:lumOff val="-181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011" tIns="0" rIns="195011" bIns="33020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Define a function to split the data into training and test sets</a:t>
          </a:r>
        </a:p>
      </dsp:txBody>
      <dsp:txXfrm>
        <a:off x="2138497" y="1191840"/>
        <a:ext cx="1974242" cy="1421454"/>
      </dsp:txXfrm>
    </dsp:sp>
    <dsp:sp modelId="{C144ED7C-1BCC-4292-821C-44C17E0782A1}">
      <dsp:nvSpPr>
        <dsp:cNvPr id="0" name=""/>
        <dsp:cNvSpPr/>
      </dsp:nvSpPr>
      <dsp:spPr>
        <a:xfrm>
          <a:off x="2138497" y="244204"/>
          <a:ext cx="1974242" cy="947636"/>
        </a:xfrm>
        <a:prstGeom prst="rect">
          <a:avLst/>
        </a:prstGeom>
        <a:noFill/>
        <a:ln w="1079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011" tIns="165100" rIns="195011" bIns="165100" numCol="1" spcCol="1270" anchor="ctr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/>
            <a:t>02</a:t>
          </a:r>
        </a:p>
      </dsp:txBody>
      <dsp:txXfrm>
        <a:off x="2138497" y="244204"/>
        <a:ext cx="1974242" cy="947636"/>
      </dsp:txXfrm>
    </dsp:sp>
    <dsp:sp modelId="{8DAD54E6-4DDF-4ADD-80B3-E1A25F2C0C0D}">
      <dsp:nvSpPr>
        <dsp:cNvPr id="0" name=""/>
        <dsp:cNvSpPr/>
      </dsp:nvSpPr>
      <dsp:spPr>
        <a:xfrm>
          <a:off x="4270678" y="244204"/>
          <a:ext cx="1974242" cy="2369090"/>
        </a:xfrm>
        <a:prstGeom prst="rect">
          <a:avLst/>
        </a:prstGeom>
        <a:solidFill>
          <a:schemeClr val="accent2">
            <a:hueOff val="-3040001"/>
            <a:satOff val="-8572"/>
            <a:lumOff val="-3627"/>
            <a:alphaOff val="0"/>
          </a:schemeClr>
        </a:solidFill>
        <a:ln w="10795" cap="flat" cmpd="sng" algn="ctr">
          <a:solidFill>
            <a:schemeClr val="accent2">
              <a:hueOff val="-3040001"/>
              <a:satOff val="-8572"/>
              <a:lumOff val="-362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011" tIns="0" rIns="195011" bIns="33020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function to summarize the data by calculating the mean and standard deviation of each feature.</a:t>
          </a:r>
        </a:p>
      </dsp:txBody>
      <dsp:txXfrm>
        <a:off x="4270678" y="1191840"/>
        <a:ext cx="1974242" cy="1421454"/>
      </dsp:txXfrm>
    </dsp:sp>
    <dsp:sp modelId="{8EDAA9C8-703B-4601-9D24-1287152490D8}">
      <dsp:nvSpPr>
        <dsp:cNvPr id="0" name=""/>
        <dsp:cNvSpPr/>
      </dsp:nvSpPr>
      <dsp:spPr>
        <a:xfrm>
          <a:off x="4270678" y="244204"/>
          <a:ext cx="1974242" cy="947636"/>
        </a:xfrm>
        <a:prstGeom prst="rect">
          <a:avLst/>
        </a:prstGeom>
        <a:noFill/>
        <a:ln w="1079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011" tIns="165100" rIns="195011" bIns="165100" numCol="1" spcCol="1270" anchor="ctr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/>
            <a:t>03</a:t>
          </a:r>
        </a:p>
      </dsp:txBody>
      <dsp:txXfrm>
        <a:off x="4270678" y="244204"/>
        <a:ext cx="1974242" cy="947636"/>
      </dsp:txXfrm>
    </dsp:sp>
    <dsp:sp modelId="{0C7A16ED-F470-4420-9B99-62E629D80062}">
      <dsp:nvSpPr>
        <dsp:cNvPr id="0" name=""/>
        <dsp:cNvSpPr/>
      </dsp:nvSpPr>
      <dsp:spPr>
        <a:xfrm>
          <a:off x="6402860" y="244204"/>
          <a:ext cx="1974242" cy="2369090"/>
        </a:xfrm>
        <a:prstGeom prst="rect">
          <a:avLst/>
        </a:prstGeom>
        <a:solidFill>
          <a:schemeClr val="accent2">
            <a:hueOff val="-4560002"/>
            <a:satOff val="-12858"/>
            <a:lumOff val="-5441"/>
            <a:alphaOff val="0"/>
          </a:schemeClr>
        </a:solidFill>
        <a:ln w="10795" cap="flat" cmpd="sng" algn="ctr">
          <a:solidFill>
            <a:schemeClr val="accent2">
              <a:hueOff val="-4560002"/>
              <a:satOff val="-12858"/>
              <a:lumOff val="-544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011" tIns="0" rIns="195011" bIns="33020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calculate probability and update class</a:t>
          </a:r>
        </a:p>
      </dsp:txBody>
      <dsp:txXfrm>
        <a:off x="6402860" y="1191840"/>
        <a:ext cx="1974242" cy="1421454"/>
      </dsp:txXfrm>
    </dsp:sp>
    <dsp:sp modelId="{F332E97A-BEA3-4112-8A1D-250808933C36}">
      <dsp:nvSpPr>
        <dsp:cNvPr id="0" name=""/>
        <dsp:cNvSpPr/>
      </dsp:nvSpPr>
      <dsp:spPr>
        <a:xfrm>
          <a:off x="6402860" y="244204"/>
          <a:ext cx="1974242" cy="947636"/>
        </a:xfrm>
        <a:prstGeom prst="rect">
          <a:avLst/>
        </a:prstGeom>
        <a:noFill/>
        <a:ln w="1079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011" tIns="165100" rIns="195011" bIns="165100" numCol="1" spcCol="1270" anchor="ctr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/>
            <a:t>04</a:t>
          </a:r>
        </a:p>
      </dsp:txBody>
      <dsp:txXfrm>
        <a:off x="6402860" y="244204"/>
        <a:ext cx="1974242" cy="947636"/>
      </dsp:txXfrm>
    </dsp:sp>
    <dsp:sp modelId="{A38F1CBF-2928-4746-94D6-AC9D25894BE6}">
      <dsp:nvSpPr>
        <dsp:cNvPr id="0" name=""/>
        <dsp:cNvSpPr/>
      </dsp:nvSpPr>
      <dsp:spPr>
        <a:xfrm>
          <a:off x="8535042" y="244204"/>
          <a:ext cx="1974242" cy="2369090"/>
        </a:xfrm>
        <a:prstGeom prst="rect">
          <a:avLst/>
        </a:prstGeom>
        <a:solidFill>
          <a:schemeClr val="accent2">
            <a:hueOff val="-6080002"/>
            <a:satOff val="-17144"/>
            <a:lumOff val="-7255"/>
            <a:alphaOff val="0"/>
          </a:schemeClr>
        </a:solidFill>
        <a:ln w="10795" cap="flat" cmpd="sng" algn="ctr">
          <a:solidFill>
            <a:schemeClr val="accent2">
              <a:hueOff val="-6080002"/>
              <a:satOff val="-17144"/>
              <a:lumOff val="-725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011" tIns="0" rIns="195011" bIns="33020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calculate the accuracy of the model</a:t>
          </a:r>
        </a:p>
      </dsp:txBody>
      <dsp:txXfrm>
        <a:off x="8535042" y="1191840"/>
        <a:ext cx="1974242" cy="1421454"/>
      </dsp:txXfrm>
    </dsp:sp>
    <dsp:sp modelId="{78FB44B5-4FFC-44F7-AD13-1C78EF935ADF}">
      <dsp:nvSpPr>
        <dsp:cNvPr id="0" name=""/>
        <dsp:cNvSpPr/>
      </dsp:nvSpPr>
      <dsp:spPr>
        <a:xfrm>
          <a:off x="8535042" y="244204"/>
          <a:ext cx="1974242" cy="947636"/>
        </a:xfrm>
        <a:prstGeom prst="rect">
          <a:avLst/>
        </a:prstGeom>
        <a:noFill/>
        <a:ln w="1079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011" tIns="165100" rIns="195011" bIns="165100" numCol="1" spcCol="1270" anchor="ctr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/>
            <a:t>05</a:t>
          </a:r>
        </a:p>
      </dsp:txBody>
      <dsp:txXfrm>
        <a:off x="8535042" y="244204"/>
        <a:ext cx="1974242" cy="94763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F265B0-BF57-4EEB-B7BB-ACFB45716580}">
      <dsp:nvSpPr>
        <dsp:cNvPr id="0" name=""/>
        <dsp:cNvSpPr/>
      </dsp:nvSpPr>
      <dsp:spPr>
        <a:xfrm>
          <a:off x="0" y="0"/>
          <a:ext cx="2577346" cy="1974367"/>
        </a:xfrm>
        <a:prstGeom prst="ellipse">
          <a:avLst/>
        </a:prstGeom>
        <a:solidFill>
          <a:schemeClr val="accent3">
            <a:lumMod val="5000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b="1" i="0" kern="1200" baseline="0" dirty="0"/>
            <a:t>NAÏVE BAYES CODE</a:t>
          </a:r>
          <a:endParaRPr lang="en-US" sz="3100" kern="1200" dirty="0"/>
        </a:p>
      </dsp:txBody>
      <dsp:txXfrm>
        <a:off x="377444" y="289139"/>
        <a:ext cx="1822458" cy="139608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A04922-B091-49E1-83F0-2B3D9BAF786D}">
      <dsp:nvSpPr>
        <dsp:cNvPr id="0" name=""/>
        <dsp:cNvSpPr/>
      </dsp:nvSpPr>
      <dsp:spPr>
        <a:xfrm>
          <a:off x="10037" y="1504367"/>
          <a:ext cx="1378504" cy="1654205"/>
        </a:xfrm>
        <a:prstGeom prst="rect">
          <a:avLst/>
        </a:prstGeom>
        <a:solidFill>
          <a:schemeClr val="accent2">
            <a:lumMod val="75000"/>
          </a:schemeClr>
        </a:solidFill>
        <a:ln w="1079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166" tIns="0" rIns="136166" bIns="33020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Import the dataset</a:t>
          </a:r>
        </a:p>
      </dsp:txBody>
      <dsp:txXfrm>
        <a:off x="10037" y="2166049"/>
        <a:ext cx="1378504" cy="992523"/>
      </dsp:txXfrm>
    </dsp:sp>
    <dsp:sp modelId="{1B55EFFE-1044-4C01-8E61-E200D5C36731}">
      <dsp:nvSpPr>
        <dsp:cNvPr id="0" name=""/>
        <dsp:cNvSpPr/>
      </dsp:nvSpPr>
      <dsp:spPr>
        <a:xfrm>
          <a:off x="57" y="1504367"/>
          <a:ext cx="1378504" cy="661682"/>
        </a:xfrm>
        <a:prstGeom prst="rect">
          <a:avLst/>
        </a:prstGeom>
        <a:noFill/>
        <a:ln w="1079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166" tIns="165100" rIns="136166" bIns="1651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01</a:t>
          </a:r>
          <a:endParaRPr lang="en-US" sz="2500" kern="1200" dirty="0"/>
        </a:p>
      </dsp:txBody>
      <dsp:txXfrm>
        <a:off x="57" y="1504367"/>
        <a:ext cx="1378504" cy="661682"/>
      </dsp:txXfrm>
    </dsp:sp>
    <dsp:sp modelId="{C98907A9-E1FE-4D83-8609-7D44B7636182}">
      <dsp:nvSpPr>
        <dsp:cNvPr id="0" name=""/>
        <dsp:cNvSpPr/>
      </dsp:nvSpPr>
      <dsp:spPr>
        <a:xfrm>
          <a:off x="1488842" y="1504367"/>
          <a:ext cx="1378504" cy="1654205"/>
        </a:xfrm>
        <a:prstGeom prst="rect">
          <a:avLst/>
        </a:prstGeom>
        <a:solidFill>
          <a:srgbClr val="68598D"/>
        </a:solidFill>
        <a:ln w="10795" cap="flat" cmpd="sng" algn="ctr">
          <a:solidFill>
            <a:schemeClr val="accent2">
              <a:hueOff val="-868572"/>
              <a:satOff val="-2449"/>
              <a:lumOff val="-103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166" tIns="0" rIns="136166" bIns="33020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Explore the data to figure out what they look like</a:t>
          </a:r>
        </a:p>
      </dsp:txBody>
      <dsp:txXfrm>
        <a:off x="1488842" y="2166049"/>
        <a:ext cx="1378504" cy="992523"/>
      </dsp:txXfrm>
    </dsp:sp>
    <dsp:sp modelId="{7577D577-9D15-4AB8-AF3E-C171BC77B812}">
      <dsp:nvSpPr>
        <dsp:cNvPr id="0" name=""/>
        <dsp:cNvSpPr/>
      </dsp:nvSpPr>
      <dsp:spPr>
        <a:xfrm>
          <a:off x="1488842" y="1504367"/>
          <a:ext cx="1378504" cy="661682"/>
        </a:xfrm>
        <a:prstGeom prst="rect">
          <a:avLst/>
        </a:prstGeom>
        <a:noFill/>
        <a:ln w="1079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166" tIns="165100" rIns="136166" bIns="1651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02</a:t>
          </a:r>
          <a:endParaRPr lang="en-US" sz="2500" kern="1200" dirty="0"/>
        </a:p>
      </dsp:txBody>
      <dsp:txXfrm>
        <a:off x="1488842" y="1504367"/>
        <a:ext cx="1378504" cy="661682"/>
      </dsp:txXfrm>
    </dsp:sp>
    <dsp:sp modelId="{2408570E-3885-4050-AD4F-68135AFA0DF3}">
      <dsp:nvSpPr>
        <dsp:cNvPr id="0" name=""/>
        <dsp:cNvSpPr/>
      </dsp:nvSpPr>
      <dsp:spPr>
        <a:xfrm>
          <a:off x="2977627" y="1504367"/>
          <a:ext cx="1378504" cy="1654205"/>
        </a:xfrm>
        <a:prstGeom prst="rect">
          <a:avLst/>
        </a:prstGeom>
        <a:solidFill>
          <a:srgbClr val="5A6B76"/>
        </a:solidFill>
        <a:ln w="10795" cap="flat" cmpd="sng" algn="ctr">
          <a:solidFill>
            <a:schemeClr val="accent2">
              <a:hueOff val="-1737144"/>
              <a:satOff val="-4898"/>
              <a:lumOff val="-20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166" tIns="0" rIns="136166" bIns="33020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Pre-process the data</a:t>
          </a:r>
        </a:p>
      </dsp:txBody>
      <dsp:txXfrm>
        <a:off x="2977627" y="2166049"/>
        <a:ext cx="1378504" cy="992523"/>
      </dsp:txXfrm>
    </dsp:sp>
    <dsp:sp modelId="{2E5232D0-3F31-49B4-BA6C-474069EA24CC}">
      <dsp:nvSpPr>
        <dsp:cNvPr id="0" name=""/>
        <dsp:cNvSpPr/>
      </dsp:nvSpPr>
      <dsp:spPr>
        <a:xfrm>
          <a:off x="2977627" y="1504367"/>
          <a:ext cx="1378504" cy="661682"/>
        </a:xfrm>
        <a:prstGeom prst="rect">
          <a:avLst/>
        </a:prstGeom>
        <a:noFill/>
        <a:ln w="1079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166" tIns="165100" rIns="136166" bIns="1651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03</a:t>
          </a:r>
          <a:endParaRPr lang="en-US" sz="2500" kern="1200" dirty="0"/>
        </a:p>
      </dsp:txBody>
      <dsp:txXfrm>
        <a:off x="2977627" y="1504367"/>
        <a:ext cx="1378504" cy="661682"/>
      </dsp:txXfrm>
    </dsp:sp>
    <dsp:sp modelId="{F7D6956C-B535-4AE9-BD36-A37BB4FC50B1}">
      <dsp:nvSpPr>
        <dsp:cNvPr id="0" name=""/>
        <dsp:cNvSpPr/>
      </dsp:nvSpPr>
      <dsp:spPr>
        <a:xfrm>
          <a:off x="4466412" y="1504367"/>
          <a:ext cx="1378504" cy="1654205"/>
        </a:xfrm>
        <a:prstGeom prst="rect">
          <a:avLst/>
        </a:prstGeom>
        <a:solidFill>
          <a:srgbClr val="5A6B76"/>
        </a:solidFill>
        <a:ln w="10795" cap="flat" cmpd="sng" algn="ctr">
          <a:solidFill>
            <a:schemeClr val="accent2">
              <a:hueOff val="-2605715"/>
              <a:satOff val="-7347"/>
              <a:lumOff val="-310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166" tIns="0" rIns="136166" bIns="33020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Spilt the data into attributes and labels</a:t>
          </a:r>
        </a:p>
      </dsp:txBody>
      <dsp:txXfrm>
        <a:off x="4466412" y="2166049"/>
        <a:ext cx="1378504" cy="992523"/>
      </dsp:txXfrm>
    </dsp:sp>
    <dsp:sp modelId="{EBE1100C-A018-4FE4-984F-CDD8B9E56367}">
      <dsp:nvSpPr>
        <dsp:cNvPr id="0" name=""/>
        <dsp:cNvSpPr/>
      </dsp:nvSpPr>
      <dsp:spPr>
        <a:xfrm>
          <a:off x="4466412" y="1504367"/>
          <a:ext cx="1378504" cy="661682"/>
        </a:xfrm>
        <a:prstGeom prst="rect">
          <a:avLst/>
        </a:prstGeom>
        <a:noFill/>
        <a:ln w="1079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166" tIns="165100" rIns="136166" bIns="1651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04</a:t>
          </a:r>
        </a:p>
      </dsp:txBody>
      <dsp:txXfrm>
        <a:off x="4466412" y="1504367"/>
        <a:ext cx="1378504" cy="661682"/>
      </dsp:txXfrm>
    </dsp:sp>
    <dsp:sp modelId="{97E6AAC9-70E5-4B17-B73B-40866357C874}">
      <dsp:nvSpPr>
        <dsp:cNvPr id="0" name=""/>
        <dsp:cNvSpPr/>
      </dsp:nvSpPr>
      <dsp:spPr>
        <a:xfrm>
          <a:off x="5955197" y="1504367"/>
          <a:ext cx="1378504" cy="1654205"/>
        </a:xfrm>
        <a:prstGeom prst="rect">
          <a:avLst/>
        </a:prstGeom>
        <a:solidFill>
          <a:srgbClr val="5A6B76"/>
        </a:solidFill>
        <a:ln w="10795" cap="flat" cmpd="sng" algn="ctr">
          <a:solidFill>
            <a:schemeClr val="accent2">
              <a:hueOff val="-3474287"/>
              <a:satOff val="-9797"/>
              <a:lumOff val="-414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166" tIns="0" rIns="136166" bIns="33020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Divide the data into training and testing sets</a:t>
          </a:r>
        </a:p>
      </dsp:txBody>
      <dsp:txXfrm>
        <a:off x="5955197" y="2166049"/>
        <a:ext cx="1378504" cy="992523"/>
      </dsp:txXfrm>
    </dsp:sp>
    <dsp:sp modelId="{2254652F-CBDD-4E9D-9C49-19C6221CA430}">
      <dsp:nvSpPr>
        <dsp:cNvPr id="0" name=""/>
        <dsp:cNvSpPr/>
      </dsp:nvSpPr>
      <dsp:spPr>
        <a:xfrm>
          <a:off x="5955197" y="1504367"/>
          <a:ext cx="1378504" cy="661682"/>
        </a:xfrm>
        <a:prstGeom prst="rect">
          <a:avLst/>
        </a:prstGeom>
        <a:noFill/>
        <a:ln w="1079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166" tIns="165100" rIns="136166" bIns="1651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05</a:t>
          </a:r>
        </a:p>
      </dsp:txBody>
      <dsp:txXfrm>
        <a:off x="5955197" y="1504367"/>
        <a:ext cx="1378504" cy="661682"/>
      </dsp:txXfrm>
    </dsp:sp>
    <dsp:sp modelId="{CCEC4882-1552-4D1C-87CD-1B6C09BBCC60}">
      <dsp:nvSpPr>
        <dsp:cNvPr id="0" name=""/>
        <dsp:cNvSpPr/>
      </dsp:nvSpPr>
      <dsp:spPr>
        <a:xfrm>
          <a:off x="7443982" y="1504367"/>
          <a:ext cx="1378504" cy="1654205"/>
        </a:xfrm>
        <a:prstGeom prst="rect">
          <a:avLst/>
        </a:prstGeom>
        <a:solidFill>
          <a:srgbClr val="5A6B76"/>
        </a:solidFill>
        <a:ln w="10795" cap="flat" cmpd="sng" algn="ctr">
          <a:solidFill>
            <a:schemeClr val="accent2">
              <a:hueOff val="-4342859"/>
              <a:satOff val="-12246"/>
              <a:lumOff val="-518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166" tIns="0" rIns="136166" bIns="33020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Train the SVM algorithm</a:t>
          </a:r>
        </a:p>
      </dsp:txBody>
      <dsp:txXfrm>
        <a:off x="7443982" y="2166049"/>
        <a:ext cx="1378504" cy="992523"/>
      </dsp:txXfrm>
    </dsp:sp>
    <dsp:sp modelId="{9F4AB32A-892E-4083-9689-2AEE28B45381}">
      <dsp:nvSpPr>
        <dsp:cNvPr id="0" name=""/>
        <dsp:cNvSpPr/>
      </dsp:nvSpPr>
      <dsp:spPr>
        <a:xfrm>
          <a:off x="7443982" y="1504367"/>
          <a:ext cx="1378504" cy="661682"/>
        </a:xfrm>
        <a:prstGeom prst="rect">
          <a:avLst/>
        </a:prstGeom>
        <a:noFill/>
        <a:ln w="1079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166" tIns="165100" rIns="136166" bIns="1651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06</a:t>
          </a:r>
        </a:p>
      </dsp:txBody>
      <dsp:txXfrm>
        <a:off x="7443982" y="1504367"/>
        <a:ext cx="1378504" cy="661682"/>
      </dsp:txXfrm>
    </dsp:sp>
    <dsp:sp modelId="{7A32F99E-01A4-4148-A056-67181BBAA4BD}">
      <dsp:nvSpPr>
        <dsp:cNvPr id="0" name=""/>
        <dsp:cNvSpPr/>
      </dsp:nvSpPr>
      <dsp:spPr>
        <a:xfrm>
          <a:off x="8932766" y="1504367"/>
          <a:ext cx="1378504" cy="1654205"/>
        </a:xfrm>
        <a:prstGeom prst="rect">
          <a:avLst/>
        </a:prstGeom>
        <a:solidFill>
          <a:srgbClr val="5A6B76"/>
        </a:solidFill>
        <a:ln w="10795" cap="flat" cmpd="sng" algn="ctr">
          <a:solidFill>
            <a:schemeClr val="accent2">
              <a:hueOff val="-5211431"/>
              <a:satOff val="-14695"/>
              <a:lumOff val="-621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166" tIns="0" rIns="136166" bIns="33020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Make some predictions</a:t>
          </a:r>
        </a:p>
      </dsp:txBody>
      <dsp:txXfrm>
        <a:off x="8932766" y="2166049"/>
        <a:ext cx="1378504" cy="992523"/>
      </dsp:txXfrm>
    </dsp:sp>
    <dsp:sp modelId="{BE0DC097-DB81-4E8F-B361-1B9ACF657E06}">
      <dsp:nvSpPr>
        <dsp:cNvPr id="0" name=""/>
        <dsp:cNvSpPr/>
      </dsp:nvSpPr>
      <dsp:spPr>
        <a:xfrm>
          <a:off x="8932766" y="1504367"/>
          <a:ext cx="1378504" cy="661682"/>
        </a:xfrm>
        <a:prstGeom prst="rect">
          <a:avLst/>
        </a:prstGeom>
        <a:noFill/>
        <a:ln w="1079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166" tIns="165100" rIns="136166" bIns="1651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07</a:t>
          </a:r>
        </a:p>
      </dsp:txBody>
      <dsp:txXfrm>
        <a:off x="8932766" y="1504367"/>
        <a:ext cx="1378504" cy="661682"/>
      </dsp:txXfrm>
    </dsp:sp>
    <dsp:sp modelId="{769C4EBF-CBE7-48DB-A4E3-FD81A46A8E57}">
      <dsp:nvSpPr>
        <dsp:cNvPr id="0" name=""/>
        <dsp:cNvSpPr/>
      </dsp:nvSpPr>
      <dsp:spPr>
        <a:xfrm>
          <a:off x="10421551" y="1504367"/>
          <a:ext cx="1378504" cy="1654205"/>
        </a:xfrm>
        <a:prstGeom prst="rect">
          <a:avLst/>
        </a:prstGeom>
        <a:solidFill>
          <a:srgbClr val="5A6B76"/>
        </a:solidFill>
        <a:ln w="10795" cap="flat" cmpd="sng" algn="ctr">
          <a:solidFill>
            <a:schemeClr val="accent2">
              <a:hueOff val="-6080002"/>
              <a:satOff val="-17144"/>
              <a:lumOff val="-725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166" tIns="0" rIns="136166" bIns="33020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Evaluate the result of the algorithm</a:t>
          </a:r>
        </a:p>
      </dsp:txBody>
      <dsp:txXfrm>
        <a:off x="10421551" y="2166049"/>
        <a:ext cx="1378504" cy="992523"/>
      </dsp:txXfrm>
    </dsp:sp>
    <dsp:sp modelId="{9A008F12-266C-4929-9C0F-F7E1051E60E9}">
      <dsp:nvSpPr>
        <dsp:cNvPr id="0" name=""/>
        <dsp:cNvSpPr/>
      </dsp:nvSpPr>
      <dsp:spPr>
        <a:xfrm>
          <a:off x="10421551" y="1504367"/>
          <a:ext cx="1378504" cy="661682"/>
        </a:xfrm>
        <a:prstGeom prst="rect">
          <a:avLst/>
        </a:prstGeom>
        <a:noFill/>
        <a:ln w="1079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166" tIns="165100" rIns="136166" bIns="1651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08</a:t>
          </a:r>
        </a:p>
      </dsp:txBody>
      <dsp:txXfrm>
        <a:off x="10421551" y="1504367"/>
        <a:ext cx="1378504" cy="66168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F265B0-BF57-4EEB-B7BB-ACFB45716580}">
      <dsp:nvSpPr>
        <dsp:cNvPr id="0" name=""/>
        <dsp:cNvSpPr/>
      </dsp:nvSpPr>
      <dsp:spPr>
        <a:xfrm>
          <a:off x="0" y="0"/>
          <a:ext cx="2577346" cy="1974367"/>
        </a:xfrm>
        <a:prstGeom prst="ellipse">
          <a:avLst/>
        </a:prstGeom>
        <a:solidFill>
          <a:schemeClr val="accent3">
            <a:lumMod val="5000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420" tIns="58420" rIns="58420" bIns="5842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b="1" i="0" kern="1200" baseline="0" dirty="0">
              <a:latin typeface="+mj-lt"/>
            </a:rPr>
            <a:t>SVM CODE</a:t>
          </a:r>
          <a:endParaRPr lang="en-US" sz="4600" kern="1200" dirty="0">
            <a:latin typeface="+mj-lt"/>
          </a:endParaRPr>
        </a:p>
      </dsp:txBody>
      <dsp:txXfrm>
        <a:off x="377444" y="289139"/>
        <a:ext cx="1822458" cy="1396089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F96BA6-F986-4AC2-8200-D9C0A161CA15}">
      <dsp:nvSpPr>
        <dsp:cNvPr id="0" name=""/>
        <dsp:cNvSpPr/>
      </dsp:nvSpPr>
      <dsp:spPr>
        <a:xfrm>
          <a:off x="0" y="466"/>
          <a:ext cx="2637649" cy="1921098"/>
        </a:xfrm>
        <a:prstGeom prst="ellipse">
          <a:avLst/>
        </a:prstGeom>
        <a:solidFill>
          <a:schemeClr val="accent3">
            <a:lumMod val="5000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b="1" i="0" kern="1200" baseline="0" dirty="0">
              <a:latin typeface="+mj-lt"/>
            </a:rPr>
            <a:t>Logistic regression</a:t>
          </a:r>
          <a:endParaRPr lang="en-US" sz="3400" b="1" kern="1200" dirty="0">
            <a:latin typeface="+mj-lt"/>
          </a:endParaRPr>
        </a:p>
      </dsp:txBody>
      <dsp:txXfrm>
        <a:off x="386275" y="281804"/>
        <a:ext cx="1865099" cy="13584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6/7/layout/LinearBlockProcessNumbered#1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{8BE7A915-8595-40A5-8DEF-970D2596A782}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{340D76C1-8591-4798-9880-F12278AC4D6B}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{D281ABD3-FC67-48E0-88EA-42BEC08734FF}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6/7/layout/LinearBlockProcessNumbered#1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{8BE7A915-8595-40A5-8DEF-970D2596A782}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{340D76C1-8591-4798-9880-F12278AC4D6B}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{D281ABD3-FC67-48E0-88EA-42BEC08734FF}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C63451-F71A-45EA-8B10-04A09C28CC19}" type="datetimeFigureOut">
              <a:rPr lang="en-US" smtClean="0"/>
              <a:t>5/12/2023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8B270D-091D-4ED2-8C85-0898DD7D9F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1187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4522" y="874663"/>
            <a:ext cx="4650901" cy="2334637"/>
          </a:xfrm>
        </p:spPr>
        <p:txBody>
          <a:bodyPr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44A4473-D4D4-4E24-B542-C5D63C28D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53976" y="457964"/>
            <a:ext cx="6009066" cy="5914582"/>
            <a:chOff x="6153976" y="457964"/>
            <a:chExt cx="6009066" cy="5914582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14CA4A32-A016-460F-8B99-22A5D265B4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Grp="1" noUngrp="1" noRot="1" noChangeAspect="1" noMove="1" noResize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>
              <a:off x="9012621" y="2980002"/>
              <a:ext cx="317159" cy="932400"/>
              <a:chOff x="6376988" y="280988"/>
              <a:chExt cx="633413" cy="1862138"/>
            </a:xfrm>
          </p:grpSpPr>
          <p:sp>
            <p:nvSpPr>
              <p:cNvPr id="86" name="Freeform 68">
                <a:extLst>
                  <a:ext uri="{FF2B5EF4-FFF2-40B4-BE49-F238E27FC236}">
                    <a16:creationId xmlns:a16="http://schemas.microsoft.com/office/drawing/2014/main" id="{84DB1BC2-B158-4DA5-9164-843E6B566C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376988" y="280988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7" name="Freeform 69">
                <a:extLst>
                  <a:ext uri="{FF2B5EF4-FFF2-40B4-BE49-F238E27FC236}">
                    <a16:creationId xmlns:a16="http://schemas.microsoft.com/office/drawing/2014/main" id="{751FDE2E-D749-401E-B3BA-66B2F523182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6076" y="280988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8" name="Line 70">
                <a:extLst>
                  <a:ext uri="{FF2B5EF4-FFF2-40B4-BE49-F238E27FC236}">
                    <a16:creationId xmlns:a16="http://schemas.microsoft.com/office/drawing/2014/main" id="{49546377-E2EE-4854-AA84-5575789BAF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696076" y="280988"/>
                <a:ext cx="0" cy="1862138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4FCC465-42B8-456F-951F-8C51A42F9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Grp="1" noUngrp="1" noRot="1" noChangeAspect="1" noMove="1" noResize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324466" y="457964"/>
              <a:ext cx="3838576" cy="5838297"/>
              <a:chOff x="8324466" y="457964"/>
              <a:chExt cx="3838576" cy="5838297"/>
            </a:xfrm>
          </p:grpSpPr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3D7F8A9A-8A53-4FD3-855C-C49B035CE8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0800000">
                <a:off x="11319026" y="5955846"/>
                <a:ext cx="340415" cy="340415"/>
              </a:xfrm>
              <a:prstGeom prst="ellipse">
                <a:avLst/>
              </a:pr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AC347F99-AC7C-4DB2-8AAF-9E2A7AE629C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Grp="1" noUngrp="1" noRot="1" noChangeAspect="1" noMove="1" noResize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015028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64" name="Freeform 64">
                  <a:extLst>
                    <a:ext uri="{FF2B5EF4-FFF2-40B4-BE49-F238E27FC236}">
                      <a16:creationId xmlns:a16="http://schemas.microsoft.com/office/drawing/2014/main" id="{89B06C37-E219-479D-B324-0DC7D056517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2" y="1443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5" name="Freeform 81">
                  <a:extLst>
                    <a:ext uri="{FF2B5EF4-FFF2-40B4-BE49-F238E27FC236}">
                      <a16:creationId xmlns:a16="http://schemas.microsoft.com/office/drawing/2014/main" id="{29A1D878-CEA2-41DC-8638-A8523167266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205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6" name="Freeform 61">
                  <a:extLst>
                    <a:ext uri="{FF2B5EF4-FFF2-40B4-BE49-F238E27FC236}">
                      <a16:creationId xmlns:a16="http://schemas.microsoft.com/office/drawing/2014/main" id="{99394209-57ED-4126-A8DC-0862D1FA11E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7" name="Freeform 78">
                  <a:extLst>
                    <a:ext uri="{FF2B5EF4-FFF2-40B4-BE49-F238E27FC236}">
                      <a16:creationId xmlns:a16="http://schemas.microsoft.com/office/drawing/2014/main" id="{A48B0004-4618-4D71-88D1-A2FEE4F0ADE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7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8" name="Freeform 84">
                  <a:extLst>
                    <a:ext uri="{FF2B5EF4-FFF2-40B4-BE49-F238E27FC236}">
                      <a16:creationId xmlns:a16="http://schemas.microsoft.com/office/drawing/2014/main" id="{4D1C172B-2446-428A-A518-FE1B5FCE0D3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9" name="Freeform 87">
                  <a:extLst>
                    <a:ext uri="{FF2B5EF4-FFF2-40B4-BE49-F238E27FC236}">
                      <a16:creationId xmlns:a16="http://schemas.microsoft.com/office/drawing/2014/main" id="{E359C795-FCC1-401F-B0B6-F722AE632AA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967037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0" name="Freeform 60">
                  <a:extLst>
                    <a:ext uri="{FF2B5EF4-FFF2-40B4-BE49-F238E27FC236}">
                      <a16:creationId xmlns:a16="http://schemas.microsoft.com/office/drawing/2014/main" id="{8260D102-71BB-497E-A5CF-743FB59874D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0987"/>
                  <a:ext cx="319088" cy="1419225"/>
                </a:xfrm>
                <a:custGeom>
                  <a:avLst/>
                  <a:gdLst>
                    <a:gd name="T0" fmla="*/ 0 w 67"/>
                    <a:gd name="T1" fmla="*/ 0 h 298"/>
                    <a:gd name="T2" fmla="*/ 0 w 67"/>
                    <a:gd name="T3" fmla="*/ 298 h 298"/>
                    <a:gd name="T4" fmla="*/ 67 w 67"/>
                    <a:gd name="T5" fmla="*/ 149 h 298"/>
                    <a:gd name="T6" fmla="*/ 0 w 67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1" name="Freeform 59">
                  <a:extLst>
                    <a:ext uri="{FF2B5EF4-FFF2-40B4-BE49-F238E27FC236}">
                      <a16:creationId xmlns:a16="http://schemas.microsoft.com/office/drawing/2014/main" id="{811E3D98-A5FB-4BDE-A07D-A03EB898C67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497013" y="280987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2" name="Freeform 62">
                  <a:extLst>
                    <a:ext uri="{FF2B5EF4-FFF2-40B4-BE49-F238E27FC236}">
                      <a16:creationId xmlns:a16="http://schemas.microsoft.com/office/drawing/2014/main" id="{9E48CE7F-B4EF-4629-8706-6838C171EF0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5" y="1390651"/>
                  <a:ext cx="1228725" cy="761999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3" name="Freeform 65">
                  <a:extLst>
                    <a:ext uri="{FF2B5EF4-FFF2-40B4-BE49-F238E27FC236}">
                      <a16:creationId xmlns:a16="http://schemas.microsoft.com/office/drawing/2014/main" id="{C8EBC77A-0887-4128-A73B-2C0165C6F94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1362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4" name="Freeform 79">
                  <a:extLst>
                    <a:ext uri="{FF2B5EF4-FFF2-40B4-BE49-F238E27FC236}">
                      <a16:creationId xmlns:a16="http://schemas.microsoft.com/office/drawing/2014/main" id="{7AF3D400-AAAA-47BD-922E-AA3A2AFA302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5" name="Freeform 82">
                  <a:extLst>
                    <a:ext uri="{FF2B5EF4-FFF2-40B4-BE49-F238E27FC236}">
                      <a16:creationId xmlns:a16="http://schemas.microsoft.com/office/drawing/2014/main" id="{B0A3E6A0-609D-427D-9D34-E7CF184B453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6" name="Freeform 85">
                  <a:extLst>
                    <a:ext uri="{FF2B5EF4-FFF2-40B4-BE49-F238E27FC236}">
                      <a16:creationId xmlns:a16="http://schemas.microsoft.com/office/drawing/2014/main" id="{DDE08965-A3F4-426A-924B-102A6F6FE27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7" name="Freeform 88">
                  <a:extLst>
                    <a:ext uri="{FF2B5EF4-FFF2-40B4-BE49-F238E27FC236}">
                      <a16:creationId xmlns:a16="http://schemas.microsoft.com/office/drawing/2014/main" id="{13FA8E6E-7F53-47E9-9BF8-1CD3130F42B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grpSp>
              <p:nvGrpSpPr>
                <p:cNvPr id="78" name="Group 77">
                  <a:extLst>
                    <a:ext uri="{FF2B5EF4-FFF2-40B4-BE49-F238E27FC236}">
                      <a16:creationId xmlns:a16="http://schemas.microsoft.com/office/drawing/2014/main" id="{7A8A9991-EF8F-4128-9DB7-A2FA8CF2F68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Grp="1" noUngrp="1" noRot="1" noChangeAspect="1" noMove="1" noResize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sp>
                <p:nvSpPr>
                  <p:cNvPr id="79" name="Line 63">
                    <a:extLst>
                      <a:ext uri="{FF2B5EF4-FFF2-40B4-BE49-F238E27FC236}">
                        <a16:creationId xmlns:a16="http://schemas.microsoft.com/office/drawing/2014/main" id="{41E966B6-186E-4D17-B570-969B6951AC0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0" name="Line 66">
                    <a:extLst>
                      <a:ext uri="{FF2B5EF4-FFF2-40B4-BE49-F238E27FC236}">
                        <a16:creationId xmlns:a16="http://schemas.microsoft.com/office/drawing/2014/main" id="{918B08AD-5F3C-4FC5-8998-8524763C7504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1" name="Line 67">
                    <a:extLst>
                      <a:ext uri="{FF2B5EF4-FFF2-40B4-BE49-F238E27FC236}">
                        <a16:creationId xmlns:a16="http://schemas.microsoft.com/office/drawing/2014/main" id="{EDF72260-B0A1-47A1-9459-FDF4600ACA6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80988"/>
                    <a:ext cx="0" cy="3838575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2" name="Line 80">
                    <a:extLst>
                      <a:ext uri="{FF2B5EF4-FFF2-40B4-BE49-F238E27FC236}">
                        <a16:creationId xmlns:a16="http://schemas.microsoft.com/office/drawing/2014/main" id="{C6A7FA58-53F7-4C2F-96D5-E97BB3CC6794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3" name="Line 83">
                    <a:extLst>
                      <a:ext uri="{FF2B5EF4-FFF2-40B4-BE49-F238E27FC236}">
                        <a16:creationId xmlns:a16="http://schemas.microsoft.com/office/drawing/2014/main" id="{1B986617-481E-450F-8FAD-CA3086A3E042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4" name="Line 86">
                    <a:extLst>
                      <a:ext uri="{FF2B5EF4-FFF2-40B4-BE49-F238E27FC236}">
                        <a16:creationId xmlns:a16="http://schemas.microsoft.com/office/drawing/2014/main" id="{4D24CAEB-B2FE-4796-8E6E-DB5148C380F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5" name="Line 89">
                    <a:extLst>
                      <a:ext uri="{FF2B5EF4-FFF2-40B4-BE49-F238E27FC236}">
                        <a16:creationId xmlns:a16="http://schemas.microsoft.com/office/drawing/2014/main" id="{3D577B03-E6D9-4FFA-A799-E504CBF8D71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43509C13-FDEE-45B0-B954-D80D6F38F0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Grp="1" noUngrp="1" noRot="1" noChangeAspect="1" noMove="1" noResize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940728" y="245341"/>
                <a:ext cx="1785984" cy="2211229"/>
                <a:chOff x="3125006" y="3171595"/>
                <a:chExt cx="1785984" cy="2211229"/>
              </a:xfrm>
            </p:grpSpPr>
            <p:grpSp>
              <p:nvGrpSpPr>
                <p:cNvPr id="56" name="Group 55">
                  <a:extLst>
                    <a:ext uri="{FF2B5EF4-FFF2-40B4-BE49-F238E27FC236}">
                      <a16:creationId xmlns:a16="http://schemas.microsoft.com/office/drawing/2014/main" id="{21FF647D-8D8A-43E8-A2E2-46D1117839F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Grp="1" noUngrp="1" noRot="1" noChangeAspect="1" noMove="1" noResize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36819" y="3174345"/>
                  <a:ext cx="1760933" cy="2208479"/>
                  <a:chOff x="4749017" y="2998646"/>
                  <a:chExt cx="1760933" cy="2208479"/>
                </a:xfrm>
              </p:grpSpPr>
              <p:cxnSp>
                <p:nvCxnSpPr>
                  <p:cNvPr id="60" name="Straight Connector 59">
                    <a:extLst>
                      <a:ext uri="{FF2B5EF4-FFF2-40B4-BE49-F238E27FC236}">
                        <a16:creationId xmlns:a16="http://schemas.microsoft.com/office/drawing/2014/main" id="{87B8728B-0A45-4551-99F0-CF33B850DA57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Grp="1" noRot="1" noChangeAspect="1" noMove="1" noResize="1" noEditPoints="1" noAdjustHandles="1" noChangeArrowheads="1" noChangeShapeType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flipH="1">
                    <a:off x="5630197" y="2998646"/>
                    <a:ext cx="0" cy="2208479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" name="Straight Connector 60">
                    <a:extLst>
                      <a:ext uri="{FF2B5EF4-FFF2-40B4-BE49-F238E27FC236}">
                        <a16:creationId xmlns:a16="http://schemas.microsoft.com/office/drawing/2014/main" id="{CCFAA15D-9EFC-4A70-AC98-CB3EF00C3A4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Grp="1" noRot="1" noChangeAspect="1" noMove="1" noResize="1" noEditPoints="1" noAdjustHandles="1" noChangeArrowheads="1" noChangeShapeType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4749017" y="4416771"/>
                    <a:ext cx="1760933" cy="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2" name="Rectangle 30">
                    <a:extLst>
                      <a:ext uri="{FF2B5EF4-FFF2-40B4-BE49-F238E27FC236}">
                        <a16:creationId xmlns:a16="http://schemas.microsoft.com/office/drawing/2014/main" id="{AD80CCBD-3F02-48A0-A24E-5971D2295175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136242" y="3224252"/>
                    <a:ext cx="987915" cy="987915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63" name="Rectangle 30">
                    <a:extLst>
                      <a:ext uri="{FF2B5EF4-FFF2-40B4-BE49-F238E27FC236}">
                        <a16:creationId xmlns:a16="http://schemas.microsoft.com/office/drawing/2014/main" id="{AB5B7D34-5A4E-48DE-8893-0F022E4CC95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327037" y="3070731"/>
                    <a:ext cx="606323" cy="606323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57" name="Group 56">
                  <a:extLst>
                    <a:ext uri="{FF2B5EF4-FFF2-40B4-BE49-F238E27FC236}">
                      <a16:creationId xmlns:a16="http://schemas.microsoft.com/office/drawing/2014/main" id="{2341ADC6-0CC2-46C0-BA6F-9D991366980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Grp="1" noUngrp="1" noRot="1" noChangeAspect="1" noMove="1" noResize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58" name="Freeform: Shape 57">
                    <a:extLst>
                      <a:ext uri="{FF2B5EF4-FFF2-40B4-BE49-F238E27FC236}">
                        <a16:creationId xmlns:a16="http://schemas.microsoft.com/office/drawing/2014/main" id="{A93316DB-546B-41BA-AD1B-94D5C467023D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6879836" y="3521665"/>
                    <a:ext cx="892801" cy="1794975"/>
                  </a:xfrm>
                  <a:custGeom>
                    <a:avLst/>
                    <a:gdLst>
                      <a:gd name="connsiteX0" fmla="*/ 892801 w 892801"/>
                      <a:gd name="connsiteY0" fmla="*/ 0 h 1794975"/>
                      <a:gd name="connsiteX1" fmla="*/ 892801 w 892801"/>
                      <a:gd name="connsiteY1" fmla="*/ 1434622 h 1794975"/>
                      <a:gd name="connsiteX2" fmla="*/ 845919 w 892801"/>
                      <a:gd name="connsiteY2" fmla="*/ 1533379 h 1794975"/>
                      <a:gd name="connsiteX3" fmla="*/ 440820 w 892801"/>
                      <a:gd name="connsiteY3" fmla="*/ 1794916 h 1794975"/>
                      <a:gd name="connsiteX4" fmla="*/ 379878 w 892801"/>
                      <a:gd name="connsiteY4" fmla="*/ 1791253 h 1794975"/>
                      <a:gd name="connsiteX5" fmla="*/ 763083 w 892801"/>
                      <a:gd name="connsiteY5" fmla="*/ 100140 h 1794975"/>
                      <a:gd name="connsiteX6" fmla="*/ 892801 w 892801"/>
                      <a:gd name="connsiteY6" fmla="*/ 0 h 1794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2801" h="1794975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9" name="Freeform: Shape 58">
                    <a:extLst>
                      <a:ext uri="{FF2B5EF4-FFF2-40B4-BE49-F238E27FC236}">
                        <a16:creationId xmlns:a16="http://schemas.microsoft.com/office/drawing/2014/main" id="{35105C82-44C4-41C2-96AE-ADE6DD1D7125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7772637" y="3516901"/>
                    <a:ext cx="893183" cy="1795123"/>
                  </a:xfrm>
                  <a:custGeom>
                    <a:avLst/>
                    <a:gdLst>
                      <a:gd name="connsiteX0" fmla="*/ 191 w 893183"/>
                      <a:gd name="connsiteY0" fmla="*/ 0 h 1795123"/>
                      <a:gd name="connsiteX1" fmla="*/ 130101 w 893183"/>
                      <a:gd name="connsiteY1" fmla="*/ 100288 h 1795123"/>
                      <a:gd name="connsiteX2" fmla="*/ 513306 w 893183"/>
                      <a:gd name="connsiteY2" fmla="*/ 1791401 h 1795123"/>
                      <a:gd name="connsiteX3" fmla="*/ 47265 w 893183"/>
                      <a:gd name="connsiteY3" fmla="*/ 1533527 h 1795123"/>
                      <a:gd name="connsiteX4" fmla="*/ 192 w 893183"/>
                      <a:gd name="connsiteY4" fmla="*/ 1434367 h 1795123"/>
                      <a:gd name="connsiteX5" fmla="*/ 192 w 893183"/>
                      <a:gd name="connsiteY5" fmla="*/ 1438981 h 1795123"/>
                      <a:gd name="connsiteX6" fmla="*/ 0 w 893183"/>
                      <a:gd name="connsiteY6" fmla="*/ 1439386 h 1795123"/>
                      <a:gd name="connsiteX7" fmla="*/ 0 w 893183"/>
                      <a:gd name="connsiteY7" fmla="*/ 4764 h 1795123"/>
                      <a:gd name="connsiteX8" fmla="*/ 191 w 893183"/>
                      <a:gd name="connsiteY8" fmla="*/ 4616 h 1795123"/>
                      <a:gd name="connsiteX9" fmla="*/ 191 w 893183"/>
                      <a:gd name="connsiteY9" fmla="*/ 0 h 1795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93183" h="179512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A7A634F2-054C-4614-9ECB-96BE809893D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Grp="1" noUngrp="1" noRot="1" noChangeAspect="1" noMove="1" noResize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52" name="Group 51">
                  <a:extLst>
                    <a:ext uri="{FF2B5EF4-FFF2-40B4-BE49-F238E27FC236}">
                      <a16:creationId xmlns:a16="http://schemas.microsoft.com/office/drawing/2014/main" id="{1764AB7F-1912-4909-A04A-C8D125467E1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Grp="1" noUngrp="1" noRot="1" noChangeAspect="1" noMove="1" noResize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54" name="Freeform 68">
                    <a:extLst>
                      <a:ext uri="{FF2B5EF4-FFF2-40B4-BE49-F238E27FC236}">
                        <a16:creationId xmlns:a16="http://schemas.microsoft.com/office/drawing/2014/main" id="{6B93639B-DE1C-4A46-A4B5-B88FD6FC201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959192" y="333389"/>
                    <a:ext cx="319088" cy="1419225"/>
                  </a:xfrm>
                  <a:custGeom>
                    <a:avLst/>
                    <a:gdLst>
                      <a:gd name="T0" fmla="*/ 0 w 67"/>
                      <a:gd name="T1" fmla="*/ 149 h 298"/>
                      <a:gd name="T2" fmla="*/ 67 w 67"/>
                      <a:gd name="T3" fmla="*/ 298 h 298"/>
                      <a:gd name="T4" fmla="*/ 67 w 67"/>
                      <a:gd name="T5" fmla="*/ 0 h 298"/>
                      <a:gd name="T6" fmla="*/ 0 w 67"/>
                      <a:gd name="T7" fmla="*/ 149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7" h="298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55" name="Freeform 69">
                    <a:extLst>
                      <a:ext uri="{FF2B5EF4-FFF2-40B4-BE49-F238E27FC236}">
                        <a16:creationId xmlns:a16="http://schemas.microsoft.com/office/drawing/2014/main" id="{A6C5D17F-13E7-4861-A839-3C56ABD56C4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6278280" y="333389"/>
                    <a:ext cx="314325" cy="1419225"/>
                  </a:xfrm>
                  <a:custGeom>
                    <a:avLst/>
                    <a:gdLst>
                      <a:gd name="T0" fmla="*/ 0 w 66"/>
                      <a:gd name="T1" fmla="*/ 0 h 298"/>
                      <a:gd name="T2" fmla="*/ 0 w 66"/>
                      <a:gd name="T3" fmla="*/ 298 h 298"/>
                      <a:gd name="T4" fmla="*/ 66 w 66"/>
                      <a:gd name="T5" fmla="*/ 149 h 298"/>
                      <a:gd name="T6" fmla="*/ 0 w 66"/>
                      <a:gd name="T7" fmla="*/ 0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6" h="298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53" name="Line 70">
                  <a:extLst>
                    <a:ext uri="{FF2B5EF4-FFF2-40B4-BE49-F238E27FC236}">
                      <a16:creationId xmlns:a16="http://schemas.microsoft.com/office/drawing/2014/main" id="{1C343C91-0F9E-4530-939D-2D9F15DF4A7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278281" y="333389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2109E9F-E572-4202-B7A6-630155DD5B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Grp="1" noUngrp="1" noRot="1" noChangeAspect="1" noMove="1" noResize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>
              <a:off x="6153976" y="534249"/>
              <a:ext cx="3838576" cy="5838297"/>
              <a:chOff x="8324466" y="457964"/>
              <a:chExt cx="3838576" cy="5838297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B4FF54B2-44F5-42F7-8353-111D80A8D2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0800000">
                <a:off x="11319026" y="5955846"/>
                <a:ext cx="340415" cy="340415"/>
              </a:xfrm>
              <a:prstGeom prst="ellipse">
                <a:avLst/>
              </a:pr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19A2BBF4-4F54-4179-B672-AD4C8D58A3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Grp="1" noUngrp="1" noRot="1" noChangeAspect="1" noMove="1" noResize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015028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26" name="Freeform 64">
                  <a:extLst>
                    <a:ext uri="{FF2B5EF4-FFF2-40B4-BE49-F238E27FC236}">
                      <a16:creationId xmlns:a16="http://schemas.microsoft.com/office/drawing/2014/main" id="{2F2D95CF-DAE2-4601-B9A6-233F4F2F307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2" y="1443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7" name="Freeform 81">
                  <a:extLst>
                    <a:ext uri="{FF2B5EF4-FFF2-40B4-BE49-F238E27FC236}">
                      <a16:creationId xmlns:a16="http://schemas.microsoft.com/office/drawing/2014/main" id="{3CD52B72-C30B-4570-A8AB-78CB884F8D0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205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8" name="Freeform 61">
                  <a:extLst>
                    <a:ext uri="{FF2B5EF4-FFF2-40B4-BE49-F238E27FC236}">
                      <a16:creationId xmlns:a16="http://schemas.microsoft.com/office/drawing/2014/main" id="{696A9FBF-C89D-4CF9-A1DC-C0275A3B326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9" name="Freeform 78">
                  <a:extLst>
                    <a:ext uri="{FF2B5EF4-FFF2-40B4-BE49-F238E27FC236}">
                      <a16:creationId xmlns:a16="http://schemas.microsoft.com/office/drawing/2014/main" id="{C50B0ACE-17B4-4F11-BA43-0159796B839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7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0" name="Freeform 84">
                  <a:extLst>
                    <a:ext uri="{FF2B5EF4-FFF2-40B4-BE49-F238E27FC236}">
                      <a16:creationId xmlns:a16="http://schemas.microsoft.com/office/drawing/2014/main" id="{F0346B01-7019-48B2-9BE7-3E90F590FD6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1" name="Freeform 87">
                  <a:extLst>
                    <a:ext uri="{FF2B5EF4-FFF2-40B4-BE49-F238E27FC236}">
                      <a16:creationId xmlns:a16="http://schemas.microsoft.com/office/drawing/2014/main" id="{5C186E4B-7559-4E95-9BDD-7DA75E0873B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967037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2" name="Freeform 60">
                  <a:extLst>
                    <a:ext uri="{FF2B5EF4-FFF2-40B4-BE49-F238E27FC236}">
                      <a16:creationId xmlns:a16="http://schemas.microsoft.com/office/drawing/2014/main" id="{4FFE117A-211E-4BD5-AB76-05026DEC6B5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0987"/>
                  <a:ext cx="319088" cy="1419225"/>
                </a:xfrm>
                <a:custGeom>
                  <a:avLst/>
                  <a:gdLst>
                    <a:gd name="T0" fmla="*/ 0 w 67"/>
                    <a:gd name="T1" fmla="*/ 0 h 298"/>
                    <a:gd name="T2" fmla="*/ 0 w 67"/>
                    <a:gd name="T3" fmla="*/ 298 h 298"/>
                    <a:gd name="T4" fmla="*/ 67 w 67"/>
                    <a:gd name="T5" fmla="*/ 149 h 298"/>
                    <a:gd name="T6" fmla="*/ 0 w 67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3" name="Freeform 59">
                  <a:extLst>
                    <a:ext uri="{FF2B5EF4-FFF2-40B4-BE49-F238E27FC236}">
                      <a16:creationId xmlns:a16="http://schemas.microsoft.com/office/drawing/2014/main" id="{5CC0C412-2859-4E97-924F-291318E6ADF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497013" y="280987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4" name="Freeform 62">
                  <a:extLst>
                    <a:ext uri="{FF2B5EF4-FFF2-40B4-BE49-F238E27FC236}">
                      <a16:creationId xmlns:a16="http://schemas.microsoft.com/office/drawing/2014/main" id="{AECE441C-0FBF-4F02-9781-35F2487E3C0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5" y="1390651"/>
                  <a:ext cx="1228725" cy="761999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5" name="Freeform 65">
                  <a:extLst>
                    <a:ext uri="{FF2B5EF4-FFF2-40B4-BE49-F238E27FC236}">
                      <a16:creationId xmlns:a16="http://schemas.microsoft.com/office/drawing/2014/main" id="{951A4317-3E34-41B4-BCD9-E6E0627C188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1362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6" name="Freeform 79">
                  <a:extLst>
                    <a:ext uri="{FF2B5EF4-FFF2-40B4-BE49-F238E27FC236}">
                      <a16:creationId xmlns:a16="http://schemas.microsoft.com/office/drawing/2014/main" id="{CE2D40E4-274B-4D43-801B-7B3BAF03E45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7" name="Freeform 82">
                  <a:extLst>
                    <a:ext uri="{FF2B5EF4-FFF2-40B4-BE49-F238E27FC236}">
                      <a16:creationId xmlns:a16="http://schemas.microsoft.com/office/drawing/2014/main" id="{2D939FC8-6395-4DCB-B28C-2342BFB72F2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8" name="Freeform 85">
                  <a:extLst>
                    <a:ext uri="{FF2B5EF4-FFF2-40B4-BE49-F238E27FC236}">
                      <a16:creationId xmlns:a16="http://schemas.microsoft.com/office/drawing/2014/main" id="{620FEEF2-AE91-48CA-8FE7-B50F83E1CF2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9" name="Freeform 88">
                  <a:extLst>
                    <a:ext uri="{FF2B5EF4-FFF2-40B4-BE49-F238E27FC236}">
                      <a16:creationId xmlns:a16="http://schemas.microsoft.com/office/drawing/2014/main" id="{27050D75-D26B-4BD3-A4A5-68DF13E9C13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grpSp>
              <p:nvGrpSpPr>
                <p:cNvPr id="40" name="Group 39">
                  <a:extLst>
                    <a:ext uri="{FF2B5EF4-FFF2-40B4-BE49-F238E27FC236}">
                      <a16:creationId xmlns:a16="http://schemas.microsoft.com/office/drawing/2014/main" id="{37668160-F5BE-4756-B84F-C68992BC7A5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Grp="1" noUngrp="1" noRot="1" noChangeAspect="1" noMove="1" noResize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sp>
                <p:nvSpPr>
                  <p:cNvPr id="41" name="Line 63">
                    <a:extLst>
                      <a:ext uri="{FF2B5EF4-FFF2-40B4-BE49-F238E27FC236}">
                        <a16:creationId xmlns:a16="http://schemas.microsoft.com/office/drawing/2014/main" id="{E7F90261-4A5A-4C39-B4B3-FEBED04E345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2" name="Line 66">
                    <a:extLst>
                      <a:ext uri="{FF2B5EF4-FFF2-40B4-BE49-F238E27FC236}">
                        <a16:creationId xmlns:a16="http://schemas.microsoft.com/office/drawing/2014/main" id="{71681E7C-A7E8-4F01-9001-3FD1105E1B4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3" name="Line 67">
                    <a:extLst>
                      <a:ext uri="{FF2B5EF4-FFF2-40B4-BE49-F238E27FC236}">
                        <a16:creationId xmlns:a16="http://schemas.microsoft.com/office/drawing/2014/main" id="{901B0597-C838-4481-A49D-E8D85B631C7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80988"/>
                    <a:ext cx="0" cy="3838575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4" name="Line 80">
                    <a:extLst>
                      <a:ext uri="{FF2B5EF4-FFF2-40B4-BE49-F238E27FC236}">
                        <a16:creationId xmlns:a16="http://schemas.microsoft.com/office/drawing/2014/main" id="{23C2B0BF-A329-4A97-B3D5-545BC6813E2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5" name="Line 83">
                    <a:extLst>
                      <a:ext uri="{FF2B5EF4-FFF2-40B4-BE49-F238E27FC236}">
                        <a16:creationId xmlns:a16="http://schemas.microsoft.com/office/drawing/2014/main" id="{DBCCCA80-4FEE-4C79-8AF3-66B97054C84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6" name="Line 86">
                    <a:extLst>
                      <a:ext uri="{FF2B5EF4-FFF2-40B4-BE49-F238E27FC236}">
                        <a16:creationId xmlns:a16="http://schemas.microsoft.com/office/drawing/2014/main" id="{4B9AD13F-808D-4464-989B-F40B3E77B74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7" name="Line 89">
                    <a:extLst>
                      <a:ext uri="{FF2B5EF4-FFF2-40B4-BE49-F238E27FC236}">
                        <a16:creationId xmlns:a16="http://schemas.microsoft.com/office/drawing/2014/main" id="{076473B5-E30F-4635-8789-51368A971BD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EF568995-35CF-4C80-A63C-82B47F1BA1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Grp="1" noUngrp="1" noRot="1" noChangeAspect="1" noMove="1" noResize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940728" y="245341"/>
                <a:ext cx="1785984" cy="2211229"/>
                <a:chOff x="3125006" y="3171595"/>
                <a:chExt cx="1785984" cy="2211229"/>
              </a:xfrm>
            </p:grpSpPr>
            <p:grpSp>
              <p:nvGrpSpPr>
                <p:cNvPr id="18" name="Group 17">
                  <a:extLst>
                    <a:ext uri="{FF2B5EF4-FFF2-40B4-BE49-F238E27FC236}">
                      <a16:creationId xmlns:a16="http://schemas.microsoft.com/office/drawing/2014/main" id="{99432608-19E2-4A3E-A68B-45C8E5DD471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Grp="1" noUngrp="1" noRot="1" noChangeAspect="1" noMove="1" noResize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36819" y="3174345"/>
                  <a:ext cx="1760933" cy="2208479"/>
                  <a:chOff x="4749017" y="2998646"/>
                  <a:chExt cx="1760933" cy="2208479"/>
                </a:xfrm>
              </p:grpSpPr>
              <p:cxnSp>
                <p:nvCxnSpPr>
                  <p:cNvPr id="22" name="Straight Connector 21">
                    <a:extLst>
                      <a:ext uri="{FF2B5EF4-FFF2-40B4-BE49-F238E27FC236}">
                        <a16:creationId xmlns:a16="http://schemas.microsoft.com/office/drawing/2014/main" id="{127A2810-84DE-450A-986B-DE8AF8AE6F14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Grp="1" noRot="1" noChangeAspect="1" noMove="1" noResize="1" noEditPoints="1" noAdjustHandles="1" noChangeArrowheads="1" noChangeShapeType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flipH="1">
                    <a:off x="5630197" y="2998646"/>
                    <a:ext cx="0" cy="2208479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Straight Connector 22">
                    <a:extLst>
                      <a:ext uri="{FF2B5EF4-FFF2-40B4-BE49-F238E27FC236}">
                        <a16:creationId xmlns:a16="http://schemas.microsoft.com/office/drawing/2014/main" id="{1A56ED6A-BBD4-4005-A99D-65BCF8047CC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Grp="1" noRot="1" noChangeAspect="1" noMove="1" noResize="1" noEditPoints="1" noAdjustHandles="1" noChangeArrowheads="1" noChangeShapeType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4749017" y="4416771"/>
                    <a:ext cx="1760933" cy="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4" name="Rectangle 30">
                    <a:extLst>
                      <a:ext uri="{FF2B5EF4-FFF2-40B4-BE49-F238E27FC236}">
                        <a16:creationId xmlns:a16="http://schemas.microsoft.com/office/drawing/2014/main" id="{CFC0629C-AFCE-4D39-87D5-36EF1FE5CF8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136242" y="3224252"/>
                    <a:ext cx="987915" cy="987915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5" name="Rectangle 30">
                    <a:extLst>
                      <a:ext uri="{FF2B5EF4-FFF2-40B4-BE49-F238E27FC236}">
                        <a16:creationId xmlns:a16="http://schemas.microsoft.com/office/drawing/2014/main" id="{81F3517A-93AD-4DF3-BEC7-E607A73E5E2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327037" y="3070731"/>
                    <a:ext cx="606323" cy="606323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19" name="Group 18">
                  <a:extLst>
                    <a:ext uri="{FF2B5EF4-FFF2-40B4-BE49-F238E27FC236}">
                      <a16:creationId xmlns:a16="http://schemas.microsoft.com/office/drawing/2014/main" id="{4CBBC251-E8DD-438C-8733-7D65F461A44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Grp="1" noUngrp="1" noRot="1" noChangeAspect="1" noMove="1" noResize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20" name="Freeform: Shape 19">
                    <a:extLst>
                      <a:ext uri="{FF2B5EF4-FFF2-40B4-BE49-F238E27FC236}">
                        <a16:creationId xmlns:a16="http://schemas.microsoft.com/office/drawing/2014/main" id="{6A94A4D4-EFFA-4AE2-B533-75F01F0F006D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6879836" y="3521665"/>
                    <a:ext cx="892801" cy="1794975"/>
                  </a:xfrm>
                  <a:custGeom>
                    <a:avLst/>
                    <a:gdLst>
                      <a:gd name="connsiteX0" fmla="*/ 892801 w 892801"/>
                      <a:gd name="connsiteY0" fmla="*/ 0 h 1794975"/>
                      <a:gd name="connsiteX1" fmla="*/ 892801 w 892801"/>
                      <a:gd name="connsiteY1" fmla="*/ 1434622 h 1794975"/>
                      <a:gd name="connsiteX2" fmla="*/ 845919 w 892801"/>
                      <a:gd name="connsiteY2" fmla="*/ 1533379 h 1794975"/>
                      <a:gd name="connsiteX3" fmla="*/ 440820 w 892801"/>
                      <a:gd name="connsiteY3" fmla="*/ 1794916 h 1794975"/>
                      <a:gd name="connsiteX4" fmla="*/ 379878 w 892801"/>
                      <a:gd name="connsiteY4" fmla="*/ 1791253 h 1794975"/>
                      <a:gd name="connsiteX5" fmla="*/ 763083 w 892801"/>
                      <a:gd name="connsiteY5" fmla="*/ 100140 h 1794975"/>
                      <a:gd name="connsiteX6" fmla="*/ 892801 w 892801"/>
                      <a:gd name="connsiteY6" fmla="*/ 0 h 1794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2801" h="1794975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1" name="Freeform: Shape 20">
                    <a:extLst>
                      <a:ext uri="{FF2B5EF4-FFF2-40B4-BE49-F238E27FC236}">
                        <a16:creationId xmlns:a16="http://schemas.microsoft.com/office/drawing/2014/main" id="{1F4B0E1D-2F9C-444A-ADBA-BDE9F01D8DD3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7772637" y="3516901"/>
                    <a:ext cx="893183" cy="1795123"/>
                  </a:xfrm>
                  <a:custGeom>
                    <a:avLst/>
                    <a:gdLst>
                      <a:gd name="connsiteX0" fmla="*/ 191 w 893183"/>
                      <a:gd name="connsiteY0" fmla="*/ 0 h 1795123"/>
                      <a:gd name="connsiteX1" fmla="*/ 130101 w 893183"/>
                      <a:gd name="connsiteY1" fmla="*/ 100288 h 1795123"/>
                      <a:gd name="connsiteX2" fmla="*/ 513306 w 893183"/>
                      <a:gd name="connsiteY2" fmla="*/ 1791401 h 1795123"/>
                      <a:gd name="connsiteX3" fmla="*/ 47265 w 893183"/>
                      <a:gd name="connsiteY3" fmla="*/ 1533527 h 1795123"/>
                      <a:gd name="connsiteX4" fmla="*/ 192 w 893183"/>
                      <a:gd name="connsiteY4" fmla="*/ 1434367 h 1795123"/>
                      <a:gd name="connsiteX5" fmla="*/ 192 w 893183"/>
                      <a:gd name="connsiteY5" fmla="*/ 1438981 h 1795123"/>
                      <a:gd name="connsiteX6" fmla="*/ 0 w 893183"/>
                      <a:gd name="connsiteY6" fmla="*/ 1439386 h 1795123"/>
                      <a:gd name="connsiteX7" fmla="*/ 0 w 893183"/>
                      <a:gd name="connsiteY7" fmla="*/ 4764 h 1795123"/>
                      <a:gd name="connsiteX8" fmla="*/ 191 w 893183"/>
                      <a:gd name="connsiteY8" fmla="*/ 4616 h 1795123"/>
                      <a:gd name="connsiteX9" fmla="*/ 191 w 893183"/>
                      <a:gd name="connsiteY9" fmla="*/ 0 h 1795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93183" h="179512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5F5ACA0E-A5DF-4015-8FD4-FA7A53E9D1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Grp="1" noUngrp="1" noRot="1" noChangeAspect="1" noMove="1" noResize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14" name="Group 13">
                  <a:extLst>
                    <a:ext uri="{FF2B5EF4-FFF2-40B4-BE49-F238E27FC236}">
                      <a16:creationId xmlns:a16="http://schemas.microsoft.com/office/drawing/2014/main" id="{5A4DCFFD-FD3C-42EA-862E-5B792D9020A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Grp="1" noUngrp="1" noRot="1" noChangeAspect="1" noMove="1" noResize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16" name="Freeform 68">
                    <a:extLst>
                      <a:ext uri="{FF2B5EF4-FFF2-40B4-BE49-F238E27FC236}">
                        <a16:creationId xmlns:a16="http://schemas.microsoft.com/office/drawing/2014/main" id="{0089A8F3-7530-4C17-848C-580015C3EDCE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959192" y="333389"/>
                    <a:ext cx="319088" cy="1419225"/>
                  </a:xfrm>
                  <a:custGeom>
                    <a:avLst/>
                    <a:gdLst>
                      <a:gd name="T0" fmla="*/ 0 w 67"/>
                      <a:gd name="T1" fmla="*/ 149 h 298"/>
                      <a:gd name="T2" fmla="*/ 67 w 67"/>
                      <a:gd name="T3" fmla="*/ 298 h 298"/>
                      <a:gd name="T4" fmla="*/ 67 w 67"/>
                      <a:gd name="T5" fmla="*/ 0 h 298"/>
                      <a:gd name="T6" fmla="*/ 0 w 67"/>
                      <a:gd name="T7" fmla="*/ 149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7" h="298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7" name="Freeform 69">
                    <a:extLst>
                      <a:ext uri="{FF2B5EF4-FFF2-40B4-BE49-F238E27FC236}">
                        <a16:creationId xmlns:a16="http://schemas.microsoft.com/office/drawing/2014/main" id="{61D8EA0C-1521-4C6D-8C09-DD6D8F1F221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6278280" y="333389"/>
                    <a:ext cx="314325" cy="1419225"/>
                  </a:xfrm>
                  <a:custGeom>
                    <a:avLst/>
                    <a:gdLst>
                      <a:gd name="T0" fmla="*/ 0 w 66"/>
                      <a:gd name="T1" fmla="*/ 0 h 298"/>
                      <a:gd name="T2" fmla="*/ 0 w 66"/>
                      <a:gd name="T3" fmla="*/ 298 h 298"/>
                      <a:gd name="T4" fmla="*/ 66 w 66"/>
                      <a:gd name="T5" fmla="*/ 149 h 298"/>
                      <a:gd name="T6" fmla="*/ 0 w 66"/>
                      <a:gd name="T7" fmla="*/ 0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6" h="298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15" name="Line 70">
                  <a:extLst>
                    <a:ext uri="{FF2B5EF4-FFF2-40B4-BE49-F238E27FC236}">
                      <a16:creationId xmlns:a16="http://schemas.microsoft.com/office/drawing/2014/main" id="{517033B6-6B8A-4BD6-9A52-BF9E9EFBD48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278281" y="333389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</p:grp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88D7A558-4107-4032-8E5F-99B4453691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038400" y="3690871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Subtitle 2">
            <a:extLst>
              <a:ext uri="{FF2B5EF4-FFF2-40B4-BE49-F238E27FC236}">
                <a16:creationId xmlns:a16="http://schemas.microsoft.com/office/drawing/2014/main" id="{6B5BCC80-B184-4F6C-B3E3-CFC7F4C41C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90000" y="4113213"/>
            <a:ext cx="4636800" cy="1655762"/>
          </a:xfr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>
                <a:cs typeface="Calibri"/>
              </a:rPr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122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42251-8A4B-463E-982B-C657C3810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74D5E-AC0B-46BF-8840-61CC89C3B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399" y="1736732"/>
            <a:ext cx="4928400" cy="661912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1A0738-7A90-4A35-AB98-9656D61872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89400" y="2431256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ADFE01-1BA7-4288-9355-8B2B508BE5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4200" y="1736732"/>
            <a:ext cx="4928400" cy="662400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D49F77-6C55-47AC-B1AE-5D9906DBD7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4200" y="2431257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D8EF53-AF86-47E8-83DC-8C419847A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01D653-ED9A-46D3-A97F-B5FA1DAE6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5B9B66-64EA-4022-BD96-ECF2A80CE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5498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42251-8A4B-463E-982B-C657C3810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74D5E-AC0B-46BF-8840-61CC89C3B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399" y="1736732"/>
            <a:ext cx="2971400" cy="661912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1A0738-7A90-4A35-AB98-9656D61872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89400" y="2431256"/>
            <a:ext cx="2971400" cy="3632750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ADFE01-1BA7-4288-9355-8B2B508BE5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10300" y="1756025"/>
            <a:ext cx="2971400" cy="662400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D49F77-6C55-47AC-B1AE-5D9906DBD7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10300" y="2450550"/>
            <a:ext cx="2971400" cy="3632750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65563541-7DAA-4F84-BBAB-31C12F6AE98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231200" y="1756025"/>
            <a:ext cx="2971400" cy="662400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AE3321C3-E759-4DD7-BFA1-2E724B8DDBF0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231200" y="2450550"/>
            <a:ext cx="2971400" cy="3632750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D8EF53-AF86-47E8-83DC-8C419847A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01D653-ED9A-46D3-A97F-B5FA1DAE6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5B9B66-64EA-4022-BD96-ECF2A80CE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64968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4910FDC-FCA3-4F39-AC3F-821172639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37" y="0"/>
            <a:ext cx="386715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alpha val="2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8001" y="536573"/>
            <a:ext cx="7424950" cy="145300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F0F278F-99B1-49C2-968B-C983DF8121A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7063" y="536575"/>
            <a:ext cx="2616200" cy="1743075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7" name="Picture Placeholder 10">
            <a:extLst>
              <a:ext uri="{FF2B5EF4-FFF2-40B4-BE49-F238E27FC236}">
                <a16:creationId xmlns:a16="http://schemas.microsoft.com/office/drawing/2014/main" id="{524BD50E-995A-4DB3-8E0A-E7F1FC63693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16853" y="2557090"/>
            <a:ext cx="2616200" cy="1743075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8" name="Picture Placeholder 10">
            <a:extLst>
              <a:ext uri="{FF2B5EF4-FFF2-40B4-BE49-F238E27FC236}">
                <a16:creationId xmlns:a16="http://schemas.microsoft.com/office/drawing/2014/main" id="{ABAB6489-3F37-4A20-8777-093046E5C82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27063" y="4576347"/>
            <a:ext cx="2616200" cy="1743075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2523157-52E2-4F89-B3C9-EA9FE7914BA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864100" y="2876550"/>
            <a:ext cx="6332538" cy="3219450"/>
          </a:xfrm>
        </p:spPr>
        <p:txBody>
          <a:bodyPr>
            <a:normAutofit/>
          </a:bodyPr>
          <a:lstStyle>
            <a:lvl1pPr marL="0" indent="0" algn="ctr">
              <a:buNone/>
              <a:defRPr sz="1900"/>
            </a:lvl1pPr>
            <a:lvl2pPr marL="360000" indent="0" algn="ctr">
              <a:buFont typeface="Arial" panose="020B0604020202020204" pitchFamily="34" charset="0"/>
              <a:buNone/>
              <a:defRPr/>
            </a:lvl2pPr>
            <a:lvl3pPr marL="720000" indent="0" algn="ctr">
              <a:buNone/>
              <a:defRPr/>
            </a:lvl3pPr>
            <a:lvl4pPr marL="1080000" indent="0" algn="ctr">
              <a:buFont typeface="Arial" panose="020B0604020202020204" pitchFamily="34" charset="0"/>
              <a:buNone/>
              <a:defRPr/>
            </a:lvl4pPr>
            <a:lvl5pPr marL="1440000" indent="0" algn="ctr">
              <a:buNone/>
              <a:defRPr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FFE053-BB16-4940-B248-2D496BB2997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18000" y="6357167"/>
            <a:ext cx="1760150" cy="46166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FBD80C-6CA1-42DB-B732-4807A27DA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56725" y="6357600"/>
            <a:ext cx="3347285" cy="4608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A9DA86-C177-42C6-90F8-37C6844A2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A3805DED-0C97-4EF7-B1E1-0E016E0537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41725" y="242814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21678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4707" y="536573"/>
            <a:ext cx="3856679" cy="145300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FFE053-BB16-4940-B248-2D496BB29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FBD80C-6CA1-42DB-B732-4807A27DA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A9DA86-C177-42C6-90F8-37C6844A2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A3805DED-0C97-4EF7-B1E1-0E016E0537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43525" y="242814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" name="Group 91">
            <a:extLst>
              <a:ext uri="{FF2B5EF4-FFF2-40B4-BE49-F238E27FC236}">
                <a16:creationId xmlns:a16="http://schemas.microsoft.com/office/drawing/2014/main" id="{6CA9855B-4072-4D45-821E-549FDF5481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8958" y="457964"/>
            <a:ext cx="7681842" cy="5937065"/>
            <a:chOff x="28958" y="457964"/>
            <a:chExt cx="7681842" cy="5937065"/>
          </a:xfrm>
        </p:grpSpPr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CD707C0C-4086-4F35-A8FC-A45D727AA6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8900000" flipH="1">
              <a:off x="3417239" y="1865958"/>
              <a:ext cx="1270000" cy="3384002"/>
              <a:chOff x="7920038" y="61913"/>
              <a:chExt cx="1270000" cy="3384002"/>
            </a:xfrm>
          </p:grpSpPr>
          <p:sp>
            <p:nvSpPr>
              <p:cNvPr id="195" name="Freeform 76">
                <a:extLst>
                  <a:ext uri="{FF2B5EF4-FFF2-40B4-BE49-F238E27FC236}">
                    <a16:creationId xmlns:a16="http://schemas.microsoft.com/office/drawing/2014/main" id="{3D21528F-9013-4CD7-9F7C-D3F3624881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7920038" y="61913"/>
                <a:ext cx="638175" cy="2843213"/>
              </a:xfrm>
              <a:custGeom>
                <a:avLst/>
                <a:gdLst>
                  <a:gd name="T0" fmla="*/ 0 w 134"/>
                  <a:gd name="T1" fmla="*/ 298 h 597"/>
                  <a:gd name="T2" fmla="*/ 134 w 134"/>
                  <a:gd name="T3" fmla="*/ 597 h 597"/>
                  <a:gd name="T4" fmla="*/ 134 w 134"/>
                  <a:gd name="T5" fmla="*/ 0 h 597"/>
                  <a:gd name="T6" fmla="*/ 0 w 134"/>
                  <a:gd name="T7" fmla="*/ 298 h 5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4" h="597">
                    <a:moveTo>
                      <a:pt x="0" y="298"/>
                    </a:moveTo>
                    <a:cubicBezTo>
                      <a:pt x="0" y="417"/>
                      <a:pt x="52" y="523"/>
                      <a:pt x="134" y="597"/>
                    </a:cubicBezTo>
                    <a:cubicBezTo>
                      <a:pt x="134" y="0"/>
                      <a:pt x="134" y="0"/>
                      <a:pt x="134" y="0"/>
                    </a:cubicBezTo>
                    <a:cubicBezTo>
                      <a:pt x="52" y="74"/>
                      <a:pt x="0" y="180"/>
                      <a:pt x="0" y="29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6" name="Freeform 77">
                <a:extLst>
                  <a:ext uri="{FF2B5EF4-FFF2-40B4-BE49-F238E27FC236}">
                    <a16:creationId xmlns:a16="http://schemas.microsoft.com/office/drawing/2014/main" id="{06A8F5A2-62EC-4CDC-945A-E6C50C86CA2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8558213" y="61913"/>
                <a:ext cx="631825" cy="2843213"/>
              </a:xfrm>
              <a:custGeom>
                <a:avLst/>
                <a:gdLst>
                  <a:gd name="T0" fmla="*/ 0 w 133"/>
                  <a:gd name="T1" fmla="*/ 0 h 597"/>
                  <a:gd name="T2" fmla="*/ 0 w 133"/>
                  <a:gd name="T3" fmla="*/ 597 h 597"/>
                  <a:gd name="T4" fmla="*/ 133 w 133"/>
                  <a:gd name="T5" fmla="*/ 298 h 597"/>
                  <a:gd name="T6" fmla="*/ 0 w 133"/>
                  <a:gd name="T7" fmla="*/ 0 h 5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3" h="597">
                    <a:moveTo>
                      <a:pt x="0" y="0"/>
                    </a:moveTo>
                    <a:cubicBezTo>
                      <a:pt x="0" y="597"/>
                      <a:pt x="0" y="597"/>
                      <a:pt x="0" y="597"/>
                    </a:cubicBezTo>
                    <a:cubicBezTo>
                      <a:pt x="82" y="523"/>
                      <a:pt x="133" y="417"/>
                      <a:pt x="133" y="298"/>
                    </a:cubicBezTo>
                    <a:cubicBezTo>
                      <a:pt x="133" y="180"/>
                      <a:pt x="82" y="74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grpSp>
            <p:nvGrpSpPr>
              <p:cNvPr id="197" name="Group 196">
                <a:extLst>
                  <a:ext uri="{FF2B5EF4-FFF2-40B4-BE49-F238E27FC236}">
                    <a16:creationId xmlns:a16="http://schemas.microsoft.com/office/drawing/2014/main" id="{9625C8AA-1597-4CED-8301-18D382EF0D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7934326" y="61915"/>
                <a:ext cx="1241425" cy="3384000"/>
                <a:chOff x="7934326" y="61915"/>
                <a:chExt cx="1241425" cy="3384000"/>
              </a:xfrm>
            </p:grpSpPr>
            <p:sp>
              <p:nvSpPr>
                <p:cNvPr id="198" name="Line 90">
                  <a:extLst>
                    <a:ext uri="{FF2B5EF4-FFF2-40B4-BE49-F238E27FC236}">
                      <a16:creationId xmlns:a16="http://schemas.microsoft.com/office/drawing/2014/main" id="{5DF95B35-23E9-4724-A4F8-8ED718B5DE7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8558213" y="61915"/>
                  <a:ext cx="0" cy="3384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99" name="Freeform 91">
                  <a:extLst>
                    <a:ext uri="{FF2B5EF4-FFF2-40B4-BE49-F238E27FC236}">
                      <a16:creationId xmlns:a16="http://schemas.microsoft.com/office/drawing/2014/main" id="{26C6754B-5776-451D-95ED-62AA4D0BAEF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8181976" y="523875"/>
                  <a:ext cx="747713" cy="376238"/>
                </a:xfrm>
                <a:custGeom>
                  <a:avLst/>
                  <a:gdLst>
                    <a:gd name="T0" fmla="*/ 471 w 471"/>
                    <a:gd name="T1" fmla="*/ 0 h 237"/>
                    <a:gd name="T2" fmla="*/ 237 w 471"/>
                    <a:gd name="T3" fmla="*/ 237 h 237"/>
                    <a:gd name="T4" fmla="*/ 0 w 471"/>
                    <a:gd name="T5" fmla="*/ 0 h 2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71" h="237">
                      <a:moveTo>
                        <a:pt x="471" y="0"/>
                      </a:moveTo>
                      <a:lnTo>
                        <a:pt x="237" y="237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00" name="Freeform 92">
                  <a:extLst>
                    <a:ext uri="{FF2B5EF4-FFF2-40B4-BE49-F238E27FC236}">
                      <a16:creationId xmlns:a16="http://schemas.microsoft.com/office/drawing/2014/main" id="{A345A289-8D6C-4886-B54C-3E0D26D176E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7977188" y="1028700"/>
                  <a:ext cx="1157288" cy="581025"/>
                </a:xfrm>
                <a:custGeom>
                  <a:avLst/>
                  <a:gdLst>
                    <a:gd name="T0" fmla="*/ 729 w 729"/>
                    <a:gd name="T1" fmla="*/ 0 h 366"/>
                    <a:gd name="T2" fmla="*/ 366 w 729"/>
                    <a:gd name="T3" fmla="*/ 366 h 366"/>
                    <a:gd name="T4" fmla="*/ 0 w 729"/>
                    <a:gd name="T5" fmla="*/ 0 h 3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729" h="366">
                      <a:moveTo>
                        <a:pt x="729" y="0"/>
                      </a:moveTo>
                      <a:lnTo>
                        <a:pt x="366" y="366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01" name="Freeform 93">
                  <a:extLst>
                    <a:ext uri="{FF2B5EF4-FFF2-40B4-BE49-F238E27FC236}">
                      <a16:creationId xmlns:a16="http://schemas.microsoft.com/office/drawing/2014/main" id="{5690D981-545B-4A73-A22E-6E701024ACF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7934326" y="1700213"/>
                  <a:ext cx="1241425" cy="619125"/>
                </a:xfrm>
                <a:custGeom>
                  <a:avLst/>
                  <a:gdLst>
                    <a:gd name="T0" fmla="*/ 782 w 782"/>
                    <a:gd name="T1" fmla="*/ 0 h 390"/>
                    <a:gd name="T2" fmla="*/ 393 w 782"/>
                    <a:gd name="T3" fmla="*/ 390 h 390"/>
                    <a:gd name="T4" fmla="*/ 0 w 782"/>
                    <a:gd name="T5" fmla="*/ 0 h 3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782" h="390">
                      <a:moveTo>
                        <a:pt x="782" y="0"/>
                      </a:moveTo>
                      <a:lnTo>
                        <a:pt x="393" y="39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FCB89D53-605D-4497-A82E-C5CB7B9AB1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flipH="1">
              <a:off x="28958" y="457964"/>
              <a:ext cx="5539609" cy="5682348"/>
              <a:chOff x="6623433" y="457964"/>
              <a:chExt cx="5539609" cy="5682348"/>
            </a:xfrm>
          </p:grpSpPr>
          <p:grpSp>
            <p:nvGrpSpPr>
              <p:cNvPr id="146" name="Group 145">
                <a:extLst>
                  <a:ext uri="{FF2B5EF4-FFF2-40B4-BE49-F238E27FC236}">
                    <a16:creationId xmlns:a16="http://schemas.microsoft.com/office/drawing/2014/main" id="{4200751B-2483-40F5-8C14-EF64034D45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015028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173" name="Freeform 64">
                  <a:extLst>
                    <a:ext uri="{FF2B5EF4-FFF2-40B4-BE49-F238E27FC236}">
                      <a16:creationId xmlns:a16="http://schemas.microsoft.com/office/drawing/2014/main" id="{A9677C6B-C435-43E3-BF18-DC35709C972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2" y="1443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74" name="Freeform 81">
                  <a:extLst>
                    <a:ext uri="{FF2B5EF4-FFF2-40B4-BE49-F238E27FC236}">
                      <a16:creationId xmlns:a16="http://schemas.microsoft.com/office/drawing/2014/main" id="{56E374F1-3376-4D82-B66C-A0588A30F02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205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75" name="Freeform 61">
                  <a:extLst>
                    <a:ext uri="{FF2B5EF4-FFF2-40B4-BE49-F238E27FC236}">
                      <a16:creationId xmlns:a16="http://schemas.microsoft.com/office/drawing/2014/main" id="{979B4E97-34CE-4034-8523-F1584A03448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76" name="Freeform 78">
                  <a:extLst>
                    <a:ext uri="{FF2B5EF4-FFF2-40B4-BE49-F238E27FC236}">
                      <a16:creationId xmlns:a16="http://schemas.microsoft.com/office/drawing/2014/main" id="{F4C4EFFF-E30B-4F0B-9ED4-FF63047DCBD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7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77" name="Freeform 84">
                  <a:extLst>
                    <a:ext uri="{FF2B5EF4-FFF2-40B4-BE49-F238E27FC236}">
                      <a16:creationId xmlns:a16="http://schemas.microsoft.com/office/drawing/2014/main" id="{173FDB7E-F5CA-497D-95CF-7A00D6789CF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78" name="Freeform 87">
                  <a:extLst>
                    <a:ext uri="{FF2B5EF4-FFF2-40B4-BE49-F238E27FC236}">
                      <a16:creationId xmlns:a16="http://schemas.microsoft.com/office/drawing/2014/main" id="{42266BB1-5605-4F64-B071-80A97BAD9C3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967037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79" name="Freeform 60">
                  <a:extLst>
                    <a:ext uri="{FF2B5EF4-FFF2-40B4-BE49-F238E27FC236}">
                      <a16:creationId xmlns:a16="http://schemas.microsoft.com/office/drawing/2014/main" id="{90D15A2A-0F2D-4AB8-8252-303BA5DB3B0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0987"/>
                  <a:ext cx="319088" cy="1419225"/>
                </a:xfrm>
                <a:custGeom>
                  <a:avLst/>
                  <a:gdLst>
                    <a:gd name="T0" fmla="*/ 0 w 67"/>
                    <a:gd name="T1" fmla="*/ 0 h 298"/>
                    <a:gd name="T2" fmla="*/ 0 w 67"/>
                    <a:gd name="T3" fmla="*/ 298 h 298"/>
                    <a:gd name="T4" fmla="*/ 67 w 67"/>
                    <a:gd name="T5" fmla="*/ 149 h 298"/>
                    <a:gd name="T6" fmla="*/ 0 w 67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0" name="Freeform 59">
                  <a:extLst>
                    <a:ext uri="{FF2B5EF4-FFF2-40B4-BE49-F238E27FC236}">
                      <a16:creationId xmlns:a16="http://schemas.microsoft.com/office/drawing/2014/main" id="{E676282C-5FCF-4E29-AE15-2545F1A685E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497013" y="280987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1" name="Freeform 62">
                  <a:extLst>
                    <a:ext uri="{FF2B5EF4-FFF2-40B4-BE49-F238E27FC236}">
                      <a16:creationId xmlns:a16="http://schemas.microsoft.com/office/drawing/2014/main" id="{AF7EC2A1-EAFC-4851-A4E3-47811C4456B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5" y="1390651"/>
                  <a:ext cx="1228725" cy="761999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2" name="Freeform 65">
                  <a:extLst>
                    <a:ext uri="{FF2B5EF4-FFF2-40B4-BE49-F238E27FC236}">
                      <a16:creationId xmlns:a16="http://schemas.microsoft.com/office/drawing/2014/main" id="{6F9BD94B-F299-45D3-B66E-F20FBC9246D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1362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3" name="Freeform 79">
                  <a:extLst>
                    <a:ext uri="{FF2B5EF4-FFF2-40B4-BE49-F238E27FC236}">
                      <a16:creationId xmlns:a16="http://schemas.microsoft.com/office/drawing/2014/main" id="{50E616C9-EAB1-4990-B569-17C6CB08891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4" name="Freeform 82">
                  <a:extLst>
                    <a:ext uri="{FF2B5EF4-FFF2-40B4-BE49-F238E27FC236}">
                      <a16:creationId xmlns:a16="http://schemas.microsoft.com/office/drawing/2014/main" id="{2F983FB0-2CC2-4D5F-A331-4130F138E91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5" name="Freeform 85">
                  <a:extLst>
                    <a:ext uri="{FF2B5EF4-FFF2-40B4-BE49-F238E27FC236}">
                      <a16:creationId xmlns:a16="http://schemas.microsoft.com/office/drawing/2014/main" id="{B1ABC269-0802-4C4A-9E57-6F876F122C8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6" name="Freeform 88">
                  <a:extLst>
                    <a:ext uri="{FF2B5EF4-FFF2-40B4-BE49-F238E27FC236}">
                      <a16:creationId xmlns:a16="http://schemas.microsoft.com/office/drawing/2014/main" id="{233153AF-C5CF-40DD-9E5E-9B84272F467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grpSp>
              <p:nvGrpSpPr>
                <p:cNvPr id="187" name="Group 186">
                  <a:extLst>
                    <a:ext uri="{FF2B5EF4-FFF2-40B4-BE49-F238E27FC236}">
                      <a16:creationId xmlns:a16="http://schemas.microsoft.com/office/drawing/2014/main" id="{95E220B7-17F2-4748-A337-3B8D5886038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sp>
                <p:nvSpPr>
                  <p:cNvPr id="188" name="Line 63">
                    <a:extLst>
                      <a:ext uri="{FF2B5EF4-FFF2-40B4-BE49-F238E27FC236}">
                        <a16:creationId xmlns:a16="http://schemas.microsoft.com/office/drawing/2014/main" id="{63DC02CB-E162-45FD-AF68-0A1DB537F40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89" name="Line 66">
                    <a:extLst>
                      <a:ext uri="{FF2B5EF4-FFF2-40B4-BE49-F238E27FC236}">
                        <a16:creationId xmlns:a16="http://schemas.microsoft.com/office/drawing/2014/main" id="{4D9CBADA-7016-4987-B723-F7AE8E2E5742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90" name="Line 67">
                    <a:extLst>
                      <a:ext uri="{FF2B5EF4-FFF2-40B4-BE49-F238E27FC236}">
                        <a16:creationId xmlns:a16="http://schemas.microsoft.com/office/drawing/2014/main" id="{1DCEDCA0-F979-4B3C-A0CA-F98F2DEE8920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80988"/>
                    <a:ext cx="0" cy="3838575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91" name="Line 80">
                    <a:extLst>
                      <a:ext uri="{FF2B5EF4-FFF2-40B4-BE49-F238E27FC236}">
                        <a16:creationId xmlns:a16="http://schemas.microsoft.com/office/drawing/2014/main" id="{1B701ADB-B6EB-4BED-8D15-F358A67EC9F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92" name="Line 83">
                    <a:extLst>
                      <a:ext uri="{FF2B5EF4-FFF2-40B4-BE49-F238E27FC236}">
                        <a16:creationId xmlns:a16="http://schemas.microsoft.com/office/drawing/2014/main" id="{239EB39D-EF7A-4284-83B8-904957045D81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93" name="Line 86">
                    <a:extLst>
                      <a:ext uri="{FF2B5EF4-FFF2-40B4-BE49-F238E27FC236}">
                        <a16:creationId xmlns:a16="http://schemas.microsoft.com/office/drawing/2014/main" id="{59413AC3-6F9D-431E-8136-F15C0FCA62A4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94" name="Line 89">
                    <a:extLst>
                      <a:ext uri="{FF2B5EF4-FFF2-40B4-BE49-F238E27FC236}">
                        <a16:creationId xmlns:a16="http://schemas.microsoft.com/office/drawing/2014/main" id="{987DF8D6-E53D-4C41-B339-1E5094638FA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147" name="Group 146">
                <a:extLst>
                  <a:ext uri="{FF2B5EF4-FFF2-40B4-BE49-F238E27FC236}">
                    <a16:creationId xmlns:a16="http://schemas.microsoft.com/office/drawing/2014/main" id="{66036562-1199-405F-B95A-C3A543B5DB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940728" y="245341"/>
                <a:ext cx="1785984" cy="2211229"/>
                <a:chOff x="3125006" y="3171595"/>
                <a:chExt cx="1785984" cy="2211229"/>
              </a:xfrm>
            </p:grpSpPr>
            <p:grpSp>
              <p:nvGrpSpPr>
                <p:cNvPr id="165" name="Group 164">
                  <a:extLst>
                    <a:ext uri="{FF2B5EF4-FFF2-40B4-BE49-F238E27FC236}">
                      <a16:creationId xmlns:a16="http://schemas.microsoft.com/office/drawing/2014/main" id="{C4C4997E-6944-4940-8B33-92DB90BCE3A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36819" y="3174345"/>
                  <a:ext cx="1760933" cy="2208479"/>
                  <a:chOff x="4749017" y="2998646"/>
                  <a:chExt cx="1760933" cy="2208479"/>
                </a:xfrm>
              </p:grpSpPr>
              <p:cxnSp>
                <p:nvCxnSpPr>
                  <p:cNvPr id="169" name="Straight Connector 168">
                    <a:extLst>
                      <a:ext uri="{FF2B5EF4-FFF2-40B4-BE49-F238E27FC236}">
                        <a16:creationId xmlns:a16="http://schemas.microsoft.com/office/drawing/2014/main" id="{0A44DA53-5DA1-44E2-8EB4-F53CC84C9F2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flipH="1">
                    <a:off x="5630197" y="2998646"/>
                    <a:ext cx="0" cy="2208479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0" name="Straight Connector 169">
                    <a:extLst>
                      <a:ext uri="{FF2B5EF4-FFF2-40B4-BE49-F238E27FC236}">
                        <a16:creationId xmlns:a16="http://schemas.microsoft.com/office/drawing/2014/main" id="{F072B3FF-FEA5-46BC-8627-9B46C5F3967D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4749017" y="4416771"/>
                    <a:ext cx="1760933" cy="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71" name="Rectangle 30">
                    <a:extLst>
                      <a:ext uri="{FF2B5EF4-FFF2-40B4-BE49-F238E27FC236}">
                        <a16:creationId xmlns:a16="http://schemas.microsoft.com/office/drawing/2014/main" id="{FB18587D-1BDA-4D28-9B48-3C37C764B661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136242" y="3224252"/>
                    <a:ext cx="987915" cy="987915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72" name="Rectangle 30">
                    <a:extLst>
                      <a:ext uri="{FF2B5EF4-FFF2-40B4-BE49-F238E27FC236}">
                        <a16:creationId xmlns:a16="http://schemas.microsoft.com/office/drawing/2014/main" id="{8CFE033B-F34F-4836-B6F3-93E6C7D9C5C1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327037" y="3070731"/>
                    <a:ext cx="606323" cy="606323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166" name="Group 165">
                  <a:extLst>
                    <a:ext uri="{FF2B5EF4-FFF2-40B4-BE49-F238E27FC236}">
                      <a16:creationId xmlns:a16="http://schemas.microsoft.com/office/drawing/2014/main" id="{07F79761-CFAA-4330-8067-31EC1DC3E16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167" name="Freeform: Shape 166">
                    <a:extLst>
                      <a:ext uri="{FF2B5EF4-FFF2-40B4-BE49-F238E27FC236}">
                        <a16:creationId xmlns:a16="http://schemas.microsoft.com/office/drawing/2014/main" id="{8A0BC496-427B-4836-B989-97B0673D8F5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6879836" y="3521665"/>
                    <a:ext cx="892801" cy="1794975"/>
                  </a:xfrm>
                  <a:custGeom>
                    <a:avLst/>
                    <a:gdLst>
                      <a:gd name="connsiteX0" fmla="*/ 892801 w 892801"/>
                      <a:gd name="connsiteY0" fmla="*/ 0 h 1794975"/>
                      <a:gd name="connsiteX1" fmla="*/ 892801 w 892801"/>
                      <a:gd name="connsiteY1" fmla="*/ 1434622 h 1794975"/>
                      <a:gd name="connsiteX2" fmla="*/ 845919 w 892801"/>
                      <a:gd name="connsiteY2" fmla="*/ 1533379 h 1794975"/>
                      <a:gd name="connsiteX3" fmla="*/ 440820 w 892801"/>
                      <a:gd name="connsiteY3" fmla="*/ 1794916 h 1794975"/>
                      <a:gd name="connsiteX4" fmla="*/ 379878 w 892801"/>
                      <a:gd name="connsiteY4" fmla="*/ 1791253 h 1794975"/>
                      <a:gd name="connsiteX5" fmla="*/ 763083 w 892801"/>
                      <a:gd name="connsiteY5" fmla="*/ 100140 h 1794975"/>
                      <a:gd name="connsiteX6" fmla="*/ 892801 w 892801"/>
                      <a:gd name="connsiteY6" fmla="*/ 0 h 1794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2801" h="1794975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68" name="Freeform: Shape 167">
                    <a:extLst>
                      <a:ext uri="{FF2B5EF4-FFF2-40B4-BE49-F238E27FC236}">
                        <a16:creationId xmlns:a16="http://schemas.microsoft.com/office/drawing/2014/main" id="{A0D554E1-33ED-415C-BF15-FC38D2E33C77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7772637" y="3516901"/>
                    <a:ext cx="893183" cy="1795123"/>
                  </a:xfrm>
                  <a:custGeom>
                    <a:avLst/>
                    <a:gdLst>
                      <a:gd name="connsiteX0" fmla="*/ 191 w 893183"/>
                      <a:gd name="connsiteY0" fmla="*/ 0 h 1795123"/>
                      <a:gd name="connsiteX1" fmla="*/ 130101 w 893183"/>
                      <a:gd name="connsiteY1" fmla="*/ 100288 h 1795123"/>
                      <a:gd name="connsiteX2" fmla="*/ 513306 w 893183"/>
                      <a:gd name="connsiteY2" fmla="*/ 1791401 h 1795123"/>
                      <a:gd name="connsiteX3" fmla="*/ 47265 w 893183"/>
                      <a:gd name="connsiteY3" fmla="*/ 1533527 h 1795123"/>
                      <a:gd name="connsiteX4" fmla="*/ 192 w 893183"/>
                      <a:gd name="connsiteY4" fmla="*/ 1434367 h 1795123"/>
                      <a:gd name="connsiteX5" fmla="*/ 192 w 893183"/>
                      <a:gd name="connsiteY5" fmla="*/ 1438981 h 1795123"/>
                      <a:gd name="connsiteX6" fmla="*/ 0 w 893183"/>
                      <a:gd name="connsiteY6" fmla="*/ 1439386 h 1795123"/>
                      <a:gd name="connsiteX7" fmla="*/ 0 w 893183"/>
                      <a:gd name="connsiteY7" fmla="*/ 4764 h 1795123"/>
                      <a:gd name="connsiteX8" fmla="*/ 191 w 893183"/>
                      <a:gd name="connsiteY8" fmla="*/ 4616 h 1795123"/>
                      <a:gd name="connsiteX9" fmla="*/ 191 w 893183"/>
                      <a:gd name="connsiteY9" fmla="*/ 0 h 1795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93183" h="179512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148" name="Group 147">
                <a:extLst>
                  <a:ext uri="{FF2B5EF4-FFF2-40B4-BE49-F238E27FC236}">
                    <a16:creationId xmlns:a16="http://schemas.microsoft.com/office/drawing/2014/main" id="{D1F1EE7D-C5FF-46EA-AB9C-94E1F2D9B7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161" name="Group 160">
                  <a:extLst>
                    <a:ext uri="{FF2B5EF4-FFF2-40B4-BE49-F238E27FC236}">
                      <a16:creationId xmlns:a16="http://schemas.microsoft.com/office/drawing/2014/main" id="{2AC2FE37-AED7-4C81-A52E-FD105C1BDA8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163" name="Freeform 68">
                    <a:extLst>
                      <a:ext uri="{FF2B5EF4-FFF2-40B4-BE49-F238E27FC236}">
                        <a16:creationId xmlns:a16="http://schemas.microsoft.com/office/drawing/2014/main" id="{AB34FC05-3259-4BE2-8DA9-91435FAFCE7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959192" y="333389"/>
                    <a:ext cx="319088" cy="1419225"/>
                  </a:xfrm>
                  <a:custGeom>
                    <a:avLst/>
                    <a:gdLst>
                      <a:gd name="T0" fmla="*/ 0 w 67"/>
                      <a:gd name="T1" fmla="*/ 149 h 298"/>
                      <a:gd name="T2" fmla="*/ 67 w 67"/>
                      <a:gd name="T3" fmla="*/ 298 h 298"/>
                      <a:gd name="T4" fmla="*/ 67 w 67"/>
                      <a:gd name="T5" fmla="*/ 0 h 298"/>
                      <a:gd name="T6" fmla="*/ 0 w 67"/>
                      <a:gd name="T7" fmla="*/ 149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7" h="298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64" name="Freeform 69">
                    <a:extLst>
                      <a:ext uri="{FF2B5EF4-FFF2-40B4-BE49-F238E27FC236}">
                        <a16:creationId xmlns:a16="http://schemas.microsoft.com/office/drawing/2014/main" id="{AC11598E-3FD2-47F3-8E57-D5D6130DBC3D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6278280" y="333389"/>
                    <a:ext cx="314325" cy="1419225"/>
                  </a:xfrm>
                  <a:custGeom>
                    <a:avLst/>
                    <a:gdLst>
                      <a:gd name="T0" fmla="*/ 0 w 66"/>
                      <a:gd name="T1" fmla="*/ 0 h 298"/>
                      <a:gd name="T2" fmla="*/ 0 w 66"/>
                      <a:gd name="T3" fmla="*/ 298 h 298"/>
                      <a:gd name="T4" fmla="*/ 66 w 66"/>
                      <a:gd name="T5" fmla="*/ 149 h 298"/>
                      <a:gd name="T6" fmla="*/ 0 w 66"/>
                      <a:gd name="T7" fmla="*/ 0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6" h="298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162" name="Line 70">
                  <a:extLst>
                    <a:ext uri="{FF2B5EF4-FFF2-40B4-BE49-F238E27FC236}">
                      <a16:creationId xmlns:a16="http://schemas.microsoft.com/office/drawing/2014/main" id="{37D098FA-73CF-44E6-B612-7DE664E5DE0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278281" y="333389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149" name="Group 148">
                <a:extLst>
                  <a:ext uri="{FF2B5EF4-FFF2-40B4-BE49-F238E27FC236}">
                    <a16:creationId xmlns:a16="http://schemas.microsoft.com/office/drawing/2014/main" id="{66672930-1A30-4508-A9D2-FA4271C6B1E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11158635" y="5515533"/>
                <a:ext cx="317159" cy="932400"/>
                <a:chOff x="6376988" y="280988"/>
                <a:chExt cx="633413" cy="1862138"/>
              </a:xfrm>
            </p:grpSpPr>
            <p:sp>
              <p:nvSpPr>
                <p:cNvPr id="158" name="Freeform 68">
                  <a:extLst>
                    <a:ext uri="{FF2B5EF4-FFF2-40B4-BE49-F238E27FC236}">
                      <a16:creationId xmlns:a16="http://schemas.microsoft.com/office/drawing/2014/main" id="{174F3D5B-9943-4A8B-8699-ABB2B7991B8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376988" y="280988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59" name="Freeform 69">
                  <a:extLst>
                    <a:ext uri="{FF2B5EF4-FFF2-40B4-BE49-F238E27FC236}">
                      <a16:creationId xmlns:a16="http://schemas.microsoft.com/office/drawing/2014/main" id="{6834DCA2-951C-4A9B-8490-5C7BD0FFBB9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696076" y="280988"/>
                  <a:ext cx="314325" cy="1419225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60" name="Line 70">
                  <a:extLst>
                    <a:ext uri="{FF2B5EF4-FFF2-40B4-BE49-F238E27FC236}">
                      <a16:creationId xmlns:a16="http://schemas.microsoft.com/office/drawing/2014/main" id="{316B6CF4-BCF3-4765-B744-A1EB5A76D33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696076" y="280988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150" name="Group 149">
                <a:extLst>
                  <a:ext uri="{FF2B5EF4-FFF2-40B4-BE49-F238E27FC236}">
                    <a16:creationId xmlns:a16="http://schemas.microsoft.com/office/drawing/2014/main" id="{BAD99054-FC47-4391-9369-B309A0AA25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7251633" y="4274501"/>
                <a:ext cx="903599" cy="2160000"/>
                <a:chOff x="9057947" y="3423463"/>
                <a:chExt cx="903599" cy="2160000"/>
              </a:xfrm>
            </p:grpSpPr>
            <p:grpSp>
              <p:nvGrpSpPr>
                <p:cNvPr id="151" name="Group 150">
                  <a:extLst>
                    <a:ext uri="{FF2B5EF4-FFF2-40B4-BE49-F238E27FC236}">
                      <a16:creationId xmlns:a16="http://schemas.microsoft.com/office/drawing/2014/main" id="{1A1CDB94-FE6F-4AAC-94D9-DDCEC703B12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9057947" y="3432856"/>
                  <a:ext cx="903599" cy="1872461"/>
                  <a:chOff x="10538626" y="3165838"/>
                  <a:chExt cx="936000" cy="1939601"/>
                </a:xfrm>
              </p:grpSpPr>
              <p:sp>
                <p:nvSpPr>
                  <p:cNvPr id="156" name="Freeform: Shape 155">
                    <a:extLst>
                      <a:ext uri="{FF2B5EF4-FFF2-40B4-BE49-F238E27FC236}">
                        <a16:creationId xmlns:a16="http://schemas.microsoft.com/office/drawing/2014/main" id="{99B22DCB-54E6-4769-9DD7-3736B4041B2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10538626" y="3183996"/>
                    <a:ext cx="453600" cy="1920288"/>
                  </a:xfrm>
                  <a:custGeom>
                    <a:avLst/>
                    <a:gdLst>
                      <a:gd name="connsiteX0" fmla="*/ 453600 w 453600"/>
                      <a:gd name="connsiteY0" fmla="*/ 0 h 1920288"/>
                      <a:gd name="connsiteX1" fmla="*/ 453600 w 453600"/>
                      <a:gd name="connsiteY1" fmla="*/ 1920288 h 1920288"/>
                      <a:gd name="connsiteX2" fmla="*/ 384059 w 453600"/>
                      <a:gd name="connsiteY2" fmla="*/ 1914152 h 1920288"/>
                      <a:gd name="connsiteX3" fmla="*/ 9354 w 453600"/>
                      <a:gd name="connsiteY3" fmla="*/ 1548700 h 1920288"/>
                      <a:gd name="connsiteX4" fmla="*/ 0 w 453600"/>
                      <a:gd name="connsiteY4" fmla="*/ 1455902 h 1920288"/>
                      <a:gd name="connsiteX5" fmla="*/ 146 w 453600"/>
                      <a:gd name="connsiteY5" fmla="*/ 1451885 h 1920288"/>
                      <a:gd name="connsiteX6" fmla="*/ 145 w 453600"/>
                      <a:gd name="connsiteY6" fmla="*/ 1451885 h 1920288"/>
                      <a:gd name="connsiteX7" fmla="*/ 7358 w 453600"/>
                      <a:gd name="connsiteY7" fmla="*/ 1253678 h 1920288"/>
                      <a:gd name="connsiteX8" fmla="*/ 424671 w 453600"/>
                      <a:gd name="connsiteY8" fmla="*/ 36480 h 1920288"/>
                      <a:gd name="connsiteX9" fmla="*/ 453600 w 453600"/>
                      <a:gd name="connsiteY9" fmla="*/ 0 h 19202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453600" h="1920288">
                        <a:moveTo>
                          <a:pt x="453600" y="0"/>
                        </a:moveTo>
                        <a:lnTo>
                          <a:pt x="453600" y="1920288"/>
                        </a:lnTo>
                        <a:lnTo>
                          <a:pt x="384059" y="1914152"/>
                        </a:lnTo>
                        <a:cubicBezTo>
                          <a:pt x="196308" y="1880615"/>
                          <a:pt x="47443" y="1734834"/>
                          <a:pt x="9354" y="1548700"/>
                        </a:cubicBezTo>
                        <a:lnTo>
                          <a:pt x="0" y="1455902"/>
                        </a:lnTo>
                        <a:lnTo>
                          <a:pt x="146" y="1451885"/>
                        </a:lnTo>
                        <a:lnTo>
                          <a:pt x="145" y="1451885"/>
                        </a:lnTo>
                        <a:lnTo>
                          <a:pt x="7358" y="1253678"/>
                        </a:lnTo>
                        <a:cubicBezTo>
                          <a:pt x="42019" y="780132"/>
                          <a:pt x="195015" y="355125"/>
                          <a:pt x="424671" y="36480"/>
                        </a:cubicBezTo>
                        <a:lnTo>
                          <a:pt x="453600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57" name="Freeform: Shape 156">
                    <a:extLst>
                      <a:ext uri="{FF2B5EF4-FFF2-40B4-BE49-F238E27FC236}">
                        <a16:creationId xmlns:a16="http://schemas.microsoft.com/office/drawing/2014/main" id="{67DA3C33-5733-4571-AD7C-F9D7447D184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10992226" y="3165838"/>
                    <a:ext cx="482400" cy="1939601"/>
                  </a:xfrm>
                  <a:custGeom>
                    <a:avLst/>
                    <a:gdLst>
                      <a:gd name="connsiteX0" fmla="*/ 14399 w 482400"/>
                      <a:gd name="connsiteY0" fmla="*/ 0 h 1939601"/>
                      <a:gd name="connsiteX1" fmla="*/ 14399 w 482400"/>
                      <a:gd name="connsiteY1" fmla="*/ 689615 h 1939601"/>
                      <a:gd name="connsiteX2" fmla="*/ 14400 w 482400"/>
                      <a:gd name="connsiteY2" fmla="*/ 689615 h 1939601"/>
                      <a:gd name="connsiteX3" fmla="*/ 14401 w 482400"/>
                      <a:gd name="connsiteY3" fmla="*/ 689615 h 1939601"/>
                      <a:gd name="connsiteX4" fmla="*/ 14401 w 482400"/>
                      <a:gd name="connsiteY4" fmla="*/ 0 h 1939601"/>
                      <a:gd name="connsiteX5" fmla="*/ 57729 w 482400"/>
                      <a:gd name="connsiteY5" fmla="*/ 54638 h 1939601"/>
                      <a:gd name="connsiteX6" fmla="*/ 475042 w 482400"/>
                      <a:gd name="connsiteY6" fmla="*/ 1271836 h 1939601"/>
                      <a:gd name="connsiteX7" fmla="*/ 482255 w 482400"/>
                      <a:gd name="connsiteY7" fmla="*/ 1470043 h 1939601"/>
                      <a:gd name="connsiteX8" fmla="*/ 482254 w 482400"/>
                      <a:gd name="connsiteY8" fmla="*/ 1470043 h 1939601"/>
                      <a:gd name="connsiteX9" fmla="*/ 482400 w 482400"/>
                      <a:gd name="connsiteY9" fmla="*/ 1474060 h 1939601"/>
                      <a:gd name="connsiteX10" fmla="*/ 473046 w 482400"/>
                      <a:gd name="connsiteY10" fmla="*/ 1566858 h 1939601"/>
                      <a:gd name="connsiteX11" fmla="*/ 15706 w 482400"/>
                      <a:gd name="connsiteY11" fmla="*/ 1939601 h 1939601"/>
                      <a:gd name="connsiteX12" fmla="*/ 14400 w 482400"/>
                      <a:gd name="connsiteY12" fmla="*/ 1939469 h 1939601"/>
                      <a:gd name="connsiteX13" fmla="*/ 13094 w 482400"/>
                      <a:gd name="connsiteY13" fmla="*/ 1939601 h 1939601"/>
                      <a:gd name="connsiteX14" fmla="*/ 0 w 482400"/>
                      <a:gd name="connsiteY14" fmla="*/ 1938446 h 1939601"/>
                      <a:gd name="connsiteX15" fmla="*/ 0 w 482400"/>
                      <a:gd name="connsiteY15" fmla="*/ 18158 h 1939601"/>
                      <a:gd name="connsiteX16" fmla="*/ 14399 w 482400"/>
                      <a:gd name="connsiteY16" fmla="*/ 0 h 19396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482400" h="1939601">
                        <a:moveTo>
                          <a:pt x="14399" y="0"/>
                        </a:moveTo>
                        <a:lnTo>
                          <a:pt x="14399" y="689615"/>
                        </a:lnTo>
                        <a:lnTo>
                          <a:pt x="14400" y="689615"/>
                        </a:lnTo>
                        <a:lnTo>
                          <a:pt x="14401" y="689615"/>
                        </a:lnTo>
                        <a:lnTo>
                          <a:pt x="14401" y="0"/>
                        </a:lnTo>
                        <a:lnTo>
                          <a:pt x="57729" y="54638"/>
                        </a:lnTo>
                        <a:cubicBezTo>
                          <a:pt x="287385" y="373283"/>
                          <a:pt x="440381" y="798290"/>
                          <a:pt x="475042" y="1271836"/>
                        </a:cubicBezTo>
                        <a:lnTo>
                          <a:pt x="482255" y="1470043"/>
                        </a:lnTo>
                        <a:lnTo>
                          <a:pt x="482254" y="1470043"/>
                        </a:lnTo>
                        <a:lnTo>
                          <a:pt x="482400" y="1474060"/>
                        </a:lnTo>
                        <a:lnTo>
                          <a:pt x="473046" y="1566858"/>
                        </a:lnTo>
                        <a:cubicBezTo>
                          <a:pt x="429516" y="1779582"/>
                          <a:pt x="241298" y="1939601"/>
                          <a:pt x="15706" y="1939601"/>
                        </a:cubicBezTo>
                        <a:lnTo>
                          <a:pt x="14400" y="1939469"/>
                        </a:lnTo>
                        <a:lnTo>
                          <a:pt x="13094" y="1939601"/>
                        </a:lnTo>
                        <a:lnTo>
                          <a:pt x="0" y="1938446"/>
                        </a:lnTo>
                        <a:lnTo>
                          <a:pt x="0" y="18158"/>
                        </a:lnTo>
                        <a:lnTo>
                          <a:pt x="14399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52" name="Group 151">
                  <a:extLst>
                    <a:ext uri="{FF2B5EF4-FFF2-40B4-BE49-F238E27FC236}">
                      <a16:creationId xmlns:a16="http://schemas.microsoft.com/office/drawing/2014/main" id="{DEACDE3F-3571-479B-8545-A0EB157DFB7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9210264" y="3423463"/>
                  <a:ext cx="597126" cy="2160000"/>
                  <a:chOff x="9210264" y="3423463"/>
                  <a:chExt cx="597126" cy="2160000"/>
                </a:xfrm>
              </p:grpSpPr>
              <p:cxnSp>
                <p:nvCxnSpPr>
                  <p:cNvPr id="153" name="Straight Connector 152">
                    <a:extLst>
                      <a:ext uri="{FF2B5EF4-FFF2-40B4-BE49-F238E27FC236}">
                        <a16:creationId xmlns:a16="http://schemas.microsoft.com/office/drawing/2014/main" id="{0EBC688C-242B-4AF8-9A28-74C5D3A7DD7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>
                    <a:off x="9508827" y="3423463"/>
                    <a:ext cx="0" cy="216000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4" name="Rectangle 5">
                    <a:extLst>
                      <a:ext uri="{FF2B5EF4-FFF2-40B4-BE49-F238E27FC236}">
                        <a16:creationId xmlns:a16="http://schemas.microsoft.com/office/drawing/2014/main" id="{C4C8C45C-CEB8-4DEA-A7C9-8028747D4C2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2700000">
                    <a:off x="9210264" y="4162845"/>
                    <a:ext cx="597126" cy="597126"/>
                  </a:xfrm>
                  <a:custGeom>
                    <a:avLst/>
                    <a:gdLst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0 w 1239398"/>
                      <a:gd name="connsiteY4" fmla="*/ 0 h 1239398"/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91440 w 1239398"/>
                      <a:gd name="connsiteY4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  <a:gd name="connsiteX3" fmla="*/ 91440 w 1239398"/>
                      <a:gd name="connsiteY3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39398" h="1239398">
                        <a:moveTo>
                          <a:pt x="1239398" y="0"/>
                        </a:moveTo>
                        <a:lnTo>
                          <a:pt x="1239398" y="1239398"/>
                        </a:lnTo>
                        <a:lnTo>
                          <a:pt x="0" y="1239398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55" name="Rectangle 5">
                    <a:extLst>
                      <a:ext uri="{FF2B5EF4-FFF2-40B4-BE49-F238E27FC236}">
                        <a16:creationId xmlns:a16="http://schemas.microsoft.com/office/drawing/2014/main" id="{7FC624AF-D992-41C1-A403-A0A4731BE06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2700000">
                    <a:off x="9297710" y="3747070"/>
                    <a:ext cx="422234" cy="422234"/>
                  </a:xfrm>
                  <a:custGeom>
                    <a:avLst/>
                    <a:gdLst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0 w 1239398"/>
                      <a:gd name="connsiteY4" fmla="*/ 0 h 1239398"/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91440 w 1239398"/>
                      <a:gd name="connsiteY4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  <a:gd name="connsiteX3" fmla="*/ 91440 w 1239398"/>
                      <a:gd name="connsiteY3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39398" h="1239398">
                        <a:moveTo>
                          <a:pt x="1239398" y="0"/>
                        </a:moveTo>
                        <a:lnTo>
                          <a:pt x="1239398" y="1239398"/>
                        </a:lnTo>
                        <a:lnTo>
                          <a:pt x="0" y="1239398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</p:grp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F63171A4-E846-4A64-8292-3ED3583B6D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 flipH="1">
              <a:off x="2171191" y="712681"/>
              <a:ext cx="5539609" cy="5682348"/>
              <a:chOff x="6623433" y="457964"/>
              <a:chExt cx="5539609" cy="5682348"/>
            </a:xfrm>
          </p:grpSpPr>
          <p:grpSp>
            <p:nvGrpSpPr>
              <p:cNvPr id="97" name="Group 96">
                <a:extLst>
                  <a:ext uri="{FF2B5EF4-FFF2-40B4-BE49-F238E27FC236}">
                    <a16:creationId xmlns:a16="http://schemas.microsoft.com/office/drawing/2014/main" id="{E59C66F3-BAB8-46AB-849B-0BC14A74B8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015028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124" name="Freeform 64">
                  <a:extLst>
                    <a:ext uri="{FF2B5EF4-FFF2-40B4-BE49-F238E27FC236}">
                      <a16:creationId xmlns:a16="http://schemas.microsoft.com/office/drawing/2014/main" id="{68CD087B-52FF-4F11-A251-6F6A6B9093A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2" y="1443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25" name="Freeform 81">
                  <a:extLst>
                    <a:ext uri="{FF2B5EF4-FFF2-40B4-BE49-F238E27FC236}">
                      <a16:creationId xmlns:a16="http://schemas.microsoft.com/office/drawing/2014/main" id="{7FD7CD23-A1FC-41E8-A563-0B0A87A8FC8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205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26" name="Freeform 61">
                  <a:extLst>
                    <a:ext uri="{FF2B5EF4-FFF2-40B4-BE49-F238E27FC236}">
                      <a16:creationId xmlns:a16="http://schemas.microsoft.com/office/drawing/2014/main" id="{A3A34481-695D-470B-9A01-A047EAA615B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27" name="Freeform 78">
                  <a:extLst>
                    <a:ext uri="{FF2B5EF4-FFF2-40B4-BE49-F238E27FC236}">
                      <a16:creationId xmlns:a16="http://schemas.microsoft.com/office/drawing/2014/main" id="{5B26EEFA-6CAA-4BF6-B4BD-7C083D59BF3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7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28" name="Freeform 84">
                  <a:extLst>
                    <a:ext uri="{FF2B5EF4-FFF2-40B4-BE49-F238E27FC236}">
                      <a16:creationId xmlns:a16="http://schemas.microsoft.com/office/drawing/2014/main" id="{61976329-310A-4F70-B22C-F032D4BF7E3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29" name="Freeform 87">
                  <a:extLst>
                    <a:ext uri="{FF2B5EF4-FFF2-40B4-BE49-F238E27FC236}">
                      <a16:creationId xmlns:a16="http://schemas.microsoft.com/office/drawing/2014/main" id="{0A0DA1ED-70C5-4D8F-B61F-F6E9E07D595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967037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0" name="Freeform 60">
                  <a:extLst>
                    <a:ext uri="{FF2B5EF4-FFF2-40B4-BE49-F238E27FC236}">
                      <a16:creationId xmlns:a16="http://schemas.microsoft.com/office/drawing/2014/main" id="{EDF58541-8ECC-487F-96C7-3267D0F9C8C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0987"/>
                  <a:ext cx="319088" cy="1419225"/>
                </a:xfrm>
                <a:custGeom>
                  <a:avLst/>
                  <a:gdLst>
                    <a:gd name="T0" fmla="*/ 0 w 67"/>
                    <a:gd name="T1" fmla="*/ 0 h 298"/>
                    <a:gd name="T2" fmla="*/ 0 w 67"/>
                    <a:gd name="T3" fmla="*/ 298 h 298"/>
                    <a:gd name="T4" fmla="*/ 67 w 67"/>
                    <a:gd name="T5" fmla="*/ 149 h 298"/>
                    <a:gd name="T6" fmla="*/ 0 w 67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1" name="Freeform 59">
                  <a:extLst>
                    <a:ext uri="{FF2B5EF4-FFF2-40B4-BE49-F238E27FC236}">
                      <a16:creationId xmlns:a16="http://schemas.microsoft.com/office/drawing/2014/main" id="{D1DAAA62-5552-4436-97D9-353F629E8AB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497013" y="280987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2" name="Freeform 62">
                  <a:extLst>
                    <a:ext uri="{FF2B5EF4-FFF2-40B4-BE49-F238E27FC236}">
                      <a16:creationId xmlns:a16="http://schemas.microsoft.com/office/drawing/2014/main" id="{EBA1BB6B-72EF-4525-89A1-FC5BE70D71B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5" y="1390651"/>
                  <a:ext cx="1228725" cy="761999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3" name="Freeform 65">
                  <a:extLst>
                    <a:ext uri="{FF2B5EF4-FFF2-40B4-BE49-F238E27FC236}">
                      <a16:creationId xmlns:a16="http://schemas.microsoft.com/office/drawing/2014/main" id="{D3BD4012-93F7-424A-9146-8E7E831D9E7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1362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4" name="Freeform 79">
                  <a:extLst>
                    <a:ext uri="{FF2B5EF4-FFF2-40B4-BE49-F238E27FC236}">
                      <a16:creationId xmlns:a16="http://schemas.microsoft.com/office/drawing/2014/main" id="{A2E36983-6A8E-4C78-AA27-363C0D676C8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5" name="Freeform 82">
                  <a:extLst>
                    <a:ext uri="{FF2B5EF4-FFF2-40B4-BE49-F238E27FC236}">
                      <a16:creationId xmlns:a16="http://schemas.microsoft.com/office/drawing/2014/main" id="{AB2380FC-F201-44F0-A531-1402201E4EB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6" name="Freeform 85">
                  <a:extLst>
                    <a:ext uri="{FF2B5EF4-FFF2-40B4-BE49-F238E27FC236}">
                      <a16:creationId xmlns:a16="http://schemas.microsoft.com/office/drawing/2014/main" id="{737C3A27-BD47-4E93-A1E3-33B902DD068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7" name="Freeform 88">
                  <a:extLst>
                    <a:ext uri="{FF2B5EF4-FFF2-40B4-BE49-F238E27FC236}">
                      <a16:creationId xmlns:a16="http://schemas.microsoft.com/office/drawing/2014/main" id="{C257BCC6-B88D-4C3B-BEFD-25D320F39CF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grpSp>
              <p:nvGrpSpPr>
                <p:cNvPr id="138" name="Group 137">
                  <a:extLst>
                    <a:ext uri="{FF2B5EF4-FFF2-40B4-BE49-F238E27FC236}">
                      <a16:creationId xmlns:a16="http://schemas.microsoft.com/office/drawing/2014/main" id="{0519964D-597A-4E0C-B66C-89D30B8582B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sp>
                <p:nvSpPr>
                  <p:cNvPr id="139" name="Line 63">
                    <a:extLst>
                      <a:ext uri="{FF2B5EF4-FFF2-40B4-BE49-F238E27FC236}">
                        <a16:creationId xmlns:a16="http://schemas.microsoft.com/office/drawing/2014/main" id="{A31BADE6-3732-4787-8841-96E8F05C0A9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40" name="Line 66">
                    <a:extLst>
                      <a:ext uri="{FF2B5EF4-FFF2-40B4-BE49-F238E27FC236}">
                        <a16:creationId xmlns:a16="http://schemas.microsoft.com/office/drawing/2014/main" id="{447ED593-61E3-4BD7-8984-7FE5621549D7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41" name="Line 67">
                    <a:extLst>
                      <a:ext uri="{FF2B5EF4-FFF2-40B4-BE49-F238E27FC236}">
                        <a16:creationId xmlns:a16="http://schemas.microsoft.com/office/drawing/2014/main" id="{6AD98272-0FC0-49AC-9877-8D2BAA5148B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80988"/>
                    <a:ext cx="0" cy="3838575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42" name="Line 80">
                    <a:extLst>
                      <a:ext uri="{FF2B5EF4-FFF2-40B4-BE49-F238E27FC236}">
                        <a16:creationId xmlns:a16="http://schemas.microsoft.com/office/drawing/2014/main" id="{D54770D9-48C7-4C76-9F40-65C9B9C05CE4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43" name="Line 83">
                    <a:extLst>
                      <a:ext uri="{FF2B5EF4-FFF2-40B4-BE49-F238E27FC236}">
                        <a16:creationId xmlns:a16="http://schemas.microsoft.com/office/drawing/2014/main" id="{4B9C1A3A-3DED-4CC1-820C-16B358DF9EC2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44" name="Line 86">
                    <a:extLst>
                      <a:ext uri="{FF2B5EF4-FFF2-40B4-BE49-F238E27FC236}">
                        <a16:creationId xmlns:a16="http://schemas.microsoft.com/office/drawing/2014/main" id="{2404A56E-8A81-48CB-9AC4-2CB6EA55DD7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45" name="Line 89">
                    <a:extLst>
                      <a:ext uri="{FF2B5EF4-FFF2-40B4-BE49-F238E27FC236}">
                        <a16:creationId xmlns:a16="http://schemas.microsoft.com/office/drawing/2014/main" id="{6D6A743B-85A5-41A8-9664-D654620D25D3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98" name="Group 97">
                <a:extLst>
                  <a:ext uri="{FF2B5EF4-FFF2-40B4-BE49-F238E27FC236}">
                    <a16:creationId xmlns:a16="http://schemas.microsoft.com/office/drawing/2014/main" id="{23DAD9FD-AF99-4D89-9BC8-E6739BD17A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940728" y="245341"/>
                <a:ext cx="1785984" cy="2211229"/>
                <a:chOff x="3125006" y="3171595"/>
                <a:chExt cx="1785984" cy="2211229"/>
              </a:xfrm>
            </p:grpSpPr>
            <p:grpSp>
              <p:nvGrpSpPr>
                <p:cNvPr id="116" name="Group 115">
                  <a:extLst>
                    <a:ext uri="{FF2B5EF4-FFF2-40B4-BE49-F238E27FC236}">
                      <a16:creationId xmlns:a16="http://schemas.microsoft.com/office/drawing/2014/main" id="{D7170781-0173-4FAB-8358-42C469FC51A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36819" y="3174345"/>
                  <a:ext cx="1760933" cy="2208479"/>
                  <a:chOff x="4749017" y="2998646"/>
                  <a:chExt cx="1760933" cy="2208479"/>
                </a:xfrm>
              </p:grpSpPr>
              <p:cxnSp>
                <p:nvCxnSpPr>
                  <p:cNvPr id="120" name="Straight Connector 119">
                    <a:extLst>
                      <a:ext uri="{FF2B5EF4-FFF2-40B4-BE49-F238E27FC236}">
                        <a16:creationId xmlns:a16="http://schemas.microsoft.com/office/drawing/2014/main" id="{03C55E22-B879-4AE0-BC46-BA8A4E950C50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flipH="1">
                    <a:off x="5630197" y="2998646"/>
                    <a:ext cx="0" cy="2208479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1" name="Straight Connector 120">
                    <a:extLst>
                      <a:ext uri="{FF2B5EF4-FFF2-40B4-BE49-F238E27FC236}">
                        <a16:creationId xmlns:a16="http://schemas.microsoft.com/office/drawing/2014/main" id="{AA07E073-1978-4DCC-9E5C-FF89EF524BF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4749017" y="4416771"/>
                    <a:ext cx="1760933" cy="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22" name="Rectangle 30">
                    <a:extLst>
                      <a:ext uri="{FF2B5EF4-FFF2-40B4-BE49-F238E27FC236}">
                        <a16:creationId xmlns:a16="http://schemas.microsoft.com/office/drawing/2014/main" id="{5691F80E-D2E0-4E78-AA76-8D827AE4101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136242" y="3224252"/>
                    <a:ext cx="987915" cy="987915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23" name="Rectangle 30">
                    <a:extLst>
                      <a:ext uri="{FF2B5EF4-FFF2-40B4-BE49-F238E27FC236}">
                        <a16:creationId xmlns:a16="http://schemas.microsoft.com/office/drawing/2014/main" id="{E34C55D1-5C55-44D3-9C26-E1951DA39371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327037" y="3070731"/>
                    <a:ext cx="606323" cy="606323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117" name="Group 116">
                  <a:extLst>
                    <a:ext uri="{FF2B5EF4-FFF2-40B4-BE49-F238E27FC236}">
                      <a16:creationId xmlns:a16="http://schemas.microsoft.com/office/drawing/2014/main" id="{4C9CB0E6-07EF-4140-926D-D380C1A88EB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118" name="Freeform: Shape 117">
                    <a:extLst>
                      <a:ext uri="{FF2B5EF4-FFF2-40B4-BE49-F238E27FC236}">
                        <a16:creationId xmlns:a16="http://schemas.microsoft.com/office/drawing/2014/main" id="{263BBD78-504D-435B-8933-2C460DC38E75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6879836" y="3521665"/>
                    <a:ext cx="892801" cy="1794975"/>
                  </a:xfrm>
                  <a:custGeom>
                    <a:avLst/>
                    <a:gdLst>
                      <a:gd name="connsiteX0" fmla="*/ 892801 w 892801"/>
                      <a:gd name="connsiteY0" fmla="*/ 0 h 1794975"/>
                      <a:gd name="connsiteX1" fmla="*/ 892801 w 892801"/>
                      <a:gd name="connsiteY1" fmla="*/ 1434622 h 1794975"/>
                      <a:gd name="connsiteX2" fmla="*/ 845919 w 892801"/>
                      <a:gd name="connsiteY2" fmla="*/ 1533379 h 1794975"/>
                      <a:gd name="connsiteX3" fmla="*/ 440820 w 892801"/>
                      <a:gd name="connsiteY3" fmla="*/ 1794916 h 1794975"/>
                      <a:gd name="connsiteX4" fmla="*/ 379878 w 892801"/>
                      <a:gd name="connsiteY4" fmla="*/ 1791253 h 1794975"/>
                      <a:gd name="connsiteX5" fmla="*/ 763083 w 892801"/>
                      <a:gd name="connsiteY5" fmla="*/ 100140 h 1794975"/>
                      <a:gd name="connsiteX6" fmla="*/ 892801 w 892801"/>
                      <a:gd name="connsiteY6" fmla="*/ 0 h 1794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2801" h="1794975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19" name="Freeform: Shape 118">
                    <a:extLst>
                      <a:ext uri="{FF2B5EF4-FFF2-40B4-BE49-F238E27FC236}">
                        <a16:creationId xmlns:a16="http://schemas.microsoft.com/office/drawing/2014/main" id="{1AD78D29-1FCF-4E88-A958-924F701D5E4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7772637" y="3516901"/>
                    <a:ext cx="893183" cy="1795123"/>
                  </a:xfrm>
                  <a:custGeom>
                    <a:avLst/>
                    <a:gdLst>
                      <a:gd name="connsiteX0" fmla="*/ 191 w 893183"/>
                      <a:gd name="connsiteY0" fmla="*/ 0 h 1795123"/>
                      <a:gd name="connsiteX1" fmla="*/ 130101 w 893183"/>
                      <a:gd name="connsiteY1" fmla="*/ 100288 h 1795123"/>
                      <a:gd name="connsiteX2" fmla="*/ 513306 w 893183"/>
                      <a:gd name="connsiteY2" fmla="*/ 1791401 h 1795123"/>
                      <a:gd name="connsiteX3" fmla="*/ 47265 w 893183"/>
                      <a:gd name="connsiteY3" fmla="*/ 1533527 h 1795123"/>
                      <a:gd name="connsiteX4" fmla="*/ 192 w 893183"/>
                      <a:gd name="connsiteY4" fmla="*/ 1434367 h 1795123"/>
                      <a:gd name="connsiteX5" fmla="*/ 192 w 893183"/>
                      <a:gd name="connsiteY5" fmla="*/ 1438981 h 1795123"/>
                      <a:gd name="connsiteX6" fmla="*/ 0 w 893183"/>
                      <a:gd name="connsiteY6" fmla="*/ 1439386 h 1795123"/>
                      <a:gd name="connsiteX7" fmla="*/ 0 w 893183"/>
                      <a:gd name="connsiteY7" fmla="*/ 4764 h 1795123"/>
                      <a:gd name="connsiteX8" fmla="*/ 191 w 893183"/>
                      <a:gd name="connsiteY8" fmla="*/ 4616 h 1795123"/>
                      <a:gd name="connsiteX9" fmla="*/ 191 w 893183"/>
                      <a:gd name="connsiteY9" fmla="*/ 0 h 1795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93183" h="179512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99" name="Group 98">
                <a:extLst>
                  <a:ext uri="{FF2B5EF4-FFF2-40B4-BE49-F238E27FC236}">
                    <a16:creationId xmlns:a16="http://schemas.microsoft.com/office/drawing/2014/main" id="{EA551A3F-69EF-45CC-87F7-867808A3FA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112" name="Group 111">
                  <a:extLst>
                    <a:ext uri="{FF2B5EF4-FFF2-40B4-BE49-F238E27FC236}">
                      <a16:creationId xmlns:a16="http://schemas.microsoft.com/office/drawing/2014/main" id="{12724B09-E74E-49FA-BB5D-583BB89B798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114" name="Freeform 68">
                    <a:extLst>
                      <a:ext uri="{FF2B5EF4-FFF2-40B4-BE49-F238E27FC236}">
                        <a16:creationId xmlns:a16="http://schemas.microsoft.com/office/drawing/2014/main" id="{DA2788BF-64AD-4328-8CB9-8C2C98CF54E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959192" y="333389"/>
                    <a:ext cx="319088" cy="1419225"/>
                  </a:xfrm>
                  <a:custGeom>
                    <a:avLst/>
                    <a:gdLst>
                      <a:gd name="T0" fmla="*/ 0 w 67"/>
                      <a:gd name="T1" fmla="*/ 149 h 298"/>
                      <a:gd name="T2" fmla="*/ 67 w 67"/>
                      <a:gd name="T3" fmla="*/ 298 h 298"/>
                      <a:gd name="T4" fmla="*/ 67 w 67"/>
                      <a:gd name="T5" fmla="*/ 0 h 298"/>
                      <a:gd name="T6" fmla="*/ 0 w 67"/>
                      <a:gd name="T7" fmla="*/ 149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7" h="298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15" name="Freeform 69">
                    <a:extLst>
                      <a:ext uri="{FF2B5EF4-FFF2-40B4-BE49-F238E27FC236}">
                        <a16:creationId xmlns:a16="http://schemas.microsoft.com/office/drawing/2014/main" id="{D9591CB5-16C9-44FC-B125-529D33F91BF0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6278280" y="333389"/>
                    <a:ext cx="314325" cy="1419225"/>
                  </a:xfrm>
                  <a:custGeom>
                    <a:avLst/>
                    <a:gdLst>
                      <a:gd name="T0" fmla="*/ 0 w 66"/>
                      <a:gd name="T1" fmla="*/ 0 h 298"/>
                      <a:gd name="T2" fmla="*/ 0 w 66"/>
                      <a:gd name="T3" fmla="*/ 298 h 298"/>
                      <a:gd name="T4" fmla="*/ 66 w 66"/>
                      <a:gd name="T5" fmla="*/ 149 h 298"/>
                      <a:gd name="T6" fmla="*/ 0 w 66"/>
                      <a:gd name="T7" fmla="*/ 0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6" h="298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113" name="Line 70">
                  <a:extLst>
                    <a:ext uri="{FF2B5EF4-FFF2-40B4-BE49-F238E27FC236}">
                      <a16:creationId xmlns:a16="http://schemas.microsoft.com/office/drawing/2014/main" id="{4F82A945-38F0-45AF-A28A-C6A0E6A2E7F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278281" y="333389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100" name="Group 99">
                <a:extLst>
                  <a:ext uri="{FF2B5EF4-FFF2-40B4-BE49-F238E27FC236}">
                    <a16:creationId xmlns:a16="http://schemas.microsoft.com/office/drawing/2014/main" id="{80FA6744-F48F-4652-86E5-BA3ABEF322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11158635" y="5515533"/>
                <a:ext cx="317159" cy="932400"/>
                <a:chOff x="6376988" y="280988"/>
                <a:chExt cx="633413" cy="1862138"/>
              </a:xfrm>
            </p:grpSpPr>
            <p:sp>
              <p:nvSpPr>
                <p:cNvPr id="109" name="Freeform 68">
                  <a:extLst>
                    <a:ext uri="{FF2B5EF4-FFF2-40B4-BE49-F238E27FC236}">
                      <a16:creationId xmlns:a16="http://schemas.microsoft.com/office/drawing/2014/main" id="{FAC3DEAD-5797-4CA1-A8F2-3F487AAC6B1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376988" y="280988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10" name="Freeform 69">
                  <a:extLst>
                    <a:ext uri="{FF2B5EF4-FFF2-40B4-BE49-F238E27FC236}">
                      <a16:creationId xmlns:a16="http://schemas.microsoft.com/office/drawing/2014/main" id="{F9AF9D64-C9FB-4D32-993D-3423A2E55EE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696076" y="280988"/>
                  <a:ext cx="314325" cy="1419225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11" name="Line 70">
                  <a:extLst>
                    <a:ext uri="{FF2B5EF4-FFF2-40B4-BE49-F238E27FC236}">
                      <a16:creationId xmlns:a16="http://schemas.microsoft.com/office/drawing/2014/main" id="{9097AC72-422F-4CE0-A772-A63E2294ACD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696076" y="280988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101" name="Group 100">
                <a:extLst>
                  <a:ext uri="{FF2B5EF4-FFF2-40B4-BE49-F238E27FC236}">
                    <a16:creationId xmlns:a16="http://schemas.microsoft.com/office/drawing/2014/main" id="{1A6B3F4D-48A0-4FC2-8720-2606D6AA04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7251633" y="4274501"/>
                <a:ext cx="903599" cy="2160000"/>
                <a:chOff x="9057947" y="3423463"/>
                <a:chExt cx="903599" cy="2160000"/>
              </a:xfrm>
            </p:grpSpPr>
            <p:grpSp>
              <p:nvGrpSpPr>
                <p:cNvPr id="102" name="Group 101">
                  <a:extLst>
                    <a:ext uri="{FF2B5EF4-FFF2-40B4-BE49-F238E27FC236}">
                      <a16:creationId xmlns:a16="http://schemas.microsoft.com/office/drawing/2014/main" id="{67E4FA26-563D-4D19-BAEB-A370818E51A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9057947" y="3432856"/>
                  <a:ext cx="903599" cy="1872461"/>
                  <a:chOff x="10538626" y="3165838"/>
                  <a:chExt cx="936000" cy="1939601"/>
                </a:xfrm>
              </p:grpSpPr>
              <p:sp>
                <p:nvSpPr>
                  <p:cNvPr id="107" name="Freeform: Shape 106">
                    <a:extLst>
                      <a:ext uri="{FF2B5EF4-FFF2-40B4-BE49-F238E27FC236}">
                        <a16:creationId xmlns:a16="http://schemas.microsoft.com/office/drawing/2014/main" id="{03B51AAC-6B1D-43D1-8885-402653BA90F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10538626" y="3183996"/>
                    <a:ext cx="453600" cy="1920288"/>
                  </a:xfrm>
                  <a:custGeom>
                    <a:avLst/>
                    <a:gdLst>
                      <a:gd name="connsiteX0" fmla="*/ 453600 w 453600"/>
                      <a:gd name="connsiteY0" fmla="*/ 0 h 1920288"/>
                      <a:gd name="connsiteX1" fmla="*/ 453600 w 453600"/>
                      <a:gd name="connsiteY1" fmla="*/ 1920288 h 1920288"/>
                      <a:gd name="connsiteX2" fmla="*/ 384059 w 453600"/>
                      <a:gd name="connsiteY2" fmla="*/ 1914152 h 1920288"/>
                      <a:gd name="connsiteX3" fmla="*/ 9354 w 453600"/>
                      <a:gd name="connsiteY3" fmla="*/ 1548700 h 1920288"/>
                      <a:gd name="connsiteX4" fmla="*/ 0 w 453600"/>
                      <a:gd name="connsiteY4" fmla="*/ 1455902 h 1920288"/>
                      <a:gd name="connsiteX5" fmla="*/ 146 w 453600"/>
                      <a:gd name="connsiteY5" fmla="*/ 1451885 h 1920288"/>
                      <a:gd name="connsiteX6" fmla="*/ 145 w 453600"/>
                      <a:gd name="connsiteY6" fmla="*/ 1451885 h 1920288"/>
                      <a:gd name="connsiteX7" fmla="*/ 7358 w 453600"/>
                      <a:gd name="connsiteY7" fmla="*/ 1253678 h 1920288"/>
                      <a:gd name="connsiteX8" fmla="*/ 424671 w 453600"/>
                      <a:gd name="connsiteY8" fmla="*/ 36480 h 1920288"/>
                      <a:gd name="connsiteX9" fmla="*/ 453600 w 453600"/>
                      <a:gd name="connsiteY9" fmla="*/ 0 h 19202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453600" h="1920288">
                        <a:moveTo>
                          <a:pt x="453600" y="0"/>
                        </a:moveTo>
                        <a:lnTo>
                          <a:pt x="453600" y="1920288"/>
                        </a:lnTo>
                        <a:lnTo>
                          <a:pt x="384059" y="1914152"/>
                        </a:lnTo>
                        <a:cubicBezTo>
                          <a:pt x="196308" y="1880615"/>
                          <a:pt x="47443" y="1734834"/>
                          <a:pt x="9354" y="1548700"/>
                        </a:cubicBezTo>
                        <a:lnTo>
                          <a:pt x="0" y="1455902"/>
                        </a:lnTo>
                        <a:lnTo>
                          <a:pt x="146" y="1451885"/>
                        </a:lnTo>
                        <a:lnTo>
                          <a:pt x="145" y="1451885"/>
                        </a:lnTo>
                        <a:lnTo>
                          <a:pt x="7358" y="1253678"/>
                        </a:lnTo>
                        <a:cubicBezTo>
                          <a:pt x="42019" y="780132"/>
                          <a:pt x="195015" y="355125"/>
                          <a:pt x="424671" y="36480"/>
                        </a:cubicBezTo>
                        <a:lnTo>
                          <a:pt x="453600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8" name="Freeform: Shape 107">
                    <a:extLst>
                      <a:ext uri="{FF2B5EF4-FFF2-40B4-BE49-F238E27FC236}">
                        <a16:creationId xmlns:a16="http://schemas.microsoft.com/office/drawing/2014/main" id="{CF4180FB-7FBD-421F-A284-4C2CC61B3845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10992226" y="3165838"/>
                    <a:ext cx="482400" cy="1939601"/>
                  </a:xfrm>
                  <a:custGeom>
                    <a:avLst/>
                    <a:gdLst>
                      <a:gd name="connsiteX0" fmla="*/ 14399 w 482400"/>
                      <a:gd name="connsiteY0" fmla="*/ 0 h 1939601"/>
                      <a:gd name="connsiteX1" fmla="*/ 14399 w 482400"/>
                      <a:gd name="connsiteY1" fmla="*/ 689615 h 1939601"/>
                      <a:gd name="connsiteX2" fmla="*/ 14400 w 482400"/>
                      <a:gd name="connsiteY2" fmla="*/ 689615 h 1939601"/>
                      <a:gd name="connsiteX3" fmla="*/ 14401 w 482400"/>
                      <a:gd name="connsiteY3" fmla="*/ 689615 h 1939601"/>
                      <a:gd name="connsiteX4" fmla="*/ 14401 w 482400"/>
                      <a:gd name="connsiteY4" fmla="*/ 0 h 1939601"/>
                      <a:gd name="connsiteX5" fmla="*/ 57729 w 482400"/>
                      <a:gd name="connsiteY5" fmla="*/ 54638 h 1939601"/>
                      <a:gd name="connsiteX6" fmla="*/ 475042 w 482400"/>
                      <a:gd name="connsiteY6" fmla="*/ 1271836 h 1939601"/>
                      <a:gd name="connsiteX7" fmla="*/ 482255 w 482400"/>
                      <a:gd name="connsiteY7" fmla="*/ 1470043 h 1939601"/>
                      <a:gd name="connsiteX8" fmla="*/ 482254 w 482400"/>
                      <a:gd name="connsiteY8" fmla="*/ 1470043 h 1939601"/>
                      <a:gd name="connsiteX9" fmla="*/ 482400 w 482400"/>
                      <a:gd name="connsiteY9" fmla="*/ 1474060 h 1939601"/>
                      <a:gd name="connsiteX10" fmla="*/ 473046 w 482400"/>
                      <a:gd name="connsiteY10" fmla="*/ 1566858 h 1939601"/>
                      <a:gd name="connsiteX11" fmla="*/ 15706 w 482400"/>
                      <a:gd name="connsiteY11" fmla="*/ 1939601 h 1939601"/>
                      <a:gd name="connsiteX12" fmla="*/ 14400 w 482400"/>
                      <a:gd name="connsiteY12" fmla="*/ 1939469 h 1939601"/>
                      <a:gd name="connsiteX13" fmla="*/ 13094 w 482400"/>
                      <a:gd name="connsiteY13" fmla="*/ 1939601 h 1939601"/>
                      <a:gd name="connsiteX14" fmla="*/ 0 w 482400"/>
                      <a:gd name="connsiteY14" fmla="*/ 1938446 h 1939601"/>
                      <a:gd name="connsiteX15" fmla="*/ 0 w 482400"/>
                      <a:gd name="connsiteY15" fmla="*/ 18158 h 1939601"/>
                      <a:gd name="connsiteX16" fmla="*/ 14399 w 482400"/>
                      <a:gd name="connsiteY16" fmla="*/ 0 h 19396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482400" h="1939601">
                        <a:moveTo>
                          <a:pt x="14399" y="0"/>
                        </a:moveTo>
                        <a:lnTo>
                          <a:pt x="14399" y="689615"/>
                        </a:lnTo>
                        <a:lnTo>
                          <a:pt x="14400" y="689615"/>
                        </a:lnTo>
                        <a:lnTo>
                          <a:pt x="14401" y="689615"/>
                        </a:lnTo>
                        <a:lnTo>
                          <a:pt x="14401" y="0"/>
                        </a:lnTo>
                        <a:lnTo>
                          <a:pt x="57729" y="54638"/>
                        </a:lnTo>
                        <a:cubicBezTo>
                          <a:pt x="287385" y="373283"/>
                          <a:pt x="440381" y="798290"/>
                          <a:pt x="475042" y="1271836"/>
                        </a:cubicBezTo>
                        <a:lnTo>
                          <a:pt x="482255" y="1470043"/>
                        </a:lnTo>
                        <a:lnTo>
                          <a:pt x="482254" y="1470043"/>
                        </a:lnTo>
                        <a:lnTo>
                          <a:pt x="482400" y="1474060"/>
                        </a:lnTo>
                        <a:lnTo>
                          <a:pt x="473046" y="1566858"/>
                        </a:lnTo>
                        <a:cubicBezTo>
                          <a:pt x="429516" y="1779582"/>
                          <a:pt x="241298" y="1939601"/>
                          <a:pt x="15706" y="1939601"/>
                        </a:cubicBezTo>
                        <a:lnTo>
                          <a:pt x="14400" y="1939469"/>
                        </a:lnTo>
                        <a:lnTo>
                          <a:pt x="13094" y="1939601"/>
                        </a:lnTo>
                        <a:lnTo>
                          <a:pt x="0" y="1938446"/>
                        </a:lnTo>
                        <a:lnTo>
                          <a:pt x="0" y="18158"/>
                        </a:lnTo>
                        <a:lnTo>
                          <a:pt x="14399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03" name="Group 102">
                  <a:extLst>
                    <a:ext uri="{FF2B5EF4-FFF2-40B4-BE49-F238E27FC236}">
                      <a16:creationId xmlns:a16="http://schemas.microsoft.com/office/drawing/2014/main" id="{28E615C5-6A2E-4BF3-A3A8-9061C5B1B84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9210264" y="3423463"/>
                  <a:ext cx="597126" cy="2160000"/>
                  <a:chOff x="9210264" y="3423463"/>
                  <a:chExt cx="597126" cy="2160000"/>
                </a:xfrm>
              </p:grpSpPr>
              <p:cxnSp>
                <p:nvCxnSpPr>
                  <p:cNvPr id="104" name="Straight Connector 103">
                    <a:extLst>
                      <a:ext uri="{FF2B5EF4-FFF2-40B4-BE49-F238E27FC236}">
                        <a16:creationId xmlns:a16="http://schemas.microsoft.com/office/drawing/2014/main" id="{B15A4CEB-6B8D-48C3-8484-3EC282A34A1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>
                    <a:off x="9508827" y="3423463"/>
                    <a:ext cx="0" cy="216000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5" name="Rectangle 5">
                    <a:extLst>
                      <a:ext uri="{FF2B5EF4-FFF2-40B4-BE49-F238E27FC236}">
                        <a16:creationId xmlns:a16="http://schemas.microsoft.com/office/drawing/2014/main" id="{38F7FD7D-E582-4214-B1B3-D289130553F7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2700000">
                    <a:off x="9210264" y="4162845"/>
                    <a:ext cx="597126" cy="597126"/>
                  </a:xfrm>
                  <a:custGeom>
                    <a:avLst/>
                    <a:gdLst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0 w 1239398"/>
                      <a:gd name="connsiteY4" fmla="*/ 0 h 1239398"/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91440 w 1239398"/>
                      <a:gd name="connsiteY4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  <a:gd name="connsiteX3" fmla="*/ 91440 w 1239398"/>
                      <a:gd name="connsiteY3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39398" h="1239398">
                        <a:moveTo>
                          <a:pt x="1239398" y="0"/>
                        </a:moveTo>
                        <a:lnTo>
                          <a:pt x="1239398" y="1239398"/>
                        </a:lnTo>
                        <a:lnTo>
                          <a:pt x="0" y="1239398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06" name="Rectangle 5">
                    <a:extLst>
                      <a:ext uri="{FF2B5EF4-FFF2-40B4-BE49-F238E27FC236}">
                        <a16:creationId xmlns:a16="http://schemas.microsoft.com/office/drawing/2014/main" id="{B74D1DAC-C0D4-447E-8665-EAFF34F4E325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2700000">
                    <a:off x="9297710" y="3747070"/>
                    <a:ext cx="422234" cy="422234"/>
                  </a:xfrm>
                  <a:custGeom>
                    <a:avLst/>
                    <a:gdLst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0 w 1239398"/>
                      <a:gd name="connsiteY4" fmla="*/ 0 h 1239398"/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91440 w 1239398"/>
                      <a:gd name="connsiteY4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  <a:gd name="connsiteX3" fmla="*/ 91440 w 1239398"/>
                      <a:gd name="connsiteY3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39398" h="1239398">
                        <a:moveTo>
                          <a:pt x="1239398" y="0"/>
                        </a:moveTo>
                        <a:lnTo>
                          <a:pt x="1239398" y="1239398"/>
                        </a:lnTo>
                        <a:lnTo>
                          <a:pt x="0" y="1239398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</p:grpSp>
      </p:grp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CF2D931-86F8-40B1-B2C0-BE477572EC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181686" y="2876550"/>
            <a:ext cx="3059113" cy="2983947"/>
          </a:xfrm>
        </p:spPr>
        <p:txBody>
          <a:bodyPr/>
          <a:lstStyle>
            <a:lvl1pPr marL="0" indent="0" algn="ctr">
              <a:buNone/>
              <a:defRPr/>
            </a:lvl1pPr>
            <a:lvl2pPr marL="360000" indent="0">
              <a:buFont typeface="Arial" panose="020B0604020202020204" pitchFamily="34" charset="0"/>
              <a:buNone/>
              <a:defRPr/>
            </a:lvl2pPr>
            <a:lvl3pPr marL="720000" indent="0">
              <a:buNone/>
              <a:defRPr/>
            </a:lvl3pPr>
            <a:lvl4pPr marL="1080000" indent="0">
              <a:buFont typeface="Arial" panose="020B0604020202020204" pitchFamily="34" charset="0"/>
              <a:buNone/>
              <a:defRPr/>
            </a:lvl4pPr>
            <a:lvl5pPr marL="14400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68871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07" y="536573"/>
            <a:ext cx="3856679" cy="145300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A3805DED-0C97-4EF7-B1E1-0E016E0537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179125" y="242814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Content Placeholder 2">
            <a:extLst>
              <a:ext uri="{FF2B5EF4-FFF2-40B4-BE49-F238E27FC236}">
                <a16:creationId xmlns:a16="http://schemas.microsoft.com/office/drawing/2014/main" id="{E4838519-F7BD-42C9-BDE6-B4D6DF7E1175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07606" y="2877018"/>
            <a:ext cx="3060000" cy="2938561"/>
          </a:xfrm>
        </p:spPr>
        <p:txBody>
          <a:bodyPr>
            <a:normAutofit/>
          </a:bodyPr>
          <a:lstStyle>
            <a:lvl1pPr algn="ctr">
              <a:defRPr/>
            </a:lvl1pPr>
          </a:lstStyle>
          <a:p>
            <a:pPr marL="0" indent="0" algn="ctr">
              <a:buNone/>
            </a:pPr>
            <a:r>
              <a:rPr lang="en-US" dirty="0"/>
              <a:t>Click to edit master text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FFE053-BB16-4940-B248-2D496BB2997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0000" y="6357168"/>
            <a:ext cx="1480400" cy="46166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FBD80C-6CA1-42DB-B732-4807A27DA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96947" y="6357600"/>
            <a:ext cx="6683376" cy="4608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EF1A84F6-2D30-446A-9D91-44FBCB82567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979987" y="0"/>
            <a:ext cx="7212013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A9DA86-C177-42C6-90F8-37C6844A2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465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6600" y="536573"/>
            <a:ext cx="4078800" cy="145300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5" name="Text Placeholder 94">
            <a:extLst>
              <a:ext uri="{FF2B5EF4-FFF2-40B4-BE49-F238E27FC236}">
                <a16:creationId xmlns:a16="http://schemas.microsoft.com/office/drawing/2014/main" id="{376C93AE-577A-4E39-B37B-F54DD619E8E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86175" y="2876550"/>
            <a:ext cx="4819650" cy="2875321"/>
          </a:xfrm>
        </p:spPr>
        <p:txBody>
          <a:bodyPr>
            <a:normAutofit/>
          </a:bodyPr>
          <a:lstStyle>
            <a:lvl1pPr marL="0" indent="0" algn="ctr">
              <a:buNone/>
              <a:defRPr sz="1600" baseline="0"/>
            </a:lvl1pPr>
            <a:lvl2pPr marL="360000" indent="0" algn="ctr">
              <a:buFont typeface="Arial" panose="020B0604020202020204" pitchFamily="34" charset="0"/>
              <a:buNone/>
              <a:defRPr/>
            </a:lvl2pPr>
            <a:lvl3pPr marL="720000" indent="0" algn="ctr">
              <a:buNone/>
              <a:defRPr/>
            </a:lvl3pPr>
            <a:lvl4pPr marL="1080000" indent="0" algn="ctr">
              <a:buFont typeface="Arial" panose="020B0604020202020204" pitchFamily="34" charset="0"/>
              <a:buNone/>
              <a:defRPr/>
            </a:lvl4pPr>
            <a:lvl5pPr marL="1440000" indent="0" algn="ctr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FFE053-BB16-4940-B248-2D496BB29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FBD80C-6CA1-42DB-B732-4807A27DA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A9DA86-C177-42C6-90F8-37C6844A2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DF41F26-BFC3-471C-AEBF-8D613043F8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99766" y="716800"/>
            <a:ext cx="3838575" cy="5583025"/>
            <a:chOff x="199766" y="716800"/>
            <a:chExt cx="3838575" cy="5583025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CD3F709F-F0BC-4149-B83C-D6E0B13F9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Grp="1" noUngrp="1" noRot="1" noChangeAspect="1" noMove="1" noResize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>
              <a:off x="890329" y="26237"/>
              <a:ext cx="2457450" cy="3838575"/>
              <a:chOff x="587376" y="280988"/>
              <a:chExt cx="2457450" cy="3838575"/>
            </a:xfrm>
          </p:grpSpPr>
          <p:sp>
            <p:nvSpPr>
              <p:cNvPr id="26" name="Freeform 64">
                <a:extLst>
                  <a:ext uri="{FF2B5EF4-FFF2-40B4-BE49-F238E27FC236}">
                    <a16:creationId xmlns:a16="http://schemas.microsoft.com/office/drawing/2014/main" id="{5C5EF830-776D-4D9D-B2AD-E2EF27FE2B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1443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7" name="Freeform 81">
                <a:extLst>
                  <a:ext uri="{FF2B5EF4-FFF2-40B4-BE49-F238E27FC236}">
                    <a16:creationId xmlns:a16="http://schemas.microsoft.com/office/drawing/2014/main" id="{24555386-DD07-47B5-8731-6188F04409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205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8" name="Freeform 61">
                <a:extLst>
                  <a:ext uri="{FF2B5EF4-FFF2-40B4-BE49-F238E27FC236}">
                    <a16:creationId xmlns:a16="http://schemas.microsoft.com/office/drawing/2014/main" id="{98AACD5A-587D-4523-8687-E39554A9EE4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1443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" name="Freeform 78">
                <a:extLst>
                  <a:ext uri="{FF2B5EF4-FFF2-40B4-BE49-F238E27FC236}">
                    <a16:creationId xmlns:a16="http://schemas.microsoft.com/office/drawing/2014/main" id="{056E6FE3-AE0B-4665-BDC4-C43B088EA3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205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" name="Freeform 84">
                <a:extLst>
                  <a:ext uri="{FF2B5EF4-FFF2-40B4-BE49-F238E27FC236}">
                    <a16:creationId xmlns:a16="http://schemas.microsoft.com/office/drawing/2014/main" id="{3341E111-158B-46EB-85CF-76ACE2E63E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967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1" name="Freeform 87">
                <a:extLst>
                  <a:ext uri="{FF2B5EF4-FFF2-40B4-BE49-F238E27FC236}">
                    <a16:creationId xmlns:a16="http://schemas.microsoft.com/office/drawing/2014/main" id="{B6BAC346-F465-42C1-B326-511CDAAFCD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967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2" name="Freeform 60">
                <a:extLst>
                  <a:ext uri="{FF2B5EF4-FFF2-40B4-BE49-F238E27FC236}">
                    <a16:creationId xmlns:a16="http://schemas.microsoft.com/office/drawing/2014/main" id="{41EFAE7C-FB00-406B-B543-258ECBA85C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80988"/>
                <a:ext cx="319088" cy="1419225"/>
              </a:xfrm>
              <a:custGeom>
                <a:avLst/>
                <a:gdLst>
                  <a:gd name="T0" fmla="*/ 0 w 67"/>
                  <a:gd name="T1" fmla="*/ 0 h 298"/>
                  <a:gd name="T2" fmla="*/ 0 w 67"/>
                  <a:gd name="T3" fmla="*/ 298 h 298"/>
                  <a:gd name="T4" fmla="*/ 67 w 67"/>
                  <a:gd name="T5" fmla="*/ 149 h 298"/>
                  <a:gd name="T6" fmla="*/ 0 w 67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7" y="208"/>
                      <a:pt x="67" y="149"/>
                    </a:cubicBezTo>
                    <a:cubicBezTo>
                      <a:pt x="67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3" name="Freeform 59">
                <a:extLst>
                  <a:ext uri="{FF2B5EF4-FFF2-40B4-BE49-F238E27FC236}">
                    <a16:creationId xmlns:a16="http://schemas.microsoft.com/office/drawing/2014/main" id="{7B8E44F7-B4B5-407F-8CBF-2EF396585A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497013" y="280988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4" name="Freeform 62">
                <a:extLst>
                  <a:ext uri="{FF2B5EF4-FFF2-40B4-BE49-F238E27FC236}">
                    <a16:creationId xmlns:a16="http://schemas.microsoft.com/office/drawing/2014/main" id="{E5CB4BB7-46DD-4D14-AF85-0E13EFBA67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1390651"/>
                <a:ext cx="1228725" cy="761999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5" name="Freeform 65">
                <a:extLst>
                  <a:ext uri="{FF2B5EF4-FFF2-40B4-BE49-F238E27FC236}">
                    <a16:creationId xmlns:a16="http://schemas.microsoft.com/office/drawing/2014/main" id="{F7F8EDDC-B124-4CF0-9C0B-036D7E9203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1362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0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6" name="Freeform 79">
                <a:extLst>
                  <a:ext uri="{FF2B5EF4-FFF2-40B4-BE49-F238E27FC236}">
                    <a16:creationId xmlns:a16="http://schemas.microsoft.com/office/drawing/2014/main" id="{F9979D20-23CA-44BF-94E4-277FAA877C4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124075"/>
                <a:ext cx="1228725" cy="790575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7" name="Freeform 82">
                <a:extLst>
                  <a:ext uri="{FF2B5EF4-FFF2-40B4-BE49-F238E27FC236}">
                    <a16:creationId xmlns:a16="http://schemas.microsoft.com/office/drawing/2014/main" id="{64DA53E4-1E27-44B2-9EA5-375E3D20A76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124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8" name="Freeform 85">
                <a:extLst>
                  <a:ext uri="{FF2B5EF4-FFF2-40B4-BE49-F238E27FC236}">
                    <a16:creationId xmlns:a16="http://schemas.microsoft.com/office/drawing/2014/main" id="{AF41DBD5-F7CA-43C7-B477-6E93D8DC06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886075"/>
                <a:ext cx="1228725" cy="790575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9" name="Freeform 88">
                <a:extLst>
                  <a:ext uri="{FF2B5EF4-FFF2-40B4-BE49-F238E27FC236}">
                    <a16:creationId xmlns:a16="http://schemas.microsoft.com/office/drawing/2014/main" id="{8DE355CC-A733-4109-AC9E-4E5E96E355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886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C60E99C1-AC1B-4267-A404-07CA28EA1AA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Grp="1" noUngrp="1" noRot="1" noChangeAspect="1" noMove="1" noResize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587376" y="280988"/>
                <a:ext cx="2457450" cy="3838575"/>
                <a:chOff x="587376" y="280988"/>
                <a:chExt cx="2457450" cy="3838575"/>
              </a:xfrm>
            </p:grpSpPr>
            <p:sp>
              <p:nvSpPr>
                <p:cNvPr id="41" name="Line 63">
                  <a:extLst>
                    <a:ext uri="{FF2B5EF4-FFF2-40B4-BE49-F238E27FC236}">
                      <a16:creationId xmlns:a16="http://schemas.microsoft.com/office/drawing/2014/main" id="{46BA754B-AF8C-4E32-B5D4-BD2CA1341E9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2" name="Line 66">
                  <a:extLst>
                    <a:ext uri="{FF2B5EF4-FFF2-40B4-BE49-F238E27FC236}">
                      <a16:creationId xmlns:a16="http://schemas.microsoft.com/office/drawing/2014/main" id="{AA7154F4-DAA9-42B8-9C79-E7D89EB9268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1443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3" name="Line 67">
                  <a:extLst>
                    <a:ext uri="{FF2B5EF4-FFF2-40B4-BE49-F238E27FC236}">
                      <a16:creationId xmlns:a16="http://schemas.microsoft.com/office/drawing/2014/main" id="{CFCCE002-4181-4663-B8B4-5B5CC711B82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80988"/>
                  <a:ext cx="0" cy="3838575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4" name="Line 80">
                  <a:extLst>
                    <a:ext uri="{FF2B5EF4-FFF2-40B4-BE49-F238E27FC236}">
                      <a16:creationId xmlns:a16="http://schemas.microsoft.com/office/drawing/2014/main" id="{B3C1286A-A92F-45A8-A144-C4EBF3B8BC1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5" name="Line 83">
                  <a:extLst>
                    <a:ext uri="{FF2B5EF4-FFF2-40B4-BE49-F238E27FC236}">
                      <a16:creationId xmlns:a16="http://schemas.microsoft.com/office/drawing/2014/main" id="{31993490-8FCD-4048-A2E8-0A217FF6561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205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6" name="Line 86">
                  <a:extLst>
                    <a:ext uri="{FF2B5EF4-FFF2-40B4-BE49-F238E27FC236}">
                      <a16:creationId xmlns:a16="http://schemas.microsoft.com/office/drawing/2014/main" id="{33AF3440-700A-44B0-A0D1-1E6301F187D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7" name="Line 89">
                  <a:extLst>
                    <a:ext uri="{FF2B5EF4-FFF2-40B4-BE49-F238E27FC236}">
                      <a16:creationId xmlns:a16="http://schemas.microsoft.com/office/drawing/2014/main" id="{F17E7CAB-5E29-47AC-91E8-B488D357FBD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967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D713AE0B-3A03-4CCB-B15E-CAF75D855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Grp="1" noUngrp="1" noRot="1" noChangeAspect="1" noMove="1" noResize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3500000">
              <a:off x="480743" y="3311698"/>
              <a:ext cx="1785984" cy="2211229"/>
              <a:chOff x="3125006" y="3171595"/>
              <a:chExt cx="1785984" cy="2211229"/>
            </a:xfrm>
          </p:grpSpPr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94CC0330-760F-4B4E-BE37-D345B5B2E8E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Grp="1" noUngrp="1" noRot="1" noChangeAspect="1" noMove="1" noResize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36819" y="3174345"/>
                <a:ext cx="1760933" cy="2208479"/>
                <a:chOff x="4749017" y="2998646"/>
                <a:chExt cx="1760933" cy="2208479"/>
              </a:xfrm>
            </p:grpSpPr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id="{8B6C8306-3715-4107-BA99-68EB308CA19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 noGrp="1" noRot="1" noChangeAspect="1" noMove="1" noResize="1" noEditPoints="1" noAdjustHandles="1" noChangeArrowheads="1" noChangeShapeType="1"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flipH="1">
                  <a:off x="5630197" y="2998646"/>
                  <a:ext cx="0" cy="2208479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5A4B3797-F2A4-43E3-B8F8-8BC4B0FBDE9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 noGrp="1" noRot="1" noChangeAspect="1" noMove="1" noResize="1" noEditPoints="1" noAdjustHandles="1" noChangeArrowheads="1" noChangeShapeType="1"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rot="10800000" flipH="1">
                  <a:off x="4749017" y="4416771"/>
                  <a:ext cx="1760933" cy="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" name="Rectangle 30">
                  <a:extLst>
                    <a:ext uri="{FF2B5EF4-FFF2-40B4-BE49-F238E27FC236}">
                      <a16:creationId xmlns:a16="http://schemas.microsoft.com/office/drawing/2014/main" id="{BB27766D-84D5-4D02-AE36-3149427B229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136242" y="3224252"/>
                  <a:ext cx="987915" cy="987915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5" name="Rectangle 30">
                  <a:extLst>
                    <a:ext uri="{FF2B5EF4-FFF2-40B4-BE49-F238E27FC236}">
                      <a16:creationId xmlns:a16="http://schemas.microsoft.com/office/drawing/2014/main" id="{8F1C8A62-8495-422A-9A73-9C59C603F62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327037" y="3070731"/>
                  <a:ext cx="606323" cy="606323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B1CEBFBC-BC6E-4C5F-BEC4-DD2079D8E2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Grp="1" noUngrp="1" noRot="1" noChangeAspect="1" noMove="1" noResize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25006" y="3171595"/>
                <a:ext cx="1785984" cy="1799739"/>
                <a:chOff x="6879836" y="3516901"/>
                <a:chExt cx="1785984" cy="1799739"/>
              </a:xfrm>
            </p:grpSpPr>
            <p:sp>
              <p:nvSpPr>
                <p:cNvPr id="20" name="Freeform: Shape 19">
                  <a:extLst>
                    <a:ext uri="{FF2B5EF4-FFF2-40B4-BE49-F238E27FC236}">
                      <a16:creationId xmlns:a16="http://schemas.microsoft.com/office/drawing/2014/main" id="{969A298F-AA6C-4139-992B-E27C0854615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6879836" y="3521665"/>
                  <a:ext cx="892801" cy="1794975"/>
                </a:xfrm>
                <a:custGeom>
                  <a:avLst/>
                  <a:gdLst>
                    <a:gd name="connsiteX0" fmla="*/ 892801 w 892801"/>
                    <a:gd name="connsiteY0" fmla="*/ 0 h 1794975"/>
                    <a:gd name="connsiteX1" fmla="*/ 892801 w 892801"/>
                    <a:gd name="connsiteY1" fmla="*/ 1434622 h 1794975"/>
                    <a:gd name="connsiteX2" fmla="*/ 845919 w 892801"/>
                    <a:gd name="connsiteY2" fmla="*/ 1533379 h 1794975"/>
                    <a:gd name="connsiteX3" fmla="*/ 440820 w 892801"/>
                    <a:gd name="connsiteY3" fmla="*/ 1794916 h 1794975"/>
                    <a:gd name="connsiteX4" fmla="*/ 379878 w 892801"/>
                    <a:gd name="connsiteY4" fmla="*/ 1791253 h 1794975"/>
                    <a:gd name="connsiteX5" fmla="*/ 763083 w 892801"/>
                    <a:gd name="connsiteY5" fmla="*/ 100140 h 1794975"/>
                    <a:gd name="connsiteX6" fmla="*/ 892801 w 892801"/>
                    <a:gd name="connsiteY6" fmla="*/ 0 h 17949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92801" h="1794975">
                      <a:moveTo>
                        <a:pt x="892801" y="0"/>
                      </a:moveTo>
                      <a:lnTo>
                        <a:pt x="892801" y="1434622"/>
                      </a:lnTo>
                      <a:lnTo>
                        <a:pt x="845919" y="1533379"/>
                      </a:lnTo>
                      <a:cubicBezTo>
                        <a:pt x="735106" y="1711682"/>
                        <a:pt x="584368" y="1792418"/>
                        <a:pt x="440820" y="1794916"/>
                      </a:cubicBezTo>
                      <a:cubicBezTo>
                        <a:pt x="420314" y="1795273"/>
                        <a:pt x="399954" y="1794033"/>
                        <a:pt x="379878" y="1791253"/>
                      </a:cubicBezTo>
                      <a:cubicBezTo>
                        <a:pt x="-41718" y="1732871"/>
                        <a:pt x="-338017" y="995203"/>
                        <a:pt x="763083" y="100140"/>
                      </a:cubicBezTo>
                      <a:lnTo>
                        <a:pt x="89280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" name="Freeform: Shape 20">
                  <a:extLst>
                    <a:ext uri="{FF2B5EF4-FFF2-40B4-BE49-F238E27FC236}">
                      <a16:creationId xmlns:a16="http://schemas.microsoft.com/office/drawing/2014/main" id="{972AA363-33A2-4979-9DE5-9FA8ACADE00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7772637" y="3516901"/>
                  <a:ext cx="893183" cy="1795123"/>
                </a:xfrm>
                <a:custGeom>
                  <a:avLst/>
                  <a:gdLst>
                    <a:gd name="connsiteX0" fmla="*/ 191 w 893183"/>
                    <a:gd name="connsiteY0" fmla="*/ 0 h 1795123"/>
                    <a:gd name="connsiteX1" fmla="*/ 130101 w 893183"/>
                    <a:gd name="connsiteY1" fmla="*/ 100288 h 1795123"/>
                    <a:gd name="connsiteX2" fmla="*/ 513306 w 893183"/>
                    <a:gd name="connsiteY2" fmla="*/ 1791401 h 1795123"/>
                    <a:gd name="connsiteX3" fmla="*/ 47265 w 893183"/>
                    <a:gd name="connsiteY3" fmla="*/ 1533527 h 1795123"/>
                    <a:gd name="connsiteX4" fmla="*/ 192 w 893183"/>
                    <a:gd name="connsiteY4" fmla="*/ 1434367 h 1795123"/>
                    <a:gd name="connsiteX5" fmla="*/ 192 w 893183"/>
                    <a:gd name="connsiteY5" fmla="*/ 1438981 h 1795123"/>
                    <a:gd name="connsiteX6" fmla="*/ 0 w 893183"/>
                    <a:gd name="connsiteY6" fmla="*/ 1439386 h 1795123"/>
                    <a:gd name="connsiteX7" fmla="*/ 0 w 893183"/>
                    <a:gd name="connsiteY7" fmla="*/ 4764 h 1795123"/>
                    <a:gd name="connsiteX8" fmla="*/ 191 w 893183"/>
                    <a:gd name="connsiteY8" fmla="*/ 4616 h 1795123"/>
                    <a:gd name="connsiteX9" fmla="*/ 191 w 893183"/>
                    <a:gd name="connsiteY9" fmla="*/ 0 h 17951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893183" h="1795123">
                      <a:moveTo>
                        <a:pt x="191" y="0"/>
                      </a:moveTo>
                      <a:lnTo>
                        <a:pt x="130101" y="100288"/>
                      </a:lnTo>
                      <a:cubicBezTo>
                        <a:pt x="1231201" y="995351"/>
                        <a:pt x="934902" y="1733019"/>
                        <a:pt x="513306" y="1791401"/>
                      </a:cubicBezTo>
                      <a:cubicBezTo>
                        <a:pt x="352699" y="1813642"/>
                        <a:pt x="173909" y="1737302"/>
                        <a:pt x="47265" y="1533527"/>
                      </a:cubicBezTo>
                      <a:lnTo>
                        <a:pt x="192" y="1434367"/>
                      </a:lnTo>
                      <a:lnTo>
                        <a:pt x="192" y="1438981"/>
                      </a:lnTo>
                      <a:lnTo>
                        <a:pt x="0" y="1439386"/>
                      </a:lnTo>
                      <a:lnTo>
                        <a:pt x="0" y="4764"/>
                      </a:lnTo>
                      <a:lnTo>
                        <a:pt x="191" y="4616"/>
                      </a:lnTo>
                      <a:lnTo>
                        <a:pt x="19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3822750-6B8C-4F83-9CAD-F924EF4937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Grp="1" noUngrp="1" noRot="1" noChangeAspect="1" noMove="1" noResize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>
              <a:off x="555957" y="5230097"/>
              <a:ext cx="641183" cy="1069728"/>
              <a:chOff x="6484112" y="2967038"/>
              <a:chExt cx="641183" cy="1069728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58523E1A-71CD-4B09-A4F4-07F86003B4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Grp="1" noUngrp="1" noRot="1" noChangeAspect="1" noMove="1" noResize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6808136" y="2967038"/>
                <a:ext cx="317159" cy="932400"/>
                <a:chOff x="6808136" y="2967038"/>
                <a:chExt cx="317159" cy="932400"/>
              </a:xfrm>
            </p:grpSpPr>
            <p:sp>
              <p:nvSpPr>
                <p:cNvPr id="15" name="Freeform 68">
                  <a:extLst>
                    <a:ext uri="{FF2B5EF4-FFF2-40B4-BE49-F238E27FC236}">
                      <a16:creationId xmlns:a16="http://schemas.microsoft.com/office/drawing/2014/main" id="{169972B1-6443-4F74-80F9-BB4943CD302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808136" y="2967038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6" name="Freeform 69">
                  <a:extLst>
                    <a:ext uri="{FF2B5EF4-FFF2-40B4-BE49-F238E27FC236}">
                      <a16:creationId xmlns:a16="http://schemas.microsoft.com/office/drawing/2014/main" id="{EB69F32F-40CA-458E-B833-E909ADFDD93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967908" y="2967038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7" name="Line 70">
                  <a:extLst>
                    <a:ext uri="{FF2B5EF4-FFF2-40B4-BE49-F238E27FC236}">
                      <a16:creationId xmlns:a16="http://schemas.microsoft.com/office/drawing/2014/main" id="{5B2FEC36-803B-49C9-8313-D558457B25A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967908" y="2967038"/>
                  <a:ext cx="0" cy="9324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5178F1E3-F49B-4E7A-BA5C-B2BFD9A636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Grp="1" noUngrp="1" noRot="1" noChangeAspect="1" noMove="1" noResize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8900000" flipH="1">
                <a:off x="6484112" y="3104366"/>
                <a:ext cx="317159" cy="932400"/>
                <a:chOff x="6808136" y="2967038"/>
                <a:chExt cx="317159" cy="932400"/>
              </a:xfrm>
            </p:grpSpPr>
            <p:sp>
              <p:nvSpPr>
                <p:cNvPr id="12" name="Freeform 68">
                  <a:extLst>
                    <a:ext uri="{FF2B5EF4-FFF2-40B4-BE49-F238E27FC236}">
                      <a16:creationId xmlns:a16="http://schemas.microsoft.com/office/drawing/2014/main" id="{9F18055A-6D8B-4373-A010-59AE8C81384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808136" y="2967038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" name="Freeform 69">
                  <a:extLst>
                    <a:ext uri="{FF2B5EF4-FFF2-40B4-BE49-F238E27FC236}">
                      <a16:creationId xmlns:a16="http://schemas.microsoft.com/office/drawing/2014/main" id="{2612E838-0F14-4DE7-AD23-6A830785116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967908" y="2967038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4" name="Line 70">
                  <a:extLst>
                    <a:ext uri="{FF2B5EF4-FFF2-40B4-BE49-F238E27FC236}">
                      <a16:creationId xmlns:a16="http://schemas.microsoft.com/office/drawing/2014/main" id="{AF3F8EED-B567-43E0-8B31-5A5E7AFB2DA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967908" y="2967038"/>
                  <a:ext cx="0" cy="9324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952B8C31-9649-4E69-B31C-D77394EE23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8153659" y="716800"/>
            <a:ext cx="3838575" cy="5583025"/>
            <a:chOff x="199766" y="716800"/>
            <a:chExt cx="3838575" cy="5583025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269D1249-EDCC-41AC-BA08-E670FB4E33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Grp="1" noUngrp="1" noRot="1" noChangeAspect="1" noMove="1" noResize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>
              <a:off x="890329" y="26237"/>
              <a:ext cx="2457450" cy="3838575"/>
              <a:chOff x="587376" y="280988"/>
              <a:chExt cx="2457450" cy="3838575"/>
            </a:xfrm>
          </p:grpSpPr>
          <p:sp>
            <p:nvSpPr>
              <p:cNvPr id="68" name="Freeform 64">
                <a:extLst>
                  <a:ext uri="{FF2B5EF4-FFF2-40B4-BE49-F238E27FC236}">
                    <a16:creationId xmlns:a16="http://schemas.microsoft.com/office/drawing/2014/main" id="{EA5EA6EB-846A-4897-AE83-5BDD96A4F2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1443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9" name="Freeform 81">
                <a:extLst>
                  <a:ext uri="{FF2B5EF4-FFF2-40B4-BE49-F238E27FC236}">
                    <a16:creationId xmlns:a16="http://schemas.microsoft.com/office/drawing/2014/main" id="{185EF0DB-BE87-4CDD-823B-E665113797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205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0" name="Freeform 61">
                <a:extLst>
                  <a:ext uri="{FF2B5EF4-FFF2-40B4-BE49-F238E27FC236}">
                    <a16:creationId xmlns:a16="http://schemas.microsoft.com/office/drawing/2014/main" id="{9AC9E234-4400-46EB-92D7-9B53A68B91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1443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1" name="Freeform 78">
                <a:extLst>
                  <a:ext uri="{FF2B5EF4-FFF2-40B4-BE49-F238E27FC236}">
                    <a16:creationId xmlns:a16="http://schemas.microsoft.com/office/drawing/2014/main" id="{A0C06F74-3085-4BB3-9758-D974159759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205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2" name="Freeform 84">
                <a:extLst>
                  <a:ext uri="{FF2B5EF4-FFF2-40B4-BE49-F238E27FC236}">
                    <a16:creationId xmlns:a16="http://schemas.microsoft.com/office/drawing/2014/main" id="{9EA54D9F-32B0-4B48-B93A-B5A9E3DC6B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967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3" name="Freeform 87">
                <a:extLst>
                  <a:ext uri="{FF2B5EF4-FFF2-40B4-BE49-F238E27FC236}">
                    <a16:creationId xmlns:a16="http://schemas.microsoft.com/office/drawing/2014/main" id="{3858A715-B583-4779-A1D2-86822F2CB8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967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4" name="Freeform 60">
                <a:extLst>
                  <a:ext uri="{FF2B5EF4-FFF2-40B4-BE49-F238E27FC236}">
                    <a16:creationId xmlns:a16="http://schemas.microsoft.com/office/drawing/2014/main" id="{ECAE61B9-0396-4F89-85E9-EB174D639AF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80988"/>
                <a:ext cx="319088" cy="1419225"/>
              </a:xfrm>
              <a:custGeom>
                <a:avLst/>
                <a:gdLst>
                  <a:gd name="T0" fmla="*/ 0 w 67"/>
                  <a:gd name="T1" fmla="*/ 0 h 298"/>
                  <a:gd name="T2" fmla="*/ 0 w 67"/>
                  <a:gd name="T3" fmla="*/ 298 h 298"/>
                  <a:gd name="T4" fmla="*/ 67 w 67"/>
                  <a:gd name="T5" fmla="*/ 149 h 298"/>
                  <a:gd name="T6" fmla="*/ 0 w 67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7" y="208"/>
                      <a:pt x="67" y="149"/>
                    </a:cubicBezTo>
                    <a:cubicBezTo>
                      <a:pt x="67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5" name="Freeform 59">
                <a:extLst>
                  <a:ext uri="{FF2B5EF4-FFF2-40B4-BE49-F238E27FC236}">
                    <a16:creationId xmlns:a16="http://schemas.microsoft.com/office/drawing/2014/main" id="{46E4F030-726A-40ED-810F-C9F2379183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497013" y="280988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6" name="Freeform 62">
                <a:extLst>
                  <a:ext uri="{FF2B5EF4-FFF2-40B4-BE49-F238E27FC236}">
                    <a16:creationId xmlns:a16="http://schemas.microsoft.com/office/drawing/2014/main" id="{B3148C64-AE70-4F9D-B6CE-5C92B9922B9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1390651"/>
                <a:ext cx="1228725" cy="761999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7" name="Freeform 65">
                <a:extLst>
                  <a:ext uri="{FF2B5EF4-FFF2-40B4-BE49-F238E27FC236}">
                    <a16:creationId xmlns:a16="http://schemas.microsoft.com/office/drawing/2014/main" id="{78C97992-BC56-40D7-A639-3D314871C8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1362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0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8" name="Freeform 79">
                <a:extLst>
                  <a:ext uri="{FF2B5EF4-FFF2-40B4-BE49-F238E27FC236}">
                    <a16:creationId xmlns:a16="http://schemas.microsoft.com/office/drawing/2014/main" id="{469CAD99-0EFE-4B8E-922B-0C2BCFFD5D9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124075"/>
                <a:ext cx="1228725" cy="790575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9" name="Freeform 82">
                <a:extLst>
                  <a:ext uri="{FF2B5EF4-FFF2-40B4-BE49-F238E27FC236}">
                    <a16:creationId xmlns:a16="http://schemas.microsoft.com/office/drawing/2014/main" id="{1D00B441-E5A3-4411-9B05-8E09BFF62D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124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0" name="Freeform 85">
                <a:extLst>
                  <a:ext uri="{FF2B5EF4-FFF2-40B4-BE49-F238E27FC236}">
                    <a16:creationId xmlns:a16="http://schemas.microsoft.com/office/drawing/2014/main" id="{3FFE4E0B-A703-4655-B55F-44B3A3902FF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886075"/>
                <a:ext cx="1228725" cy="790575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1" name="Freeform 88">
                <a:extLst>
                  <a:ext uri="{FF2B5EF4-FFF2-40B4-BE49-F238E27FC236}">
                    <a16:creationId xmlns:a16="http://schemas.microsoft.com/office/drawing/2014/main" id="{F19632C2-B953-4CD1-9EAA-5C1FEA3EFD8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886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grpSp>
            <p:nvGrpSpPr>
              <p:cNvPr id="82" name="Group 81">
                <a:extLst>
                  <a:ext uri="{FF2B5EF4-FFF2-40B4-BE49-F238E27FC236}">
                    <a16:creationId xmlns:a16="http://schemas.microsoft.com/office/drawing/2014/main" id="{DBDC3951-9E4C-4062-9B43-3038D9058A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Grp="1" noUngrp="1" noRot="1" noChangeAspect="1" noMove="1" noResize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587376" y="280988"/>
                <a:ext cx="2457450" cy="3838575"/>
                <a:chOff x="587376" y="280988"/>
                <a:chExt cx="2457450" cy="3838575"/>
              </a:xfrm>
            </p:grpSpPr>
            <p:sp>
              <p:nvSpPr>
                <p:cNvPr id="83" name="Line 63">
                  <a:extLst>
                    <a:ext uri="{FF2B5EF4-FFF2-40B4-BE49-F238E27FC236}">
                      <a16:creationId xmlns:a16="http://schemas.microsoft.com/office/drawing/2014/main" id="{2764EF0E-A104-46C9-B242-778009E49ED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84" name="Line 66">
                  <a:extLst>
                    <a:ext uri="{FF2B5EF4-FFF2-40B4-BE49-F238E27FC236}">
                      <a16:creationId xmlns:a16="http://schemas.microsoft.com/office/drawing/2014/main" id="{D0A8B652-41E0-456C-9C9F-1F0EC008914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1443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85" name="Line 67">
                  <a:extLst>
                    <a:ext uri="{FF2B5EF4-FFF2-40B4-BE49-F238E27FC236}">
                      <a16:creationId xmlns:a16="http://schemas.microsoft.com/office/drawing/2014/main" id="{802E547A-C876-460C-B6A4-BCE8D39DA0A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80988"/>
                  <a:ext cx="0" cy="3838575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86" name="Line 80">
                  <a:extLst>
                    <a:ext uri="{FF2B5EF4-FFF2-40B4-BE49-F238E27FC236}">
                      <a16:creationId xmlns:a16="http://schemas.microsoft.com/office/drawing/2014/main" id="{00363E6C-7B8D-4E1D-A93E-E73306E130D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87" name="Line 83">
                  <a:extLst>
                    <a:ext uri="{FF2B5EF4-FFF2-40B4-BE49-F238E27FC236}">
                      <a16:creationId xmlns:a16="http://schemas.microsoft.com/office/drawing/2014/main" id="{206E174F-B8D0-4FFD-A1B5-56BFC5CCE94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205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88" name="Line 86">
                  <a:extLst>
                    <a:ext uri="{FF2B5EF4-FFF2-40B4-BE49-F238E27FC236}">
                      <a16:creationId xmlns:a16="http://schemas.microsoft.com/office/drawing/2014/main" id="{3A10191E-76B5-4841-B32D-0DF6EAB639B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89" name="Line 89">
                  <a:extLst>
                    <a:ext uri="{FF2B5EF4-FFF2-40B4-BE49-F238E27FC236}">
                      <a16:creationId xmlns:a16="http://schemas.microsoft.com/office/drawing/2014/main" id="{CF67EF0B-5FE7-4D99-8B38-95B1706F07F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967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0B39CF0F-2997-4D96-8F17-211C97D87D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Grp="1" noUngrp="1" noRot="1" noChangeAspect="1" noMove="1" noResize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3500000">
              <a:off x="480743" y="3311698"/>
              <a:ext cx="1785984" cy="2211229"/>
              <a:chOff x="3125006" y="3171595"/>
              <a:chExt cx="1785984" cy="2211229"/>
            </a:xfrm>
          </p:grpSpPr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6408937D-7FFE-4D6C-AF79-1F60035CC7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Grp="1" noUngrp="1" noRot="1" noChangeAspect="1" noMove="1" noResize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36819" y="3174345"/>
                <a:ext cx="1760933" cy="2208479"/>
                <a:chOff x="4749017" y="2998646"/>
                <a:chExt cx="1760933" cy="2208479"/>
              </a:xfrm>
            </p:grpSpPr>
            <p:cxnSp>
              <p:nvCxnSpPr>
                <p:cNvPr id="64" name="Straight Connector 63">
                  <a:extLst>
                    <a:ext uri="{FF2B5EF4-FFF2-40B4-BE49-F238E27FC236}">
                      <a16:creationId xmlns:a16="http://schemas.microsoft.com/office/drawing/2014/main" id="{749AA60A-BD5D-4647-AE8A-DF411C654BD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 noGrp="1" noRot="1" noChangeAspect="1" noMove="1" noResize="1" noEditPoints="1" noAdjustHandles="1" noChangeArrowheads="1" noChangeShapeType="1"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flipH="1">
                  <a:off x="5630197" y="2998646"/>
                  <a:ext cx="0" cy="2208479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Connector 64">
                  <a:extLst>
                    <a:ext uri="{FF2B5EF4-FFF2-40B4-BE49-F238E27FC236}">
                      <a16:creationId xmlns:a16="http://schemas.microsoft.com/office/drawing/2014/main" id="{3F335D2B-768D-4700-A35C-F54A7BD3525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 noGrp="1" noRot="1" noChangeAspect="1" noMove="1" noResize="1" noEditPoints="1" noAdjustHandles="1" noChangeArrowheads="1" noChangeShapeType="1"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rot="10800000" flipH="1">
                  <a:off x="4749017" y="4416771"/>
                  <a:ext cx="1760933" cy="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6" name="Rectangle 30">
                  <a:extLst>
                    <a:ext uri="{FF2B5EF4-FFF2-40B4-BE49-F238E27FC236}">
                      <a16:creationId xmlns:a16="http://schemas.microsoft.com/office/drawing/2014/main" id="{B6F1EDEE-EDB1-4759-9339-8F60B631A31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136242" y="3224252"/>
                  <a:ext cx="987915" cy="987915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7" name="Rectangle 30">
                  <a:extLst>
                    <a:ext uri="{FF2B5EF4-FFF2-40B4-BE49-F238E27FC236}">
                      <a16:creationId xmlns:a16="http://schemas.microsoft.com/office/drawing/2014/main" id="{305D4D3B-BD5E-44BE-BE6A-4C918459301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327037" y="3070731"/>
                  <a:ext cx="606323" cy="606323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30748E9E-1F8D-4FB9-89D6-F5B35B5049F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Grp="1" noUngrp="1" noRot="1" noChangeAspect="1" noMove="1" noResize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25006" y="3171595"/>
                <a:ext cx="1785984" cy="1799739"/>
                <a:chOff x="6879836" y="3516901"/>
                <a:chExt cx="1785984" cy="1799739"/>
              </a:xfrm>
            </p:grpSpPr>
            <p:sp>
              <p:nvSpPr>
                <p:cNvPr id="62" name="Freeform: Shape 61">
                  <a:extLst>
                    <a:ext uri="{FF2B5EF4-FFF2-40B4-BE49-F238E27FC236}">
                      <a16:creationId xmlns:a16="http://schemas.microsoft.com/office/drawing/2014/main" id="{B56CFFBA-D942-451F-B4E0-133DEA264B0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6879836" y="3521665"/>
                  <a:ext cx="892801" cy="1794975"/>
                </a:xfrm>
                <a:custGeom>
                  <a:avLst/>
                  <a:gdLst>
                    <a:gd name="connsiteX0" fmla="*/ 892801 w 892801"/>
                    <a:gd name="connsiteY0" fmla="*/ 0 h 1794975"/>
                    <a:gd name="connsiteX1" fmla="*/ 892801 w 892801"/>
                    <a:gd name="connsiteY1" fmla="*/ 1434622 h 1794975"/>
                    <a:gd name="connsiteX2" fmla="*/ 845919 w 892801"/>
                    <a:gd name="connsiteY2" fmla="*/ 1533379 h 1794975"/>
                    <a:gd name="connsiteX3" fmla="*/ 440820 w 892801"/>
                    <a:gd name="connsiteY3" fmla="*/ 1794916 h 1794975"/>
                    <a:gd name="connsiteX4" fmla="*/ 379878 w 892801"/>
                    <a:gd name="connsiteY4" fmla="*/ 1791253 h 1794975"/>
                    <a:gd name="connsiteX5" fmla="*/ 763083 w 892801"/>
                    <a:gd name="connsiteY5" fmla="*/ 100140 h 1794975"/>
                    <a:gd name="connsiteX6" fmla="*/ 892801 w 892801"/>
                    <a:gd name="connsiteY6" fmla="*/ 0 h 17949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92801" h="1794975">
                      <a:moveTo>
                        <a:pt x="892801" y="0"/>
                      </a:moveTo>
                      <a:lnTo>
                        <a:pt x="892801" y="1434622"/>
                      </a:lnTo>
                      <a:lnTo>
                        <a:pt x="845919" y="1533379"/>
                      </a:lnTo>
                      <a:cubicBezTo>
                        <a:pt x="735106" y="1711682"/>
                        <a:pt x="584368" y="1792418"/>
                        <a:pt x="440820" y="1794916"/>
                      </a:cubicBezTo>
                      <a:cubicBezTo>
                        <a:pt x="420314" y="1795273"/>
                        <a:pt x="399954" y="1794033"/>
                        <a:pt x="379878" y="1791253"/>
                      </a:cubicBezTo>
                      <a:cubicBezTo>
                        <a:pt x="-41718" y="1732871"/>
                        <a:pt x="-338017" y="995203"/>
                        <a:pt x="763083" y="100140"/>
                      </a:cubicBezTo>
                      <a:lnTo>
                        <a:pt x="89280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3" name="Freeform: Shape 62">
                  <a:extLst>
                    <a:ext uri="{FF2B5EF4-FFF2-40B4-BE49-F238E27FC236}">
                      <a16:creationId xmlns:a16="http://schemas.microsoft.com/office/drawing/2014/main" id="{1B25F38B-03B2-435D-82ED-142D2AB4D19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7772637" y="3516901"/>
                  <a:ext cx="893183" cy="1795123"/>
                </a:xfrm>
                <a:custGeom>
                  <a:avLst/>
                  <a:gdLst>
                    <a:gd name="connsiteX0" fmla="*/ 191 w 893183"/>
                    <a:gd name="connsiteY0" fmla="*/ 0 h 1795123"/>
                    <a:gd name="connsiteX1" fmla="*/ 130101 w 893183"/>
                    <a:gd name="connsiteY1" fmla="*/ 100288 h 1795123"/>
                    <a:gd name="connsiteX2" fmla="*/ 513306 w 893183"/>
                    <a:gd name="connsiteY2" fmla="*/ 1791401 h 1795123"/>
                    <a:gd name="connsiteX3" fmla="*/ 47265 w 893183"/>
                    <a:gd name="connsiteY3" fmla="*/ 1533527 h 1795123"/>
                    <a:gd name="connsiteX4" fmla="*/ 192 w 893183"/>
                    <a:gd name="connsiteY4" fmla="*/ 1434367 h 1795123"/>
                    <a:gd name="connsiteX5" fmla="*/ 192 w 893183"/>
                    <a:gd name="connsiteY5" fmla="*/ 1438981 h 1795123"/>
                    <a:gd name="connsiteX6" fmla="*/ 0 w 893183"/>
                    <a:gd name="connsiteY6" fmla="*/ 1439386 h 1795123"/>
                    <a:gd name="connsiteX7" fmla="*/ 0 w 893183"/>
                    <a:gd name="connsiteY7" fmla="*/ 4764 h 1795123"/>
                    <a:gd name="connsiteX8" fmla="*/ 191 w 893183"/>
                    <a:gd name="connsiteY8" fmla="*/ 4616 h 1795123"/>
                    <a:gd name="connsiteX9" fmla="*/ 191 w 893183"/>
                    <a:gd name="connsiteY9" fmla="*/ 0 h 17951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893183" h="1795123">
                      <a:moveTo>
                        <a:pt x="191" y="0"/>
                      </a:moveTo>
                      <a:lnTo>
                        <a:pt x="130101" y="100288"/>
                      </a:lnTo>
                      <a:cubicBezTo>
                        <a:pt x="1231201" y="995351"/>
                        <a:pt x="934902" y="1733019"/>
                        <a:pt x="513306" y="1791401"/>
                      </a:cubicBezTo>
                      <a:cubicBezTo>
                        <a:pt x="352699" y="1813642"/>
                        <a:pt x="173909" y="1737302"/>
                        <a:pt x="47265" y="1533527"/>
                      </a:cubicBezTo>
                      <a:lnTo>
                        <a:pt x="192" y="1434367"/>
                      </a:lnTo>
                      <a:lnTo>
                        <a:pt x="192" y="1438981"/>
                      </a:lnTo>
                      <a:lnTo>
                        <a:pt x="0" y="1439386"/>
                      </a:lnTo>
                      <a:lnTo>
                        <a:pt x="0" y="4764"/>
                      </a:lnTo>
                      <a:lnTo>
                        <a:pt x="191" y="4616"/>
                      </a:lnTo>
                      <a:lnTo>
                        <a:pt x="19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E1A0A593-F414-4B02-A355-AC7A50A7E0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Grp="1" noUngrp="1" noRot="1" noChangeAspect="1" noMove="1" noResize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>
              <a:off x="555957" y="5230097"/>
              <a:ext cx="641183" cy="1069728"/>
              <a:chOff x="6484112" y="2967038"/>
              <a:chExt cx="641183" cy="1069728"/>
            </a:xfrm>
          </p:grpSpPr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1BA06E81-194E-43F2-B418-BF8101EAAE2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Grp="1" noUngrp="1" noRot="1" noChangeAspect="1" noMove="1" noResize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6808136" y="2967038"/>
                <a:ext cx="317159" cy="932400"/>
                <a:chOff x="6808136" y="2967038"/>
                <a:chExt cx="317159" cy="932400"/>
              </a:xfrm>
            </p:grpSpPr>
            <p:sp>
              <p:nvSpPr>
                <p:cNvPr id="57" name="Freeform 68">
                  <a:extLst>
                    <a:ext uri="{FF2B5EF4-FFF2-40B4-BE49-F238E27FC236}">
                      <a16:creationId xmlns:a16="http://schemas.microsoft.com/office/drawing/2014/main" id="{ABE6BF78-8FF2-4595-9072-48ACEBE2079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808136" y="2967038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8" name="Freeform 69">
                  <a:extLst>
                    <a:ext uri="{FF2B5EF4-FFF2-40B4-BE49-F238E27FC236}">
                      <a16:creationId xmlns:a16="http://schemas.microsoft.com/office/drawing/2014/main" id="{E182745B-1C12-49AC-97AD-501D806E9F6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967908" y="2967038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9" name="Line 70">
                  <a:extLst>
                    <a:ext uri="{FF2B5EF4-FFF2-40B4-BE49-F238E27FC236}">
                      <a16:creationId xmlns:a16="http://schemas.microsoft.com/office/drawing/2014/main" id="{56B38515-A1C4-46D9-AEC6-E55E1CB7330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967908" y="2967038"/>
                  <a:ext cx="0" cy="9324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C9A4424F-2DA0-4E5A-9291-0A5FCE5575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Grp="1" noUngrp="1" noRot="1" noChangeAspect="1" noMove="1" noResize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8900000" flipH="1">
                <a:off x="6484112" y="3104366"/>
                <a:ext cx="317159" cy="932400"/>
                <a:chOff x="6808136" y="2967038"/>
                <a:chExt cx="317159" cy="932400"/>
              </a:xfrm>
            </p:grpSpPr>
            <p:sp>
              <p:nvSpPr>
                <p:cNvPr id="54" name="Freeform 68">
                  <a:extLst>
                    <a:ext uri="{FF2B5EF4-FFF2-40B4-BE49-F238E27FC236}">
                      <a16:creationId xmlns:a16="http://schemas.microsoft.com/office/drawing/2014/main" id="{8609BA22-8E70-41AA-BACA-C9F8A789B23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808136" y="2967038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5" name="Freeform 69">
                  <a:extLst>
                    <a:ext uri="{FF2B5EF4-FFF2-40B4-BE49-F238E27FC236}">
                      <a16:creationId xmlns:a16="http://schemas.microsoft.com/office/drawing/2014/main" id="{C2F49FC5-EFC3-4A02-9782-EC06564A94A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967908" y="2967038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6" name="Line 70">
                  <a:extLst>
                    <a:ext uri="{FF2B5EF4-FFF2-40B4-BE49-F238E27FC236}">
                      <a16:creationId xmlns:a16="http://schemas.microsoft.com/office/drawing/2014/main" id="{782187F0-090B-4C65-B604-5DD33B4FF23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967908" y="2967038"/>
                  <a:ext cx="0" cy="9324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</p:grp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A3805DED-0C97-4EF7-B1E1-0E016E0537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242814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9438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07C0FA93-7C0D-4CC0-BB42-DF569688ED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alpha val="2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563402"/>
            <a:ext cx="4075200" cy="2058573"/>
          </a:xfrm>
        </p:spPr>
        <p:txBody>
          <a:bodyPr>
            <a:noAutofit/>
          </a:bodyPr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Subtitle 7">
            <a:extLst>
              <a:ext uri="{FF2B5EF4-FFF2-40B4-BE49-F238E27FC236}">
                <a16:creationId xmlns:a16="http://schemas.microsoft.com/office/drawing/2014/main" id="{C2777538-58E6-494C-A27B-B70346B0F3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90000" y="4248000"/>
            <a:ext cx="4075200" cy="1520975"/>
          </a:xfr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C9D32952-2D0C-4A3E-9354-E014C717894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654800" y="563563"/>
            <a:ext cx="4995863" cy="2706687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92FA415D-7F98-4C81-A18F-A114BF021CC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654800" y="3587750"/>
            <a:ext cx="4995863" cy="269875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6D3DA45-FD99-405B-8BF9-260DD97C0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919525" y="2840038"/>
            <a:ext cx="2216150" cy="1177924"/>
            <a:chOff x="4987925" y="2840038"/>
            <a:chExt cx="2216150" cy="1177924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5C2A03C-F372-4C6D-929D-FD97AD439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87925" y="2840038"/>
              <a:ext cx="2216150" cy="1177924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E8FEDBB3-0BD6-41BC-BB57-9FEC2E96C0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720702" y="2912637"/>
              <a:ext cx="1080000" cy="1080000"/>
              <a:chOff x="6879023" y="2912637"/>
              <a:chExt cx="1080000" cy="1080000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7D12B81D-3F14-4DA1-BECA-669824832A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7260443" y="2912637"/>
                <a:ext cx="317159" cy="1080000"/>
                <a:chOff x="4799744" y="2905614"/>
                <a:chExt cx="317159" cy="1080000"/>
              </a:xfrm>
            </p:grpSpPr>
            <p:sp>
              <p:nvSpPr>
                <p:cNvPr id="14" name="Freeform 68">
                  <a:extLst>
                    <a:ext uri="{FF2B5EF4-FFF2-40B4-BE49-F238E27FC236}">
                      <a16:creationId xmlns:a16="http://schemas.microsoft.com/office/drawing/2014/main" id="{EA11E57D-88DD-4899-907A-2A5772002FE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799744" y="2905614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5" name="Freeform 69">
                  <a:extLst>
                    <a:ext uri="{FF2B5EF4-FFF2-40B4-BE49-F238E27FC236}">
                      <a16:creationId xmlns:a16="http://schemas.microsoft.com/office/drawing/2014/main" id="{7A5AEE18-30A4-4777-975F-02D107A171B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959516" y="2905614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6" name="Line 70">
                  <a:extLst>
                    <a:ext uri="{FF2B5EF4-FFF2-40B4-BE49-F238E27FC236}">
                      <a16:creationId xmlns:a16="http://schemas.microsoft.com/office/drawing/2014/main" id="{39EA21FB-AE36-478E-9770-CB842814390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4959516" y="2905614"/>
                  <a:ext cx="0" cy="1080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BC45D5C4-2D3A-4F84-BED1-D9B75234B0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8900000" flipH="1">
                <a:off x="6916369" y="2912637"/>
                <a:ext cx="317159" cy="1080000"/>
                <a:chOff x="4799744" y="2905614"/>
                <a:chExt cx="317159" cy="1080000"/>
              </a:xfrm>
            </p:grpSpPr>
            <p:sp>
              <p:nvSpPr>
                <p:cNvPr id="11" name="Freeform 68">
                  <a:extLst>
                    <a:ext uri="{FF2B5EF4-FFF2-40B4-BE49-F238E27FC236}">
                      <a16:creationId xmlns:a16="http://schemas.microsoft.com/office/drawing/2014/main" id="{259762E8-7432-4501-9FE5-92B04D37C76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799744" y="2905614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2" name="Freeform 69">
                  <a:extLst>
                    <a:ext uri="{FF2B5EF4-FFF2-40B4-BE49-F238E27FC236}">
                      <a16:creationId xmlns:a16="http://schemas.microsoft.com/office/drawing/2014/main" id="{FF91FD3E-0148-4B50-8906-7D9CD382A35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959516" y="2905614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" name="Line 70">
                  <a:extLst>
                    <a:ext uri="{FF2B5EF4-FFF2-40B4-BE49-F238E27FC236}">
                      <a16:creationId xmlns:a16="http://schemas.microsoft.com/office/drawing/2014/main" id="{506FA1AD-488A-4FD4-A79F-4343698EA73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4959516" y="2905614"/>
                  <a:ext cx="0" cy="1080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938724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32E59-6597-437B-B2F8-E2DD1F86A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BC1D-912E-4012-84AC-A509C9EF4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77110C-4AA3-4101-B3BD-140B90AF9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0F189-4D8E-4DE6-8295-CF92FA8BF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F33EC-1ACF-4D46-AEA5-A20802210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053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32E59-6597-437B-B2F8-E2DD1F86A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BC1D-912E-4012-84AC-A509C9EF4F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9595"/>
            <a:ext cx="10515600" cy="41544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77110C-4AA3-4101-B3BD-140B90AF9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0F189-4D8E-4DE6-8295-CF92FA8BF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F33EC-1ACF-4D46-AEA5-A20802210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256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A1826-1B3E-4E2E-8D6C-93BCEAA3D6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24726" y="4217899"/>
            <a:ext cx="4079874" cy="1132373"/>
          </a:xfrm>
        </p:spPr>
        <p:txBody>
          <a:bodyPr anchor="t">
            <a:noAutofit/>
          </a:bodyPr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B5F0CE-1714-4650-9690-5676C06349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24726" y="1541995"/>
            <a:ext cx="4079874" cy="2457819"/>
          </a:xfrm>
        </p:spPr>
        <p:txBody>
          <a:bodyPr anchor="b">
            <a:normAutofit/>
          </a:bodyPr>
          <a:lstStyle>
            <a:lvl1pPr marL="0" indent="0" algn="ctr">
              <a:lnSpc>
                <a:spcPct val="125000"/>
              </a:lnSpc>
              <a:buNone/>
              <a:defRPr sz="3200" i="0" spc="5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3" name="Picture Placeholder 42">
            <a:extLst>
              <a:ext uri="{FF2B5EF4-FFF2-40B4-BE49-F238E27FC236}">
                <a16:creationId xmlns:a16="http://schemas.microsoft.com/office/drawing/2014/main" id="{E0B6C055-B48A-412B-88B0-737289AC0BD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39750" y="536575"/>
            <a:ext cx="2366963" cy="276066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4" name="Picture Placeholder 42">
            <a:extLst>
              <a:ext uri="{FF2B5EF4-FFF2-40B4-BE49-F238E27FC236}">
                <a16:creationId xmlns:a16="http://schemas.microsoft.com/office/drawing/2014/main" id="{AE13F241-D0A7-491D-81D3-CB645029149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174887" y="543842"/>
            <a:ext cx="2366963" cy="276066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Picture Placeholder 42">
            <a:extLst>
              <a:ext uri="{FF2B5EF4-FFF2-40B4-BE49-F238E27FC236}">
                <a16:creationId xmlns:a16="http://schemas.microsoft.com/office/drawing/2014/main" id="{DC189B8E-5A5B-400F-8F5F-63F61759E08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39642" y="3563566"/>
            <a:ext cx="2366963" cy="276066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7" name="Picture Placeholder 42">
            <a:extLst>
              <a:ext uri="{FF2B5EF4-FFF2-40B4-BE49-F238E27FC236}">
                <a16:creationId xmlns:a16="http://schemas.microsoft.com/office/drawing/2014/main" id="{07055732-D9B3-42AF-9ADA-0D1F8DC2D5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174779" y="3570833"/>
            <a:ext cx="2366963" cy="276066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Date Placeholder 47">
            <a:extLst>
              <a:ext uri="{FF2B5EF4-FFF2-40B4-BE49-F238E27FC236}">
                <a16:creationId xmlns:a16="http://schemas.microsoft.com/office/drawing/2014/main" id="{5B51C357-082C-45A5-80C8-69FD4B94D329}"/>
              </a:ext>
            </a:extLst>
          </p:cNvPr>
          <p:cNvSpPr txBox="1">
            <a:spLocks/>
          </p:cNvSpPr>
          <p:nvPr userDrawn="1"/>
        </p:nvSpPr>
        <p:spPr>
          <a:xfrm>
            <a:off x="450000" y="6357168"/>
            <a:ext cx="1760150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 cap="all" spc="200" baseline="0">
                <a:solidFill>
                  <a:schemeClr val="tx1">
                    <a:alpha val="6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20XX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7ED9792-4CB9-419E-9961-050A9E00E2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096000" y="540000"/>
            <a:ext cx="0" cy="577800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1EC9E08-1228-4409-88CC-9D1927E8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8100000" flipH="1">
            <a:off x="6674373" y="402322"/>
            <a:ext cx="641184" cy="1069728"/>
            <a:chOff x="6484111" y="2967038"/>
            <a:chExt cx="641184" cy="1069728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0A892AB7-AE89-4F73-AE0D-3503473E251A}"/>
                </a:ext>
              </a:extLst>
            </p:cNvPr>
            <p:cNvGrpSpPr/>
            <p:nvPr/>
          </p:nvGrpSpPr>
          <p:grpSpPr>
            <a:xfrm>
              <a:off x="6808136" y="2967038"/>
              <a:ext cx="317159" cy="932400"/>
              <a:chOff x="6808136" y="2967038"/>
              <a:chExt cx="317159" cy="932400"/>
            </a:xfrm>
          </p:grpSpPr>
          <p:sp>
            <p:nvSpPr>
              <p:cNvPr id="25" name="Freeform 68">
                <a:extLst>
                  <a:ext uri="{FF2B5EF4-FFF2-40B4-BE49-F238E27FC236}">
                    <a16:creationId xmlns:a16="http://schemas.microsoft.com/office/drawing/2014/main" id="{734AFAA3-AA68-425A-834B-00F9D3690B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6" name="Freeform 69">
                <a:extLst>
                  <a:ext uri="{FF2B5EF4-FFF2-40B4-BE49-F238E27FC236}">
                    <a16:creationId xmlns:a16="http://schemas.microsoft.com/office/drawing/2014/main" id="{36ED0F24-8619-4AED-A07A-D075DF2AF2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7" name="Line 70">
                <a:extLst>
                  <a:ext uri="{FF2B5EF4-FFF2-40B4-BE49-F238E27FC236}">
                    <a16:creationId xmlns:a16="http://schemas.microsoft.com/office/drawing/2014/main" id="{21E04150-0D06-4DFB-A73B-66DED0A5CFC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EA3C053E-6843-4D44-A64D-A37FD38410B0}"/>
                </a:ext>
              </a:extLst>
            </p:cNvPr>
            <p:cNvGrpSpPr/>
            <p:nvPr/>
          </p:nvGrpSpPr>
          <p:grpSpPr>
            <a:xfrm rot="18900000" flipH="1">
              <a:off x="6484111" y="3104366"/>
              <a:ext cx="317159" cy="932400"/>
              <a:chOff x="6808136" y="2967038"/>
              <a:chExt cx="317159" cy="932400"/>
            </a:xfrm>
          </p:grpSpPr>
          <p:sp>
            <p:nvSpPr>
              <p:cNvPr id="22" name="Freeform 68">
                <a:extLst>
                  <a:ext uri="{FF2B5EF4-FFF2-40B4-BE49-F238E27FC236}">
                    <a16:creationId xmlns:a16="http://schemas.microsoft.com/office/drawing/2014/main" id="{A84DD506-3B91-4CE4-AE62-8E2FCA17D9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3" name="Freeform 69">
                <a:extLst>
                  <a:ext uri="{FF2B5EF4-FFF2-40B4-BE49-F238E27FC236}">
                    <a16:creationId xmlns:a16="http://schemas.microsoft.com/office/drawing/2014/main" id="{18C6659C-7CBF-419E-B2AB-53A6FBB4FF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4" name="Line 70">
                <a:extLst>
                  <a:ext uri="{FF2B5EF4-FFF2-40B4-BE49-F238E27FC236}">
                    <a16:creationId xmlns:a16="http://schemas.microsoft.com/office/drawing/2014/main" id="{C7B1B371-3EFF-4F0E-8B44-1A397B69DDF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29" name="Footer Placeholder 48">
            <a:extLst>
              <a:ext uri="{FF2B5EF4-FFF2-40B4-BE49-F238E27FC236}">
                <a16:creationId xmlns:a16="http://schemas.microsoft.com/office/drawing/2014/main" id="{B217CCF8-D1B0-4B96-AF9D-78BFAEE6D77D}"/>
              </a:ext>
            </a:extLst>
          </p:cNvPr>
          <p:cNvSpPr txBox="1">
            <a:spLocks/>
          </p:cNvSpPr>
          <p:nvPr userDrawn="1"/>
        </p:nvSpPr>
        <p:spPr>
          <a:xfrm>
            <a:off x="2754312" y="6357600"/>
            <a:ext cx="6683376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00" kern="1200" cap="all" spc="300" baseline="0">
                <a:solidFill>
                  <a:schemeClr val="tx1">
                    <a:alpha val="6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Sample Footer Text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15108B9-F897-467F-809F-6A4A2AE7E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8900000" flipH="1">
            <a:off x="11020475" y="5368081"/>
            <a:ext cx="641184" cy="1069728"/>
            <a:chOff x="6484111" y="2967038"/>
            <a:chExt cx="641184" cy="1069728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86413051-FD79-4060-A702-60F38BF4A35C}"/>
                </a:ext>
              </a:extLst>
            </p:cNvPr>
            <p:cNvGrpSpPr/>
            <p:nvPr/>
          </p:nvGrpSpPr>
          <p:grpSpPr>
            <a:xfrm>
              <a:off x="6808136" y="2967038"/>
              <a:ext cx="317159" cy="932400"/>
              <a:chOff x="6808136" y="2967038"/>
              <a:chExt cx="317159" cy="932400"/>
            </a:xfrm>
          </p:grpSpPr>
          <p:sp>
            <p:nvSpPr>
              <p:cNvPr id="36" name="Freeform 68">
                <a:extLst>
                  <a:ext uri="{FF2B5EF4-FFF2-40B4-BE49-F238E27FC236}">
                    <a16:creationId xmlns:a16="http://schemas.microsoft.com/office/drawing/2014/main" id="{B764F2D9-1B19-42EA-9AF0-6050DDABAA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7" name="Freeform 69">
                <a:extLst>
                  <a:ext uri="{FF2B5EF4-FFF2-40B4-BE49-F238E27FC236}">
                    <a16:creationId xmlns:a16="http://schemas.microsoft.com/office/drawing/2014/main" id="{557F4B3F-3926-4C1D-ABBF-B238098717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8" name="Line 70">
                <a:extLst>
                  <a:ext uri="{FF2B5EF4-FFF2-40B4-BE49-F238E27FC236}">
                    <a16:creationId xmlns:a16="http://schemas.microsoft.com/office/drawing/2014/main" id="{81E74331-4EEB-49F8-912F-1DF74636E7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E88BEEF7-57D3-43D4-9EBA-6948ED40B433}"/>
                </a:ext>
              </a:extLst>
            </p:cNvPr>
            <p:cNvGrpSpPr/>
            <p:nvPr/>
          </p:nvGrpSpPr>
          <p:grpSpPr>
            <a:xfrm rot="18900000" flipH="1">
              <a:off x="6484111" y="3104366"/>
              <a:ext cx="317159" cy="932400"/>
              <a:chOff x="6808136" y="2967038"/>
              <a:chExt cx="317159" cy="932400"/>
            </a:xfrm>
          </p:grpSpPr>
          <p:sp>
            <p:nvSpPr>
              <p:cNvPr id="33" name="Freeform 68">
                <a:extLst>
                  <a:ext uri="{FF2B5EF4-FFF2-40B4-BE49-F238E27FC236}">
                    <a16:creationId xmlns:a16="http://schemas.microsoft.com/office/drawing/2014/main" id="{0CD7B047-B489-4D5B-9C32-1BA667136A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4" name="Freeform 69">
                <a:extLst>
                  <a:ext uri="{FF2B5EF4-FFF2-40B4-BE49-F238E27FC236}">
                    <a16:creationId xmlns:a16="http://schemas.microsoft.com/office/drawing/2014/main" id="{2B703141-C1B3-4AFF-991F-D77B298AE8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5" name="Line 70">
                <a:extLst>
                  <a:ext uri="{FF2B5EF4-FFF2-40B4-BE49-F238E27FC236}">
                    <a16:creationId xmlns:a16="http://schemas.microsoft.com/office/drawing/2014/main" id="{FEEBB32D-FA5C-432C-B55F-1F74A4D13F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39" name="Slide Number Placeholder 49">
            <a:extLst>
              <a:ext uri="{FF2B5EF4-FFF2-40B4-BE49-F238E27FC236}">
                <a16:creationId xmlns:a16="http://schemas.microsoft.com/office/drawing/2014/main" id="{FAE9A1BE-DDB9-4362-A4F6-BE1A07DBF6F1}"/>
              </a:ext>
            </a:extLst>
          </p:cNvPr>
          <p:cNvSpPr txBox="1">
            <a:spLocks/>
          </p:cNvSpPr>
          <p:nvPr userDrawn="1"/>
        </p:nvSpPr>
        <p:spPr>
          <a:xfrm>
            <a:off x="9982800" y="6357600"/>
            <a:ext cx="1760150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 cap="all" spc="200" baseline="0">
                <a:solidFill>
                  <a:schemeClr val="tx1">
                    <a:alpha val="6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764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BC50FC60-9736-40BD-8EF0-51BD0477167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166813" y="2479675"/>
            <a:ext cx="1587500" cy="233045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7D564077-E600-44C8-B691-00C1C3ECC1C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8885" y="2479675"/>
            <a:ext cx="1587500" cy="233045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13">
            <a:extLst>
              <a:ext uri="{FF2B5EF4-FFF2-40B4-BE49-F238E27FC236}">
                <a16:creationId xmlns:a16="http://schemas.microsoft.com/office/drawing/2014/main" id="{5EF6670B-24A6-4EC1-AB19-83414A6BFC8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302249" y="2479675"/>
            <a:ext cx="1587500" cy="233045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13">
            <a:extLst>
              <a:ext uri="{FF2B5EF4-FFF2-40B4-BE49-F238E27FC236}">
                <a16:creationId xmlns:a16="http://schemas.microsoft.com/office/drawing/2014/main" id="{DCE770BA-A562-4780-AEC9-94BC0C7C53F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364764" y="2479675"/>
            <a:ext cx="1587500" cy="233045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3">
            <a:extLst>
              <a:ext uri="{FF2B5EF4-FFF2-40B4-BE49-F238E27FC236}">
                <a16:creationId xmlns:a16="http://schemas.microsoft.com/office/drawing/2014/main" id="{C627DB31-AE80-40F1-A5C7-E1FBE1521BD4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437688" y="2479675"/>
            <a:ext cx="1587500" cy="233045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DA79604-04BA-44C3-8188-694F8E9C23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826000" y="1911592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27">
            <a:extLst>
              <a:ext uri="{FF2B5EF4-FFF2-40B4-BE49-F238E27FC236}">
                <a16:creationId xmlns:a16="http://schemas.microsoft.com/office/drawing/2014/main" id="{325542BB-A1DE-421A-898F-007CCBCC104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166813" y="5094555"/>
            <a:ext cx="1587499" cy="35029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27">
            <a:extLst>
              <a:ext uri="{FF2B5EF4-FFF2-40B4-BE49-F238E27FC236}">
                <a16:creationId xmlns:a16="http://schemas.microsoft.com/office/drawing/2014/main" id="{95E87339-255E-4557-9768-A292ED25DBA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166813" y="5371723"/>
            <a:ext cx="1587499" cy="350292"/>
          </a:xfrm>
        </p:spPr>
        <p:txBody>
          <a:bodyPr>
            <a:noAutofit/>
          </a:bodyPr>
          <a:lstStyle>
            <a:lvl1pPr marL="0" indent="0" algn="ctr">
              <a:buNone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7">
            <a:extLst>
              <a:ext uri="{FF2B5EF4-FFF2-40B4-BE49-F238E27FC236}">
                <a16:creationId xmlns:a16="http://schemas.microsoft.com/office/drawing/2014/main" id="{969EC781-370F-41FC-AD76-0728B465E51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228885" y="5094555"/>
            <a:ext cx="1587499" cy="35029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7">
            <a:extLst>
              <a:ext uri="{FF2B5EF4-FFF2-40B4-BE49-F238E27FC236}">
                <a16:creationId xmlns:a16="http://schemas.microsoft.com/office/drawing/2014/main" id="{50C960BB-D9A3-417D-87D9-E93363FB585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228885" y="5371723"/>
            <a:ext cx="1587499" cy="350292"/>
          </a:xfrm>
        </p:spPr>
        <p:txBody>
          <a:bodyPr>
            <a:noAutofit/>
          </a:bodyPr>
          <a:lstStyle>
            <a:lvl1pPr marL="0" indent="0" algn="ctr">
              <a:buNone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7">
            <a:extLst>
              <a:ext uri="{FF2B5EF4-FFF2-40B4-BE49-F238E27FC236}">
                <a16:creationId xmlns:a16="http://schemas.microsoft.com/office/drawing/2014/main" id="{714B566C-453D-4E47-8BE0-2EF7145AD3A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302249" y="5094555"/>
            <a:ext cx="1587499" cy="35029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7">
            <a:extLst>
              <a:ext uri="{FF2B5EF4-FFF2-40B4-BE49-F238E27FC236}">
                <a16:creationId xmlns:a16="http://schemas.microsoft.com/office/drawing/2014/main" id="{8C9D423F-AE1B-476A-AC7E-F34CE6ABFA3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302249" y="5371723"/>
            <a:ext cx="1587499" cy="350292"/>
          </a:xfrm>
        </p:spPr>
        <p:txBody>
          <a:bodyPr>
            <a:noAutofit/>
          </a:bodyPr>
          <a:lstStyle>
            <a:lvl1pPr marL="0" indent="0" algn="ctr">
              <a:buNone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7">
            <a:extLst>
              <a:ext uri="{FF2B5EF4-FFF2-40B4-BE49-F238E27FC236}">
                <a16:creationId xmlns:a16="http://schemas.microsoft.com/office/drawing/2014/main" id="{F25DCDC4-ECAE-47AB-8ED3-07D8D33BF18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7364765" y="5094555"/>
            <a:ext cx="1587499" cy="35029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7">
            <a:extLst>
              <a:ext uri="{FF2B5EF4-FFF2-40B4-BE49-F238E27FC236}">
                <a16:creationId xmlns:a16="http://schemas.microsoft.com/office/drawing/2014/main" id="{1A7D8398-681A-475F-9624-02EFB0099D50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7364765" y="5371723"/>
            <a:ext cx="1587499" cy="350292"/>
          </a:xfrm>
        </p:spPr>
        <p:txBody>
          <a:bodyPr>
            <a:noAutofit/>
          </a:bodyPr>
          <a:lstStyle>
            <a:lvl1pPr marL="0" indent="0" algn="ctr">
              <a:buNone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7">
            <a:extLst>
              <a:ext uri="{FF2B5EF4-FFF2-40B4-BE49-F238E27FC236}">
                <a16:creationId xmlns:a16="http://schemas.microsoft.com/office/drawing/2014/main" id="{9692C358-06E1-468E-90F8-9F5F3918233E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9437688" y="5094555"/>
            <a:ext cx="1587499" cy="35029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2167CC03-B865-47EB-83C3-CA5CDC584C0F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9437688" y="5371723"/>
            <a:ext cx="1587499" cy="350292"/>
          </a:xfrm>
        </p:spPr>
        <p:txBody>
          <a:bodyPr>
            <a:noAutofit/>
          </a:bodyPr>
          <a:lstStyle>
            <a:lvl1pPr marL="0" indent="0" algn="ctr">
              <a:buNone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FFE053-BB16-4940-B248-2D496BB29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FBD80C-6CA1-42DB-B732-4807A27DA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A9DA86-C177-42C6-90F8-37C6844A2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303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4AEE3-6C7B-402E-B26D-1D079D78D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01641-6BDA-433D-9393-1DDACE0670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89400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8F8D2A-A489-488D-B1E1-23F36D3E95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4202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A242E8-AEEF-4BBD-94E9-86F89D695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58D2CA-06C9-412D-A5D6-F97DDBBB0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1A80D9-E04B-47BF-80DA-01E68346A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545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2DDA7E-8449-42D1-93BD-4E96C1BFC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72EB64-DBC0-4012-830E-9166670D17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400" y="1685925"/>
            <a:ext cx="10213200" cy="4040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9A3E9-8704-4E26-A519-8215B3E943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0000" y="6357168"/>
            <a:ext cx="1760150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90E32-87A0-44C2-A299-D45FAB146E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54312" y="6357600"/>
            <a:ext cx="6683376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cap="all" spc="3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C1A41-01A7-44E2-965B-ACFD4F2806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2800" y="6357600"/>
            <a:ext cx="1760150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974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5" r:id="rId2"/>
    <p:sldLayoutId id="2147483673" r:id="rId3"/>
    <p:sldLayoutId id="2147483678" r:id="rId4"/>
    <p:sldLayoutId id="2147483660" r:id="rId5"/>
    <p:sldLayoutId id="2147483680" r:id="rId6"/>
    <p:sldLayoutId id="2147483679" r:id="rId7"/>
    <p:sldLayoutId id="2147483677" r:id="rId8"/>
    <p:sldLayoutId id="2147483662" r:id="rId9"/>
    <p:sldLayoutId id="2147483663" r:id="rId10"/>
    <p:sldLayoutId id="2147483671" r:id="rId11"/>
    <p:sldLayoutId id="2147483676" r:id="rId12"/>
    <p:sldLayoutId id="2147483674" r:id="rId13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 cap="none" spc="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50000"/>
        </a:lnSpc>
        <a:spcBef>
          <a:spcPts val="10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360000" indent="0" algn="l" defTabSz="914400" rtl="0" eaLnBrk="1" latinLnBrk="0" hangingPunct="1">
        <a:lnSpc>
          <a:spcPct val="150000"/>
        </a:lnSpc>
        <a:spcBef>
          <a:spcPts val="500"/>
        </a:spcBef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08000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137">
          <p15:clr>
            <a:srgbClr val="F26B43"/>
          </p15:clr>
        </p15:guide>
        <p15:guide id="3" pos="680">
          <p15:clr>
            <a:srgbClr val="F26B43"/>
          </p15:clr>
        </p15:guide>
        <p15:guide id="4" pos="7000">
          <p15:clr>
            <a:srgbClr val="F26B43"/>
          </p15:clr>
        </p15:guide>
        <p15:guide id="5" orient="horz" pos="679">
          <p15:clr>
            <a:srgbClr val="F26B43"/>
          </p15:clr>
        </p15:guide>
        <p15:guide id="6" orient="horz" pos="3640">
          <p15:clr>
            <a:srgbClr val="F26B43"/>
          </p15:clr>
        </p15:guide>
        <p15:guide id="7" pos="6644">
          <p15:clr>
            <a:srgbClr val="F26B43"/>
          </p15:clr>
        </p15:guide>
        <p15:guide id="8" pos="6289">
          <p15:clr>
            <a:srgbClr val="F26B43"/>
          </p15:clr>
        </p15:guide>
        <p15:guide id="9" pos="5945">
          <p15:clr>
            <a:srgbClr val="F26B43"/>
          </p15:clr>
        </p15:guide>
        <p15:guide id="10" pos="1391">
          <p15:clr>
            <a:srgbClr val="F26B43"/>
          </p15:clr>
        </p15:guide>
        <p15:guide id="11" pos="1032">
          <p15:clr>
            <a:srgbClr val="F26B43"/>
          </p15:clr>
        </p15:guide>
        <p15:guide id="12" pos="1732">
          <p15:clr>
            <a:srgbClr val="F26B43"/>
          </p15:clr>
        </p15:guide>
        <p15:guide id="13" pos="2084">
          <p15:clr>
            <a:srgbClr val="F26B43"/>
          </p15:clr>
        </p15:guide>
        <p15:guide id="14" pos="5596">
          <p15:clr>
            <a:srgbClr val="F26B43"/>
          </p15:clr>
        </p15:guide>
        <p15:guide id="15" pos="2436">
          <p15:clr>
            <a:srgbClr val="F26B43"/>
          </p15:clr>
        </p15:guide>
        <p15:guide id="16" pos="5244">
          <p15:clr>
            <a:srgbClr val="F26B43"/>
          </p15:clr>
        </p15:guide>
        <p15:guide id="17" pos="2792">
          <p15:clr>
            <a:srgbClr val="F26B43"/>
          </p15:clr>
        </p15:guide>
        <p15:guide id="18" pos="4892">
          <p15:clr>
            <a:srgbClr val="F26B43"/>
          </p15:clr>
        </p15:guide>
        <p15:guide id="19" pos="4543">
          <p15:clr>
            <a:srgbClr val="F26B43"/>
          </p15:clr>
        </p15:guide>
        <p15:guide id="20" pos="3488">
          <p15:clr>
            <a:srgbClr val="F26B43"/>
          </p15:clr>
        </p15:guide>
        <p15:guide id="21" pos="4192">
          <p15:clr>
            <a:srgbClr val="F26B43"/>
          </p15:clr>
        </p15:guide>
        <p15:guide id="23" pos="340">
          <p15:clr>
            <a:srgbClr val="A4A3A4"/>
          </p15:clr>
        </p15:guide>
        <p15:guide id="24" pos="7340">
          <p15:clr>
            <a:srgbClr val="A4A3A4"/>
          </p15:clr>
        </p15:guide>
        <p15:guide id="25" orient="horz" pos="1062">
          <p15:clr>
            <a:srgbClr val="5ACBF0"/>
          </p15:clr>
        </p15:guide>
        <p15:guide id="26" orient="horz" pos="3982">
          <p15:clr>
            <a:srgbClr val="A4A3A4"/>
          </p15:clr>
        </p15:guide>
        <p15:guide id="27" orient="horz" pos="338">
          <p15:clr>
            <a:srgbClr val="A4A3A4"/>
          </p15:clr>
        </p15:guide>
        <p15:guide id="28" orient="horz" pos="950">
          <p15:clr>
            <a:srgbClr val="5ACBF0"/>
          </p15:clr>
        </p15:guide>
        <p15:guide id="29" orient="horz" pos="249">
          <p15:clr>
            <a:srgbClr val="5ACBF0"/>
          </p15:clr>
        </p15:guide>
        <p15:guide id="30" orient="horz" pos="2160" userDrawn="1">
          <p15:clr>
            <a:srgbClr val="A4A3A4"/>
          </p15:clr>
        </p15:guide>
        <p15:guide id="31" pos="3840" userDrawn="1">
          <p15:clr>
            <a:srgbClr val="A4A3A4"/>
          </p15:clr>
        </p15:guide>
        <p15:guide id="32" pos="240" userDrawn="1">
          <p15:clr>
            <a:srgbClr val="547EBF"/>
          </p15:clr>
        </p15:guide>
        <p15:guide id="33" orient="horz" pos="240" userDrawn="1">
          <p15:clr>
            <a:srgbClr val="547EBF"/>
          </p15:clr>
        </p15:guide>
        <p15:guide id="34" pos="7440" userDrawn="1">
          <p15:clr>
            <a:srgbClr val="547EBF"/>
          </p15:clr>
        </p15:guide>
        <p15:guide id="35" orient="horz" pos="4080" userDrawn="1">
          <p15:clr>
            <a:srgbClr val="547EBF"/>
          </p15:clr>
        </p15:guide>
        <p15:guide id="36" pos="3960" userDrawn="1">
          <p15:clr>
            <a:srgbClr val="547EBF"/>
          </p15:clr>
        </p15:guide>
        <p15:guide id="37" pos="3720" userDrawn="1">
          <p15:clr>
            <a:srgbClr val="547EBF"/>
          </p15:clr>
        </p15:guide>
        <p15:guide id="38" pos="2112" userDrawn="1">
          <p15:clr>
            <a:srgbClr val="547EBF"/>
          </p15:clr>
        </p15:guide>
        <p15:guide id="39" pos="1848" userDrawn="1">
          <p15:clr>
            <a:srgbClr val="547EBF"/>
          </p15:clr>
        </p15:guide>
        <p15:guide id="40" pos="5568" userDrawn="1">
          <p15:clr>
            <a:srgbClr val="547EBF"/>
          </p15:clr>
        </p15:guide>
        <p15:guide id="41" pos="5832" userDrawn="1">
          <p15:clr>
            <a:srgbClr val="547EBF"/>
          </p15:clr>
        </p15:guide>
        <p15:guide id="42" pos="4968" userDrawn="1">
          <p15:clr>
            <a:srgbClr val="9FCC3B"/>
          </p15:clr>
        </p15:guide>
        <p15:guide id="43" pos="5208" userDrawn="1">
          <p15:clr>
            <a:srgbClr val="9FCC3B"/>
          </p15:clr>
        </p15:guide>
        <p15:guide id="44" pos="2712" userDrawn="1">
          <p15:clr>
            <a:srgbClr val="9FCC3B"/>
          </p15:clr>
        </p15:guide>
        <p15:guide id="45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jp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9.jpe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5789" y="2414116"/>
            <a:ext cx="5011378" cy="2029767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005878"/>
                </a:solidFill>
              </a:rPr>
              <a:t>Heart Diseases Prediction </a:t>
            </a:r>
            <a:endParaRPr lang="en-US" b="1" dirty="0">
              <a:solidFill>
                <a:srgbClr val="0058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803A43D8-7B2C-91E2-3494-1A80D8EF94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6021" y="111020"/>
            <a:ext cx="5291348" cy="6858000"/>
          </a:xfrm>
          <a:prstGeom prst="rect">
            <a:avLst/>
          </a:prstGeom>
        </p:spPr>
      </p:pic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7C8D4ECA-E0D9-69B2-8077-6438E6C41BE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58988854"/>
              </p:ext>
            </p:extLst>
          </p:nvPr>
        </p:nvGraphicFramePr>
        <p:xfrm>
          <a:off x="1594829" y="2441713"/>
          <a:ext cx="9382540" cy="19745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18743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0FFD326-DC97-ED17-5EFD-CA33A3A6A1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7804" y="4840014"/>
            <a:ext cx="4400550" cy="7325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594A02D-7573-8DBC-B925-FB59A0C6E4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5815" y="98028"/>
            <a:ext cx="5945124" cy="209702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6FA8011-4239-2B79-7F4B-B5503AAE2D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061" y="98028"/>
            <a:ext cx="4943285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9637463-A0FF-0E44-FF4C-770C933172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89441" y="2624258"/>
            <a:ext cx="2395936" cy="1609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0925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4" descr="Timeline graphic with five boxes. The boxes are labeled 1 though five going left to right. ">
            <a:extLst>
              <a:ext uri="{FF2B5EF4-FFF2-40B4-BE49-F238E27FC236}">
                <a16:creationId xmlns:a16="http://schemas.microsoft.com/office/drawing/2014/main" id="{A5B45627-1E5D-24BE-A987-4E2A7E0144B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305867"/>
              </p:ext>
            </p:extLst>
          </p:nvPr>
        </p:nvGraphicFramePr>
        <p:xfrm>
          <a:off x="203201" y="1799771"/>
          <a:ext cx="11800114" cy="46629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4D0DEEF1-2FE1-72F9-F850-BC44893E65D7}"/>
              </a:ext>
            </a:extLst>
          </p:cNvPr>
          <p:cNvSpPr txBox="1"/>
          <p:nvPr/>
        </p:nvSpPr>
        <p:spPr>
          <a:xfrm>
            <a:off x="1103086" y="1219200"/>
            <a:ext cx="29318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latin typeface="+mj-lt"/>
              </a:rPr>
              <a:t>SVM	</a:t>
            </a:r>
          </a:p>
        </p:txBody>
      </p:sp>
    </p:spTree>
    <p:extLst>
      <p:ext uri="{BB962C8B-B14F-4D97-AF65-F5344CB8AC3E}">
        <p14:creationId xmlns:p14="http://schemas.microsoft.com/office/powerpoint/2010/main" val="11309056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17EFBA9-38E6-67DA-2C67-1BD99983CA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6711" y="106018"/>
            <a:ext cx="5311308" cy="6858000"/>
          </a:xfrm>
          <a:prstGeom prst="rect">
            <a:avLst/>
          </a:prstGeom>
        </p:spPr>
      </p:pic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BB5A0362-7D2C-8D37-8B7D-F8E5CB6B0D8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36949836"/>
              </p:ext>
            </p:extLst>
          </p:nvPr>
        </p:nvGraphicFramePr>
        <p:xfrm>
          <a:off x="1213981" y="2441713"/>
          <a:ext cx="9382540" cy="19745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627104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26C4A1A-C963-2C13-7BA1-12F08380D9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0841" y="3841643"/>
            <a:ext cx="6670318" cy="203718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A4F1B35-93FD-97BE-38EF-5B6557733D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6241" y="1406874"/>
            <a:ext cx="2395936" cy="1609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6270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3CDEC4E-91EF-0F19-E301-9A07A0E77A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3859" y="122785"/>
            <a:ext cx="4943285" cy="6858000"/>
          </a:xfrm>
          <a:prstGeom prst="rect">
            <a:avLst/>
          </a:prstGeom>
        </p:spPr>
      </p:pic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5E452D59-3C61-7910-46E2-77F8AACD283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76302495"/>
              </p:ext>
            </p:extLst>
          </p:nvPr>
        </p:nvGraphicFramePr>
        <p:xfrm>
          <a:off x="1656523" y="2226365"/>
          <a:ext cx="3127512" cy="19215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888862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16FCCA3-2B45-AEFF-6869-43603FF618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7554" y="-30677"/>
            <a:ext cx="5950212" cy="263979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C0947E1-3A06-980E-3F62-A05D36FADA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2109" y="4685372"/>
            <a:ext cx="7901101" cy="1542422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927CCF63-63EA-F786-246A-2489AFA374B3}"/>
              </a:ext>
            </a:extLst>
          </p:cNvPr>
          <p:cNvGrpSpPr/>
          <p:nvPr/>
        </p:nvGrpSpPr>
        <p:grpSpPr>
          <a:xfrm>
            <a:off x="4174436" y="2657788"/>
            <a:ext cx="2385391" cy="1542423"/>
            <a:chOff x="289363" y="67637"/>
            <a:chExt cx="2003277" cy="1563615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81DB6509-9DFB-1087-5418-426B8CABE934}"/>
                </a:ext>
              </a:extLst>
            </p:cNvPr>
            <p:cNvSpPr/>
            <p:nvPr/>
          </p:nvSpPr>
          <p:spPr>
            <a:xfrm>
              <a:off x="289363" y="67637"/>
              <a:ext cx="2003277" cy="1563615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/>
            </a:p>
          </p:txBody>
        </p:sp>
        <p:sp>
          <p:nvSpPr>
            <p:cNvPr id="9" name="Oval 4">
              <a:extLst>
                <a:ext uri="{FF2B5EF4-FFF2-40B4-BE49-F238E27FC236}">
                  <a16:creationId xmlns:a16="http://schemas.microsoft.com/office/drawing/2014/main" id="{BEFDD125-1B30-90E3-B0D9-FB60ABBBB8D9}"/>
                </a:ext>
              </a:extLst>
            </p:cNvPr>
            <p:cNvSpPr txBox="1"/>
            <p:nvPr/>
          </p:nvSpPr>
          <p:spPr>
            <a:xfrm>
              <a:off x="386275" y="281804"/>
              <a:ext cx="1817331" cy="126360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3180" tIns="43180" rIns="43180" bIns="43180" numCol="1" spcCol="1270" anchor="ctr" anchorCtr="0">
              <a:noAutofit/>
            </a:bodyPr>
            <a:lstStyle/>
            <a:p>
              <a:pPr marL="0" lvl="0" indent="0" algn="ctr" defTabSz="1511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600" b="1" kern="1200" dirty="0">
                  <a:latin typeface="+mj-lt"/>
                </a:rPr>
                <a:t>The Output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500342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193773F-8E9F-4F3E-A7D2-0EBECA70A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7C706A1-F8C5-4423-AF1E-8D6EF8C3DD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987925" y="221038"/>
            <a:ext cx="2216150" cy="1177924"/>
            <a:chOff x="4987925" y="2840038"/>
            <a:chExt cx="2216150" cy="1177924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9E81EB0-08BC-4291-954C-03438C7EE9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87925" y="2840038"/>
              <a:ext cx="2216150" cy="1177924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9ADB86C6-C637-4BEA-9279-B4A940C49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720702" y="2912637"/>
              <a:ext cx="1080000" cy="1080000"/>
              <a:chOff x="6879023" y="2912637"/>
              <a:chExt cx="1080000" cy="1080000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39BF703F-7FCC-4F29-B5D0-13139C467FC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7260443" y="2912637"/>
                <a:ext cx="317159" cy="1080000"/>
                <a:chOff x="4799744" y="2905614"/>
                <a:chExt cx="317159" cy="1080000"/>
              </a:xfrm>
            </p:grpSpPr>
            <p:sp>
              <p:nvSpPr>
                <p:cNvPr id="18" name="Freeform 68">
                  <a:extLst>
                    <a:ext uri="{FF2B5EF4-FFF2-40B4-BE49-F238E27FC236}">
                      <a16:creationId xmlns:a16="http://schemas.microsoft.com/office/drawing/2014/main" id="{187B6581-449C-4A85-82D1-154D91224B0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799744" y="2905614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" name="Freeform 69">
                  <a:extLst>
                    <a:ext uri="{FF2B5EF4-FFF2-40B4-BE49-F238E27FC236}">
                      <a16:creationId xmlns:a16="http://schemas.microsoft.com/office/drawing/2014/main" id="{E6CC325E-B7CC-4E51-9ABD-C99F6AF327F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959516" y="2905614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" name="Line 70">
                  <a:extLst>
                    <a:ext uri="{FF2B5EF4-FFF2-40B4-BE49-F238E27FC236}">
                      <a16:creationId xmlns:a16="http://schemas.microsoft.com/office/drawing/2014/main" id="{7F723465-7C43-4076-9570-8CFF695CA24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4959516" y="2905614"/>
                  <a:ext cx="0" cy="1080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D48787D8-AABD-443F-B933-157E8B95D1E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8900000" flipH="1">
                <a:off x="6916369" y="2912637"/>
                <a:ext cx="317159" cy="1080000"/>
                <a:chOff x="4799744" y="2905614"/>
                <a:chExt cx="317159" cy="1080000"/>
              </a:xfrm>
            </p:grpSpPr>
            <p:sp>
              <p:nvSpPr>
                <p:cNvPr id="15" name="Freeform 68">
                  <a:extLst>
                    <a:ext uri="{FF2B5EF4-FFF2-40B4-BE49-F238E27FC236}">
                      <a16:creationId xmlns:a16="http://schemas.microsoft.com/office/drawing/2014/main" id="{FA7928D8-00DA-4E93-840D-76314C34132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799744" y="2905614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" name="Freeform 69">
                  <a:extLst>
                    <a:ext uri="{FF2B5EF4-FFF2-40B4-BE49-F238E27FC236}">
                      <a16:creationId xmlns:a16="http://schemas.microsoft.com/office/drawing/2014/main" id="{AD8F4647-F8F3-48D5-B361-CCFB66D3F50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959516" y="2905614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" name="Line 70">
                  <a:extLst>
                    <a:ext uri="{FF2B5EF4-FFF2-40B4-BE49-F238E27FC236}">
                      <a16:creationId xmlns:a16="http://schemas.microsoft.com/office/drawing/2014/main" id="{6F48FCB9-9474-4131-AAAA-E6E2B0412DF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4959516" y="2905614"/>
                  <a:ext cx="0" cy="1080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C28735E1-4766-93C0-3F4F-32A6BF844E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818"/>
          <a:stretch/>
        </p:blipFill>
        <p:spPr>
          <a:xfrm>
            <a:off x="539400" y="1620000"/>
            <a:ext cx="11113200" cy="469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9179045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1A202-23A3-4F3A-AA92-0172C8D2D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8000" y="-44890"/>
            <a:ext cx="7424950" cy="1197830"/>
          </a:xfrm>
        </p:spPr>
        <p:txBody>
          <a:bodyPr wrap="square" anchor="b">
            <a:normAutofit/>
          </a:bodyPr>
          <a:lstStyle/>
          <a:p>
            <a:r>
              <a:rPr lang="en-US" b="1">
                <a:latin typeface="Garamond" panose="02020404030301010803" pitchFamily="18" charset="0"/>
              </a:rPr>
              <a:t>Summary</a:t>
            </a:r>
            <a:r>
              <a:rPr lang="en-US"/>
              <a:t> </a:t>
            </a:r>
            <a:endParaRPr lang="en-US" dirty="0"/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765055BD-0D32-953F-F97B-26BFA10E921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95873829"/>
              </p:ext>
            </p:extLst>
          </p:nvPr>
        </p:nvGraphicFramePr>
        <p:xfrm>
          <a:off x="4318000" y="1258956"/>
          <a:ext cx="7052365" cy="50982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8" name="Slide Number Placeholder 49">
            <a:extLst>
              <a:ext uri="{FF2B5EF4-FFF2-40B4-BE49-F238E27FC236}">
                <a16:creationId xmlns:a16="http://schemas.microsoft.com/office/drawing/2014/main" id="{7664B428-9BC3-4DBA-A039-5DCE1AC97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82800" y="6357600"/>
            <a:ext cx="1760150" cy="460800"/>
          </a:xfrm>
          <a:ln>
            <a:noFill/>
          </a:ln>
        </p:spPr>
        <p:txBody>
          <a:bodyPr/>
          <a:lstStyle/>
          <a:p>
            <a:fld id="{D39607A7-8386-47DB-8578-DDEDD194E5D4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0706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D94C3-C3CC-F1E0-00F7-0911DC74B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8649" y="956451"/>
            <a:ext cx="4078800" cy="1453003"/>
          </a:xfrm>
        </p:spPr>
        <p:txBody>
          <a:bodyPr/>
          <a:lstStyle/>
          <a:p>
            <a:r>
              <a:rPr lang="en-US" sz="5400"/>
              <a:t>Team</a:t>
            </a:r>
            <a:br>
              <a:rPr lang="en-US"/>
            </a:b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EBB5CA-F662-B078-F909-B89E04B24DFF}"/>
              </a:ext>
            </a:extLst>
          </p:cNvPr>
          <p:cNvSpPr txBox="1"/>
          <p:nvPr/>
        </p:nvSpPr>
        <p:spPr>
          <a:xfrm>
            <a:off x="4102359" y="2264048"/>
            <a:ext cx="6097554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1800" b="1" dirty="0">
              <a:latin typeface="+mj-lt"/>
            </a:endParaRPr>
          </a:p>
          <a:p>
            <a:r>
              <a:rPr lang="en-US" sz="1800" b="1" dirty="0">
                <a:latin typeface="+mj-lt"/>
              </a:rPr>
              <a:t>      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1-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Rewan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Ahmed Ali</a:t>
            </a:r>
          </a:p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   2- Sara Abdelkader</a:t>
            </a:r>
          </a:p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   3- Mariam Jamal</a:t>
            </a:r>
          </a:p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   4- Aya Sabry</a:t>
            </a:r>
          </a:p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   5- Alaa Atef</a:t>
            </a:r>
          </a:p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   6-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Yasmeena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Ehab</a:t>
            </a:r>
          </a:p>
        </p:txBody>
      </p:sp>
    </p:spTree>
    <p:extLst>
      <p:ext uri="{BB962C8B-B14F-4D97-AF65-F5344CB8AC3E}">
        <p14:creationId xmlns:p14="http://schemas.microsoft.com/office/powerpoint/2010/main" val="2646389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6" name="Rectangle 1035">
            <a:extLst>
              <a:ext uri="{FF2B5EF4-FFF2-40B4-BE49-F238E27FC236}">
                <a16:creationId xmlns:a16="http://schemas.microsoft.com/office/drawing/2014/main" id="{B65AA36A-D7CC-493C-A0EE-F8AC3564D1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A707A6DA-31AC-1751-AF3A-D0D1FDE3792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30385093"/>
              </p:ext>
            </p:extLst>
          </p:nvPr>
        </p:nvGraphicFramePr>
        <p:xfrm>
          <a:off x="7112369" y="395297"/>
          <a:ext cx="4078800" cy="15942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1038" name="Straight Connector 1037">
            <a:extLst>
              <a:ext uri="{FF2B5EF4-FFF2-40B4-BE49-F238E27FC236}">
                <a16:creationId xmlns:a16="http://schemas.microsoft.com/office/drawing/2014/main" id="{1850A2DA-FC3C-4E59-9724-29CF2777D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81769" y="242814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7112369" y="2877018"/>
            <a:ext cx="4078800" cy="2901482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b="1" dirty="0"/>
              <a:t>Heart Diseases overview</a:t>
            </a:r>
          </a:p>
          <a:p>
            <a:pPr algn="l"/>
            <a:r>
              <a:rPr lang="en-US" b="1" dirty="0"/>
              <a:t>Dataset creation</a:t>
            </a:r>
          </a:p>
          <a:p>
            <a:pPr algn="l"/>
            <a:r>
              <a:rPr lang="en-US" b="1" dirty="0"/>
              <a:t>Algorithms used</a:t>
            </a:r>
          </a:p>
          <a:p>
            <a:pPr algn="l"/>
            <a:r>
              <a:rPr lang="en-US" b="1" dirty="0"/>
              <a:t>Output </a:t>
            </a:r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09567CC5-9835-41E1-8AE6-687543088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82800" y="6357600"/>
            <a:ext cx="1760150" cy="4608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39607A7-8386-47DB-8578-DDEDD194E5D4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F10E6F0-A094-DB67-AE90-1B689B4D385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3649" y="698500"/>
            <a:ext cx="5080000" cy="5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6085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A019EB-399A-7F9F-BFE0-7731F3193F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oudy Old Style"/>
                <a:ea typeface="+mj-ea"/>
                <a:cs typeface="+mj-cs"/>
              </a:rPr>
              <a:t>                  </a:t>
            </a:r>
          </a:p>
          <a:p>
            <a:pPr marL="0" indent="0">
              <a:buNone/>
            </a:pPr>
            <a:r>
              <a:rPr lang="en-US" sz="4800" b="1" spc="0" dirty="0">
                <a:solidFill>
                  <a:prstClr val="black"/>
                </a:solidFill>
                <a:latin typeface="Goudy Old Style"/>
                <a:ea typeface="+mj-ea"/>
                <a:cs typeface="+mj-cs"/>
              </a:rPr>
              <a:t>                     </a:t>
            </a:r>
            <a:r>
              <a: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oudy Old Style"/>
                <a:ea typeface="+mj-ea"/>
                <a:cs typeface="+mj-cs"/>
              </a:rPr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8685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0" name="Rectangle 109">
            <a:extLst>
              <a:ext uri="{FF2B5EF4-FFF2-40B4-BE49-F238E27FC236}">
                <a16:creationId xmlns:a16="http://schemas.microsoft.com/office/drawing/2014/main" id="{EEE96A74-B62B-4642-AB22-7776A5F48C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946800"/>
            <a:ext cx="2802386" cy="4689475"/>
          </a:xfrm>
        </p:spPr>
        <p:txBody>
          <a:bodyPr vert="horz" lIns="91440" tIns="45720" rIns="91440" bIns="45720" rtlCol="0" anchor="t" anchorCtr="0">
            <a:normAutofit/>
          </a:bodyPr>
          <a:lstStyle/>
          <a:p>
            <a:pPr algn="l"/>
            <a:r>
              <a:rPr lang="en-US" b="1" kern="1200" cap="none" spc="0" baseline="0" dirty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rPr>
              <a:t>Heart Diseases Overview </a:t>
            </a:r>
          </a:p>
        </p:txBody>
      </p: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9B4757C4-228A-47E5-94C8-058312AB27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432300" y="540000"/>
            <a:ext cx="0" cy="577800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Date Placeholder 47">
            <a:extLst>
              <a:ext uri="{FF2B5EF4-FFF2-40B4-BE49-F238E27FC236}">
                <a16:creationId xmlns:a16="http://schemas.microsoft.com/office/drawing/2014/main" id="{F956151C-A474-42C6-9D67-B6779EF6B76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0000" y="6357168"/>
            <a:ext cx="1760150" cy="46166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20XX</a:t>
            </a:r>
            <a:endParaRPr lang="en-US"/>
          </a:p>
        </p:txBody>
      </p:sp>
      <p:sp>
        <p:nvSpPr>
          <p:cNvPr id="103" name="Footer Placeholder 48">
            <a:extLst>
              <a:ext uri="{FF2B5EF4-FFF2-40B4-BE49-F238E27FC236}">
                <a16:creationId xmlns:a16="http://schemas.microsoft.com/office/drawing/2014/main" id="{EE131F31-1D34-4CC9-8C56-BACFA6C86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54312" y="6357600"/>
            <a:ext cx="6683376" cy="4608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 cap="all" spc="300" baseline="0">
                <a:solidFill>
                  <a:schemeClr val="tx1">
                    <a:alpha val="60000"/>
                  </a:schemeClr>
                </a:solidFill>
                <a:latin typeface="+mj-lt"/>
                <a:ea typeface="+mn-ea"/>
                <a:cs typeface="+mn-cs"/>
              </a:rPr>
              <a:t>Sample Footer Text</a:t>
            </a:r>
          </a:p>
        </p:txBody>
      </p:sp>
      <p:sp>
        <p:nvSpPr>
          <p:cNvPr id="104" name="Slide Number Placeholder 49">
            <a:extLst>
              <a:ext uri="{FF2B5EF4-FFF2-40B4-BE49-F238E27FC236}">
                <a16:creationId xmlns:a16="http://schemas.microsoft.com/office/drawing/2014/main" id="{BC4462F5-98AF-457A-94DC-C44EA8356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82800" y="6357600"/>
            <a:ext cx="1760150" cy="4608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39607A7-8386-47DB-8578-DDEDD194E5D4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graphicFrame>
        <p:nvGraphicFramePr>
          <p:cNvPr id="106" name="Content Placeholder 2">
            <a:extLst>
              <a:ext uri="{FF2B5EF4-FFF2-40B4-BE49-F238E27FC236}">
                <a16:creationId xmlns:a16="http://schemas.microsoft.com/office/drawing/2014/main" id="{B3D39542-1A8B-EE1E-487E-5F10EF8389D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90625125"/>
              </p:ext>
            </p:extLst>
          </p:nvPr>
        </p:nvGraphicFramePr>
        <p:xfrm>
          <a:off x="4982215" y="537330"/>
          <a:ext cx="6668792" cy="577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39799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73C2D4E6-2348-9478-3BDF-DF555CC2DB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1417" y="0"/>
            <a:ext cx="5006186" cy="6858000"/>
          </a:xfrm>
          <a:prstGeom prst="rect">
            <a:avLst/>
          </a:prstGeom>
        </p:spPr>
      </p:pic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DB170633-0E79-53FF-B072-DAA58B89CC0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80080576"/>
              </p:ext>
            </p:extLst>
          </p:nvPr>
        </p:nvGraphicFramePr>
        <p:xfrm>
          <a:off x="-1002717" y="2447778"/>
          <a:ext cx="6097554" cy="20257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13410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E583E30-A23B-0DF9-63A0-69C43DBE33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2888" y="237744"/>
            <a:ext cx="5945124" cy="6620256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EE51E729-556B-E5AB-62BF-F4E38207CD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988" y="0"/>
            <a:ext cx="501091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719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8E83A8A5-E3B2-1831-135C-DE2332A91E7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72254074"/>
              </p:ext>
            </p:extLst>
          </p:nvPr>
        </p:nvGraphicFramePr>
        <p:xfrm>
          <a:off x="530307" y="773723"/>
          <a:ext cx="3856679" cy="14771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6">
            <a:extLst>
              <a:ext uri="{FF2B5EF4-FFF2-40B4-BE49-F238E27FC236}">
                <a16:creationId xmlns:a16="http://schemas.microsoft.com/office/drawing/2014/main" id="{99FFDFD4-B8D2-8FE8-D25A-E0AD30281754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7"/>
          <a:stretch>
            <a:fillRect/>
          </a:stretch>
        </p:blipFill>
        <p:spPr>
          <a:xfrm>
            <a:off x="4904260" y="222342"/>
            <a:ext cx="7068796" cy="6413314"/>
          </a:xfr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EC21372-C30D-AC62-F881-13805A1040A2}"/>
              </a:ext>
            </a:extLst>
          </p:cNvPr>
          <p:cNvSpPr txBox="1"/>
          <p:nvPr/>
        </p:nvSpPr>
        <p:spPr>
          <a:xfrm>
            <a:off x="181580" y="2640513"/>
            <a:ext cx="472267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We created the dataset GUI. The doctor enters the patient data including if he has heart disease or not. </a:t>
            </a:r>
          </a:p>
        </p:txBody>
      </p:sp>
    </p:spTree>
    <p:extLst>
      <p:ext uri="{BB962C8B-B14F-4D97-AF65-F5344CB8AC3E}">
        <p14:creationId xmlns:p14="http://schemas.microsoft.com/office/powerpoint/2010/main" val="6898685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C3F2C-1E0C-DCF0-CBEA-02C0AAF30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2023" y="143673"/>
            <a:ext cx="3856679" cy="1453003"/>
          </a:xfrm>
        </p:spPr>
        <p:txBody>
          <a:bodyPr/>
          <a:lstStyle/>
          <a:p>
            <a:r>
              <a:rPr lang="en-US" b="1" dirty="0">
                <a:solidFill>
                  <a:schemeClr val="tx2">
                    <a:lumMod val="90000"/>
                    <a:lumOff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creation of dataset </a:t>
            </a: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361E926D-D464-AD88-69DF-FF5DE1CFE48B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/>
          <a:stretch>
            <a:fillRect/>
          </a:stretch>
        </p:blipFill>
        <p:spPr>
          <a:xfrm rot="10800000" flipH="1" flipV="1">
            <a:off x="5262465" y="2250830"/>
            <a:ext cx="6749413" cy="3375403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9F819AF-26ED-715C-08D5-8BA1BE266F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515" y="2651337"/>
            <a:ext cx="2310984" cy="2574388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6C96E1B2-9058-A9F4-124F-7FC40A6D367A}"/>
              </a:ext>
            </a:extLst>
          </p:cNvPr>
          <p:cNvSpPr/>
          <p:nvPr/>
        </p:nvSpPr>
        <p:spPr>
          <a:xfrm>
            <a:off x="3896139" y="3869635"/>
            <a:ext cx="978408" cy="484632"/>
          </a:xfrm>
          <a:prstGeom prst="rightArrow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1413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E2490-A808-E383-950B-C22D05C14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30173F-F798-F923-169D-C5DA9731FDE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3B937F-4488-016E-6898-3B083C371C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162" y="300037"/>
            <a:ext cx="11115675" cy="625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6162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E6E68-D059-4E48-A1A5-6D9FF5737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</p:spPr>
        <p:txBody>
          <a:bodyPr/>
          <a:lstStyle/>
          <a:p>
            <a:r>
              <a:rPr lang="en-US" b="1" dirty="0"/>
              <a:t>NAÏVE BAYES</a:t>
            </a:r>
          </a:p>
        </p:txBody>
      </p:sp>
      <p:graphicFrame>
        <p:nvGraphicFramePr>
          <p:cNvPr id="4" name="Content Placeholder 4" descr="Timeline graphic with five boxes. The boxes are labeled 1 though five going left to right. ">
            <a:extLst>
              <a:ext uri="{FF2B5EF4-FFF2-40B4-BE49-F238E27FC236}">
                <a16:creationId xmlns:a16="http://schemas.microsoft.com/office/drawing/2014/main" id="{4DE76F03-02C2-4450-8BCD-B9723A85980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47395359"/>
              </p:ext>
            </p:extLst>
          </p:nvPr>
        </p:nvGraphicFramePr>
        <p:xfrm>
          <a:off x="838200" y="2386014"/>
          <a:ext cx="10515600" cy="28575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11E042-EBFC-45CD-939D-D5DD14260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82800" y="6357600"/>
            <a:ext cx="1760150" cy="460800"/>
          </a:xfrm>
        </p:spPr>
        <p:txBody>
          <a:bodyPr/>
          <a:lstStyle/>
          <a:p>
            <a:fld id="{FF2BD96E-3838-45D2-9031-D3AF67C920A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806354"/>
      </p:ext>
    </p:extLst>
  </p:cSld>
  <p:clrMapOvr>
    <a:masterClrMapping/>
  </p:clrMapOvr>
</p:sld>
</file>

<file path=ppt/theme/theme1.xml><?xml version="1.0" encoding="utf-8"?>
<a:theme xmlns:a="http://schemas.openxmlformats.org/drawingml/2006/main" name="FrostyVTI">
  <a:themeElements>
    <a:clrScheme name="Frosty">
      <a:dk1>
        <a:sysClr val="windowText" lastClr="000000"/>
      </a:dk1>
      <a:lt1>
        <a:sysClr val="window" lastClr="FFFFFF"/>
      </a:lt1>
      <a:dk2>
        <a:srgbClr val="0B2827"/>
      </a:dk2>
      <a:lt2>
        <a:srgbClr val="DAE3E3"/>
      </a:lt2>
      <a:accent1>
        <a:srgbClr val="767E37"/>
      </a:accent1>
      <a:accent2>
        <a:srgbClr val="B495C2"/>
      </a:accent2>
      <a:accent3>
        <a:srgbClr val="8FA3A3"/>
      </a:accent3>
      <a:accent4>
        <a:srgbClr val="CE7F01"/>
      </a:accent4>
      <a:accent5>
        <a:srgbClr val="D15A29"/>
      </a:accent5>
      <a:accent6>
        <a:srgbClr val="B88470"/>
      </a:accent6>
      <a:hlink>
        <a:srgbClr val="B57001"/>
      </a:hlink>
      <a:folHlink>
        <a:srgbClr val="996209"/>
      </a:folHlink>
    </a:clrScheme>
    <a:fontScheme name="Frosted Leaf">
      <a:majorFont>
        <a:latin typeface="Goudy Old Style"/>
        <a:ea typeface=""/>
        <a:cs typeface=""/>
      </a:majorFont>
      <a:minorFont>
        <a:latin typeface="Avenir Next LT Pro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ostyVTI" id="{DD283BC3-E0B6-4E4B-91CF-F0F54D51BB21}" vid="{3EE220F7-F497-4893-BE1F-7BB1D607421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579673F-CE33-48F3-A011-3563BBD9464F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1309999-888E-44BA-A188-888AF21B1F1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1CF82A0-F4E3-45B7-AF6D-1D89198889C4}">
  <ds:schemaRefs>
    <ds:schemaRef ds:uri="http://schemas.microsoft.com/office/2006/metadata/properties"/>
    <ds:schemaRef ds:uri="http://www.w3.org/2000/xmlns/"/>
    <ds:schemaRef ds:uri="71af3243-3dd4-4a8d-8c0d-dd76da1f02a5"/>
    <ds:schemaRef ds:uri="http://schemas.microsoft.com/sharepoint/v3"/>
    <ds:schemaRef ds:uri="http://www.w3.org/2001/XMLSchema-instance"/>
    <ds:schemaRef ds:uri="http://schemas.microsoft.com/office/infopath/2007/PartnerControls"/>
    <ds:schemaRef ds:uri="230e9df3-be65-4c73-a93b-d1236ebd677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Frosted design</Template>
  <TotalTime>1839</TotalTime>
  <Words>278</Words>
  <Application>Microsoft Office PowerPoint</Application>
  <PresentationFormat>Widescreen</PresentationFormat>
  <Paragraphs>66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Avenir Next LT Pro</vt:lpstr>
      <vt:lpstr>Calibri</vt:lpstr>
      <vt:lpstr>Garamond</vt:lpstr>
      <vt:lpstr>Goudy Old Style</vt:lpstr>
      <vt:lpstr>Wingdings</vt:lpstr>
      <vt:lpstr>FrostyVTI</vt:lpstr>
      <vt:lpstr>Heart Diseases Prediction </vt:lpstr>
      <vt:lpstr>PowerPoint Presentation</vt:lpstr>
      <vt:lpstr>Heart Diseases Overview </vt:lpstr>
      <vt:lpstr>PowerPoint Presentation</vt:lpstr>
      <vt:lpstr>PowerPoint Presentation</vt:lpstr>
      <vt:lpstr>PowerPoint Presentation</vt:lpstr>
      <vt:lpstr>The creation of dataset </vt:lpstr>
      <vt:lpstr>PowerPoint Presentation</vt:lpstr>
      <vt:lpstr>NAÏVE BAYES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Summary </vt:lpstr>
      <vt:lpstr>Team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Rewan_AhmedabdElghfar</dc:creator>
  <cp:lastModifiedBy>Alaa_Atef</cp:lastModifiedBy>
  <cp:revision>21</cp:revision>
  <dcterms:created xsi:type="dcterms:W3CDTF">2023-05-09T22:27:34Z</dcterms:created>
  <dcterms:modified xsi:type="dcterms:W3CDTF">2023-05-12T15:46:34Z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