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34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8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99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7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3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2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4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70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89C08-7183-48A2-BDA2-72B3BC20783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11691-AC88-45C3-9890-BAC0C1DE2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56.104:444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76" y="1642896"/>
            <a:ext cx="4908331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Verificando logs: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43" y="2965539"/>
            <a:ext cx="5064509" cy="31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Acesso via browser: </a:t>
            </a:r>
            <a:r>
              <a:rPr lang="pt-BR" sz="18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pt-BR" sz="1800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sz="1800" dirty="0" smtClean="0">
                <a:solidFill>
                  <a:schemeClr val="tx1"/>
                </a:solidFill>
                <a:hlinkClick r:id="rId2"/>
              </a:rPr>
              <a:t>192.168.56.104:4441</a:t>
            </a:r>
            <a:endParaRPr lang="pt-BR" sz="1800" dirty="0" smtClean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17" y="2878082"/>
            <a:ext cx="4085899" cy="32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75338" y="781050"/>
            <a:ext cx="745172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Gomes</a:t>
            </a:r>
          </a:p>
          <a:p>
            <a:r>
              <a:rPr lang="pt-BR" dirty="0" smtClean="0"/>
              <a:t>Wagner Simões</a:t>
            </a:r>
          </a:p>
          <a:p>
            <a:r>
              <a:rPr lang="pt-BR" dirty="0" smtClean="0"/>
              <a:t>Waldir </a:t>
            </a:r>
            <a:r>
              <a:rPr lang="pt-BR" dirty="0" err="1" smtClean="0"/>
              <a:t>Bravin</a:t>
            </a:r>
            <a:endParaRPr lang="pt-BR" dirty="0" smtClean="0"/>
          </a:p>
          <a:p>
            <a:r>
              <a:rPr lang="pt-BR" dirty="0" smtClean="0"/>
              <a:t>Thiago Figueiredo</a:t>
            </a:r>
          </a:p>
          <a:p>
            <a:r>
              <a:rPr lang="pt-BR" dirty="0" smtClean="0"/>
              <a:t>Roberto Guimarães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4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Rundeck</a:t>
            </a:r>
            <a:r>
              <a:rPr lang="pt-BR" dirty="0"/>
              <a:t> é uma aplicação </a:t>
            </a:r>
            <a:r>
              <a:rPr lang="pt-BR" dirty="0" err="1"/>
              <a:t>java</a:t>
            </a:r>
            <a:r>
              <a:rPr lang="pt-BR" dirty="0"/>
              <a:t> de código aberto que automatiza processos e rotinas nos mais variados ambientes, gerenciado via interface gráfica fica extremamente simples de verificar status de execuções, saídas de erro, etc. Muito utilizado quando se trata de ambientes </a:t>
            </a:r>
            <a:r>
              <a:rPr lang="pt-BR" dirty="0" err="1"/>
              <a:t>DevOps</a:t>
            </a:r>
            <a:r>
              <a:rPr lang="pt-BR" dirty="0"/>
              <a:t>, principalmente em uma abordagem de Entrega Contínua, onde em pequenos ciclos novas versões de software são construídas, testadas e liberadas de forma confiável e em curtos períodos de tempo.</a:t>
            </a:r>
          </a:p>
        </p:txBody>
      </p:sp>
    </p:spTree>
    <p:extLst>
      <p:ext uri="{BB962C8B-B14F-4D97-AF65-F5344CB8AC3E}">
        <p14:creationId xmlns:p14="http://schemas.microsoft.com/office/powerpoint/2010/main" val="36042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gerenciador e orquestrador de tarefas e rotinas que permite criar fluxos de execuções, essas podendo ser organizadas por etapas onde cada etapa pode prosseguir ou interromper toda a tarefa baseado em sucesso ou falha. Outra </a:t>
            </a:r>
            <a:r>
              <a:rPr lang="pt-BR" dirty="0" err="1"/>
              <a:t>feature</a:t>
            </a:r>
            <a:r>
              <a:rPr lang="pt-BR" dirty="0"/>
              <a:t> interessante é permitir a </a:t>
            </a:r>
            <a:r>
              <a:rPr lang="pt-BR" dirty="0" smtClean="0"/>
              <a:t>configuração </a:t>
            </a:r>
            <a:r>
              <a:rPr lang="pt-BR" dirty="0"/>
              <a:t>de triggers podendo ser por eventos (</a:t>
            </a:r>
            <a:r>
              <a:rPr lang="pt-BR" dirty="0" err="1"/>
              <a:t>Webhook</a:t>
            </a:r>
            <a:r>
              <a:rPr lang="pt-BR" dirty="0"/>
              <a:t>) e/ou agendamentos (schedule).</a:t>
            </a:r>
          </a:p>
        </p:txBody>
      </p:sp>
    </p:spTree>
    <p:extLst>
      <p:ext uri="{BB962C8B-B14F-4D97-AF65-F5344CB8AC3E}">
        <p14:creationId xmlns:p14="http://schemas.microsoft.com/office/powerpoint/2010/main" val="33206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rotina de backup</a:t>
            </a:r>
          </a:p>
          <a:p>
            <a:r>
              <a:rPr lang="pt-BR" dirty="0"/>
              <a:t>C</a:t>
            </a:r>
            <a:r>
              <a:rPr lang="pt-BR" dirty="0" smtClean="0"/>
              <a:t>riar </a:t>
            </a:r>
            <a:r>
              <a:rPr lang="pt-BR" dirty="0"/>
              <a:t>um workflow de etapas de </a:t>
            </a:r>
            <a:r>
              <a:rPr lang="pt-BR" dirty="0" smtClean="0"/>
              <a:t>scripts</a:t>
            </a:r>
          </a:p>
          <a:p>
            <a:r>
              <a:rPr lang="pt-BR" b="1" dirty="0"/>
              <a:t>Controle de acesso</a:t>
            </a:r>
            <a:r>
              <a:rPr lang="pt-BR" dirty="0"/>
              <a:t> de usuários, controlando por grupo de usuários e regras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9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09730"/>
          </a:xfrm>
        </p:spPr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1" y="2417380"/>
            <a:ext cx="9601196" cy="3458488"/>
          </a:xfrm>
        </p:spPr>
        <p:txBody>
          <a:bodyPr/>
          <a:lstStyle/>
          <a:p>
            <a:r>
              <a:rPr lang="pt-BR" dirty="0" smtClean="0"/>
              <a:t>Configuração do arquivo </a:t>
            </a:r>
            <a:r>
              <a:rPr lang="pt-BR" dirty="0" err="1" smtClean="0"/>
              <a:t>docker-composse.yml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25" y="3003291"/>
            <a:ext cx="4896344" cy="30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72792"/>
          </a:xfrm>
        </p:spPr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95402" y="2385848"/>
            <a:ext cx="9601196" cy="3458489"/>
          </a:xfrm>
        </p:spPr>
        <p:txBody>
          <a:bodyPr/>
          <a:lstStyle/>
          <a:p>
            <a:r>
              <a:rPr lang="pt-BR" dirty="0" smtClean="0"/>
              <a:t>Configurando o arquivo </a:t>
            </a:r>
            <a:r>
              <a:rPr lang="pt-BR" dirty="0" err="1" smtClean="0"/>
              <a:t>rundeck</a:t>
            </a:r>
            <a:r>
              <a:rPr lang="pt-BR" dirty="0" smtClean="0"/>
              <a:t>/</a:t>
            </a:r>
            <a:r>
              <a:rPr lang="pt-BR" dirty="0" err="1" smtClean="0"/>
              <a:t>Dockerfile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72" y="2977879"/>
            <a:ext cx="5016335" cy="31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Rundeck</a:t>
            </a:r>
            <a:endParaRPr lang="pt-BR" dirty="0" smtClean="0"/>
          </a:p>
          <a:p>
            <a:pPr marL="0" indent="0">
              <a:buNone/>
            </a:pP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docker</a:t>
            </a:r>
            <a:r>
              <a:rPr lang="en-US" sz="1600" dirty="0"/>
              <a:t> run -it --</a:t>
            </a:r>
            <a:r>
              <a:rPr lang="en-US" sz="1600" dirty="0" err="1"/>
              <a:t>rm</a:t>
            </a:r>
            <a:r>
              <a:rPr lang="en-US" sz="1600" dirty="0"/>
              <a:t> -P </a:t>
            </a:r>
            <a:r>
              <a:rPr lang="en-US" sz="1600" dirty="0" err="1" smtClean="0"/>
              <a:t>rewerdj</a:t>
            </a:r>
            <a:r>
              <a:rPr lang="en-US" sz="1600" dirty="0" smtClean="0"/>
              <a:t>/</a:t>
            </a:r>
            <a:r>
              <a:rPr lang="en-US" sz="1600" dirty="0" err="1" smtClean="0"/>
              <a:t>rundeck-wagner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000" dirty="0" err="1" smtClean="0"/>
              <a:t>Ativar</a:t>
            </a:r>
            <a:r>
              <a:rPr lang="en-US" sz="2000" dirty="0" smtClean="0"/>
              <a:t> o </a:t>
            </a:r>
            <a:r>
              <a:rPr lang="en-US" sz="2000" dirty="0" err="1" smtClean="0"/>
              <a:t>serviço</a:t>
            </a:r>
            <a:r>
              <a:rPr lang="en-US" sz="2000" dirty="0" smtClean="0"/>
              <a:t> </a:t>
            </a:r>
            <a:r>
              <a:rPr lang="en-US" sz="2000" dirty="0" err="1" smtClean="0"/>
              <a:t>docker+compose</a:t>
            </a:r>
            <a:endParaRPr lang="en-US" sz="2000" dirty="0"/>
          </a:p>
          <a:p>
            <a:pPr marL="0" indent="0">
              <a:buNone/>
            </a:pPr>
            <a:r>
              <a:rPr lang="en-US" sz="1600" dirty="0" err="1" smtClean="0"/>
              <a:t>docker</a:t>
            </a:r>
            <a:r>
              <a:rPr lang="en-US" sz="1600" dirty="0" smtClean="0"/>
              <a:t>-compose </a:t>
            </a:r>
            <a:r>
              <a:rPr lang="en-US" sz="1600" dirty="0"/>
              <a:t>up -d</a:t>
            </a:r>
            <a:endParaRPr lang="en-US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77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Rundeck</a:t>
            </a:r>
            <a:r>
              <a:rPr lang="pt-BR" dirty="0"/>
              <a:t> via </a:t>
            </a:r>
            <a:r>
              <a:rPr lang="pt-BR" dirty="0" err="1"/>
              <a:t>DockerHub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Verificando o container:</a:t>
            </a:r>
          </a:p>
          <a:p>
            <a:endParaRPr lang="pt-BR" dirty="0"/>
          </a:p>
        </p:txBody>
      </p:sp>
      <p:pic>
        <p:nvPicPr>
          <p:cNvPr id="8" name="Espaço Reservado para Conteú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76" y="2921877"/>
            <a:ext cx="4919286" cy="30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242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Orgânico</vt:lpstr>
      <vt:lpstr>Apresentação do PowerPoint</vt:lpstr>
      <vt:lpstr>Grupo</vt:lpstr>
      <vt:lpstr>Definição</vt:lpstr>
      <vt:lpstr>Aplicação</vt:lpstr>
      <vt:lpstr>Exemplos de Aplicações</vt:lpstr>
      <vt:lpstr>Configuração do Rundeck via DockerHub</vt:lpstr>
      <vt:lpstr>Configuração do Rundeck via DockerHub</vt:lpstr>
      <vt:lpstr>Configuração do Rundeck via DockerHub</vt:lpstr>
      <vt:lpstr>Configuração do Rundeck via DockerHub</vt:lpstr>
      <vt:lpstr>Configuração do Rundeck via DockerHub</vt:lpstr>
      <vt:lpstr>Configuração do Rundeck via DockerHub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Rede de Computadores - 2017.1N</dc:creator>
  <cp:lastModifiedBy>Rede de Computadores - 2017.1N</cp:lastModifiedBy>
  <cp:revision>26</cp:revision>
  <dcterms:created xsi:type="dcterms:W3CDTF">2019-04-10T21:32:32Z</dcterms:created>
  <dcterms:modified xsi:type="dcterms:W3CDTF">2019-04-17T21:53:55Z</dcterms:modified>
</cp:coreProperties>
</file>