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050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rIns="274320" tIns="182880" bIns="182880" anchor="ctr" anchorCtr="1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C49579-29FA-4A81-BA5B-08CCB6E52FEA}" type="datetime">
              <a:rPr b="0" lang="en-US" sz="1050" spc="-1" strike="noStrike">
                <a:solidFill>
                  <a:srgbClr val="ffffff">
                    <a:alpha val="70000"/>
                  </a:srgbClr>
                </a:solidFill>
                <a:latin typeface="Gill Sans MT"/>
              </a:rPr>
              <a:t>11/22/22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9D5434BF-DEB4-4D91-B0F9-CCFEBE6C6404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c0504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spcBef>
                <a:spcPts val="1001"/>
              </a:spcBef>
              <a:buClr>
                <a:srgbClr val="c0504d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2" marL="685800" indent="-228240">
              <a:lnSpc>
                <a:spcPct val="100000"/>
              </a:lnSpc>
              <a:spcBef>
                <a:spcPts val="1001"/>
              </a:spcBef>
              <a:buClr>
                <a:srgbClr val="c0504d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3" marL="914400" indent="-228240">
              <a:lnSpc>
                <a:spcPct val="100000"/>
              </a:lnSpc>
              <a:spcBef>
                <a:spcPts val="1001"/>
              </a:spcBef>
              <a:buClr>
                <a:srgbClr val="c0504d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4" marL="1143000" indent="-228240">
              <a:lnSpc>
                <a:spcPct val="100000"/>
              </a:lnSpc>
              <a:spcBef>
                <a:spcPts val="1001"/>
              </a:spcBef>
              <a:buClr>
                <a:srgbClr val="c0504d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B355AF9-A7CC-4D45-A4D1-01F82509DA6D}" type="datetime">
              <a:rPr b="0" lang="en-US" sz="1050" spc="-1" strike="noStrike">
                <a:solidFill>
                  <a:srgbClr val="ffffff">
                    <a:alpha val="70000"/>
                  </a:srgbClr>
                </a:solidFill>
                <a:latin typeface="Gill Sans MT"/>
              </a:rPr>
              <a:t>11/22/22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D886BABF-0BE6-40DB-B84F-7A877B4D8E20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873520" y="261000"/>
            <a:ext cx="6444360" cy="870840"/>
          </a:xfrm>
          <a:prstGeom prst="rect">
            <a:avLst/>
          </a:prstGeom>
        </p:spPr>
        <p:txBody>
          <a:bodyPr lIns="0" rIns="0" tIns="0" bIns="0" anchor="ctr">
            <a:normAutofit fontScale="73000"/>
          </a:bodyPr>
          <a:p>
            <a:pPr algn="ctr"/>
            <a:r>
              <a:rPr b="0" lang="en-US" sz="375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54200"/>
            <a:ext cx="10973160" cy="4592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28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91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91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02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54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54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76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18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0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1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1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5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1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1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5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1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1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5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1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609480" y="6444000"/>
            <a:ext cx="2840400" cy="276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4169520" y="6444000"/>
            <a:ext cx="3864600" cy="276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741520" y="6444000"/>
            <a:ext cx="2840400" cy="276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FB33242-E729-4588-AE6A-29C9F6E82EE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/>
        </p:nvSpPr>
        <p:spPr>
          <a:xfrm>
            <a:off x="2231280" y="250200"/>
            <a:ext cx="7729200" cy="1188360"/>
          </a:xfrm>
          <a:prstGeom prst="rect">
            <a:avLst/>
          </a:prstGeom>
          <a:solidFill>
            <a:srgbClr val="558ed5">
              <a:alpha val="15000"/>
            </a:srgbClr>
          </a:solidFill>
          <a:ln cap="sq" w="31680">
            <a:solidFill>
              <a:srgbClr val="ffffff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TUGAS 1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Content Placeholder 2"/>
          <p:cNvSpPr txBox="1"/>
          <p:nvPr/>
        </p:nvSpPr>
        <p:spPr>
          <a:xfrm>
            <a:off x="707040" y="4009680"/>
            <a:ext cx="7729200" cy="31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ill Sans MT"/>
              </a:rPr>
              <a:t>OUTPUT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Content Placeholder 2"/>
          <p:cNvSpPr/>
          <p:nvPr/>
        </p:nvSpPr>
        <p:spPr>
          <a:xfrm>
            <a:off x="707040" y="1724040"/>
            <a:ext cx="772920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ill Sans MT"/>
              </a:rPr>
              <a:t>LISTING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7" name="Picture 4" descr=""/>
          <p:cNvPicPr/>
          <p:nvPr/>
        </p:nvPicPr>
        <p:blipFill>
          <a:blip r:embed="rId1"/>
          <a:stretch/>
        </p:blipFill>
        <p:spPr>
          <a:xfrm>
            <a:off x="790200" y="2438280"/>
            <a:ext cx="4877280" cy="117144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8" name="Picture 5" descr=""/>
          <p:cNvPicPr/>
          <p:nvPr/>
        </p:nvPicPr>
        <p:blipFill>
          <a:blip r:embed="rId2"/>
          <a:stretch/>
        </p:blipFill>
        <p:spPr>
          <a:xfrm>
            <a:off x="790200" y="4723920"/>
            <a:ext cx="2516760" cy="157104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9" name="Content Placeholder 2"/>
          <p:cNvSpPr/>
          <p:nvPr/>
        </p:nvSpPr>
        <p:spPr>
          <a:xfrm>
            <a:off x="6629400" y="2428920"/>
            <a:ext cx="772920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LOGIKA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Untuk membentuk suatu bangun datar persegi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Atau persegi Panjang, dapat menggunakan library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“</a:t>
            </a: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numpy”. Matriks di beri range (12) yang berarti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Akan mulai dari indeks ke 0-11. setelah itu matriks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Dibentuk ulang menggunakan reshape yakni 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4 kolom dan 3 baris, lalu matriks di print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/>
          <p:nvPr/>
        </p:nvSpPr>
        <p:spPr>
          <a:xfrm>
            <a:off x="2231280" y="250200"/>
            <a:ext cx="7729200" cy="118836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cap="sq" w="31750">
            <a:solidFill>
              <a:srgbClr val="ffffff">
                <a:lumMod val="75000"/>
                <a:lumOff val="2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TUGAS 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1" name="Content Placeholder 2"/>
          <p:cNvSpPr/>
          <p:nvPr/>
        </p:nvSpPr>
        <p:spPr>
          <a:xfrm>
            <a:off x="707040" y="1724040"/>
            <a:ext cx="772920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ill Sans MT"/>
              </a:rPr>
              <a:t>LISTING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Content Placeholder 2"/>
          <p:cNvSpPr txBox="1"/>
          <p:nvPr/>
        </p:nvSpPr>
        <p:spPr>
          <a:xfrm>
            <a:off x="707040" y="3802680"/>
            <a:ext cx="7729200" cy="31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ill Sans MT"/>
              </a:rPr>
              <a:t>OUTPUT</a:t>
            </a:r>
            <a:endParaRPr b="0" lang="en-US" sz="24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33" name="Content Placeholder 2"/>
          <p:cNvSpPr/>
          <p:nvPr/>
        </p:nvSpPr>
        <p:spPr>
          <a:xfrm>
            <a:off x="4462200" y="3802680"/>
            <a:ext cx="772920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ill Sans MT"/>
              </a:rPr>
              <a:t>LOGIKA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Mengimport library numpy sebagai variabel np, Lalu membuat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variable matriks lalu menggunakan rumus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np.random.random_integers. Untuk membuat angka random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dalam range 1-4. lalu Dibentuk 3 kolom dan 4 baris, lalu di print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4" name="Picture 7" descr=""/>
          <p:cNvPicPr/>
          <p:nvPr/>
        </p:nvPicPr>
        <p:blipFill>
          <a:blip r:embed="rId1"/>
          <a:stretch/>
        </p:blipFill>
        <p:spPr>
          <a:xfrm>
            <a:off x="833040" y="2414880"/>
            <a:ext cx="6105960" cy="86652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5" name="Picture 8" descr=""/>
          <p:cNvPicPr/>
          <p:nvPr/>
        </p:nvPicPr>
        <p:blipFill>
          <a:blip r:embed="rId2"/>
          <a:stretch/>
        </p:blipFill>
        <p:spPr>
          <a:xfrm>
            <a:off x="833040" y="4638240"/>
            <a:ext cx="2225880" cy="115920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/>
          <p:nvPr/>
        </p:nvSpPr>
        <p:spPr>
          <a:xfrm>
            <a:off x="2231280" y="250200"/>
            <a:ext cx="7729200" cy="118836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cap="sq" w="31750">
            <a:solidFill>
              <a:srgbClr val="ffffff">
                <a:lumMod val="75000"/>
                <a:lumOff val="2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CONTOH LAIN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" name="Content Placeholder 2"/>
          <p:cNvSpPr/>
          <p:nvPr/>
        </p:nvSpPr>
        <p:spPr>
          <a:xfrm>
            <a:off x="707040" y="1724040"/>
            <a:ext cx="772920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ill Sans MT"/>
              </a:rPr>
              <a:t>LISTING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" name="Content Placeholder 2"/>
          <p:cNvSpPr txBox="1"/>
          <p:nvPr/>
        </p:nvSpPr>
        <p:spPr>
          <a:xfrm>
            <a:off x="7803360" y="1881360"/>
            <a:ext cx="7729200" cy="31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ill Sans MT"/>
              </a:rPr>
              <a:t>OUTPUT</a:t>
            </a:r>
            <a:endParaRPr b="0" lang="en-US" sz="2400" spc="-1" strike="noStrike">
              <a:solidFill>
                <a:srgbClr val="ffffff"/>
              </a:solidFill>
              <a:latin typeface="Gill Sans MT"/>
            </a:endParaRPr>
          </a:p>
        </p:txBody>
      </p:sp>
      <p:pic>
        <p:nvPicPr>
          <p:cNvPr id="139" name="Picture 6" descr=""/>
          <p:cNvPicPr/>
          <p:nvPr/>
        </p:nvPicPr>
        <p:blipFill>
          <a:blip r:embed="rId1"/>
          <a:stretch/>
        </p:blipFill>
        <p:spPr>
          <a:xfrm>
            <a:off x="707040" y="2458440"/>
            <a:ext cx="6287040" cy="92376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0" name="Content Placeholder 2"/>
          <p:cNvSpPr/>
          <p:nvPr/>
        </p:nvSpPr>
        <p:spPr>
          <a:xfrm>
            <a:off x="707040" y="3802680"/>
            <a:ext cx="772920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ill Sans MT"/>
              </a:rPr>
              <a:t>LISTING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1" name="Picture 8" descr=""/>
          <p:cNvPicPr/>
          <p:nvPr/>
        </p:nvPicPr>
        <p:blipFill>
          <a:blip r:embed="rId2"/>
          <a:stretch/>
        </p:blipFill>
        <p:spPr>
          <a:xfrm>
            <a:off x="707040" y="4551840"/>
            <a:ext cx="6325200" cy="91404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2" name="Content Placeholder 2"/>
          <p:cNvSpPr/>
          <p:nvPr/>
        </p:nvSpPr>
        <p:spPr>
          <a:xfrm>
            <a:off x="7803360" y="4347360"/>
            <a:ext cx="772920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ill Sans MT"/>
              </a:rPr>
              <a:t>OUTPUT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3" name="Picture 10" descr=""/>
          <p:cNvPicPr/>
          <p:nvPr/>
        </p:nvPicPr>
        <p:blipFill>
          <a:blip r:embed="rId3"/>
          <a:stretch/>
        </p:blipFill>
        <p:spPr>
          <a:xfrm>
            <a:off x="7803360" y="2454120"/>
            <a:ext cx="2234160" cy="150552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4" name="Picture 11" descr=""/>
          <p:cNvPicPr/>
          <p:nvPr/>
        </p:nvPicPr>
        <p:blipFill>
          <a:blip r:embed="rId4"/>
          <a:stretch/>
        </p:blipFill>
        <p:spPr>
          <a:xfrm>
            <a:off x="9546480" y="4393080"/>
            <a:ext cx="1278000" cy="171792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29</TotalTime>
  <Application>LibreOffice/7.1.0.3$Linux_X86_64 LibreOffice_project/f6099ecf3d29644b5008cc8f48f42f4a40986e4c</Application>
  <AppVersion>15.0000</AppVersion>
  <Words>113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2022-11-18T15:23:06Z</dcterms:created>
  <dc:creator>AVOCALON X</dc:creator>
  <dc:description/>
  <dc:language>en-US</dc:language>
  <cp:lastModifiedBy/>
  <dcterms:modified xsi:type="dcterms:W3CDTF">2022-11-22T14:50:18Z</dcterms:modified>
  <cp:revision>5</cp:revision>
  <dc:subject/>
  <dc:title>ALGORITMA &amp; PEMROGRAMAN 1B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