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979560"/>
            <a:ext cx="10972440" cy="726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979560"/>
            <a:ext cx="10972440" cy="726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979560"/>
            <a:ext cx="10972440" cy="726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01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7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809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91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91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18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1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1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9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19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41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5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65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49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609480" y="624708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4169520" y="6247080"/>
            <a:ext cx="38646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8741520" y="624708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8941365-14EA-417C-B6CD-F4E6B743F85F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ontent Placeholder 2"/>
          <p:cNvSpPr/>
          <p:nvPr/>
        </p:nvSpPr>
        <p:spPr>
          <a:xfrm>
            <a:off x="6901560" y="914400"/>
            <a:ext cx="772884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9" name="Content Placeholder 2"/>
          <p:cNvSpPr/>
          <p:nvPr/>
        </p:nvSpPr>
        <p:spPr>
          <a:xfrm>
            <a:off x="1143000" y="914400"/>
            <a:ext cx="772884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  <a:ea typeface="DejaVu Sans"/>
              </a:rPr>
              <a:t>LISTING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0" name="Picture 4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4876920" cy="117108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1" name="Picture 5" descr=""/>
          <p:cNvPicPr/>
          <p:nvPr/>
        </p:nvPicPr>
        <p:blipFill>
          <a:blip r:embed="rId2"/>
          <a:stretch/>
        </p:blipFill>
        <p:spPr>
          <a:xfrm>
            <a:off x="6858000" y="1401120"/>
            <a:ext cx="2516400" cy="157068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2" name="Content Placeholder 2"/>
          <p:cNvSpPr/>
          <p:nvPr/>
        </p:nvSpPr>
        <p:spPr>
          <a:xfrm>
            <a:off x="1186560" y="3429000"/>
            <a:ext cx="772884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  <a:ea typeface="DejaVu Sans"/>
              </a:rPr>
              <a:t>LOGIKA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  <a:ea typeface="DejaVu Sans"/>
              </a:rPr>
              <a:t>Untuk membentuk suatu bangun datar persegi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  <a:ea typeface="DejaVu Sans"/>
              </a:rPr>
              <a:t>Atau persegi Panjang, dapat menggunakan library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  <a:ea typeface="DejaVu Sans"/>
              </a:rPr>
              <a:t>“</a:t>
            </a:r>
            <a:r>
              <a:rPr b="0" lang="en-US" sz="1600" spc="-1" strike="noStrike">
                <a:solidFill>
                  <a:srgbClr val="ffffff"/>
                </a:solidFill>
                <a:latin typeface="Gill Sans MT"/>
                <a:ea typeface="DejaVu Sans"/>
              </a:rPr>
              <a:t>numpy”. Matriks di beri range (12) yang berarti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  <a:ea typeface="DejaVu Sans"/>
              </a:rPr>
              <a:t>Akan mulai dari indeks ke 0-11. setelah itu matriks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  <a:ea typeface="DejaVu Sans"/>
              </a:rPr>
              <a:t>Dibentuk ulang menggunakan reshape yakni 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  <a:ea typeface="DejaVu Sans"/>
              </a:rPr>
              <a:t>4 kolom dan 3 baris, lalu matriks di print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ntent Placeholder 2"/>
          <p:cNvSpPr/>
          <p:nvPr/>
        </p:nvSpPr>
        <p:spPr>
          <a:xfrm>
            <a:off x="1415160" y="829080"/>
            <a:ext cx="772884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  <a:ea typeface="DejaVu Sans"/>
              </a:rPr>
              <a:t>LISTING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4" name="Content Placeholder 2"/>
          <p:cNvSpPr/>
          <p:nvPr/>
        </p:nvSpPr>
        <p:spPr>
          <a:xfrm>
            <a:off x="7130160" y="829080"/>
            <a:ext cx="772884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ontent Placeholder 2"/>
          <p:cNvSpPr/>
          <p:nvPr/>
        </p:nvSpPr>
        <p:spPr>
          <a:xfrm>
            <a:off x="1415160" y="3115080"/>
            <a:ext cx="772884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  <a:ea typeface="DejaVu Sans"/>
              </a:rPr>
              <a:t>LOGIKA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DejaVu Sans"/>
              </a:rPr>
              <a:t>Mengimport library numpy sebagai variabel np, Lalu membuat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DejaVu Sans"/>
              </a:rPr>
              <a:t>variable matriks lalu menggunakan rumus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DejaVu Sans"/>
              </a:rPr>
              <a:t>np.random.random_integers. Untuk membuat angka random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DejaVu Sans"/>
              </a:rPr>
              <a:t>dalam range 1-4. lalu Dibentuk 3 kolom dan 4 baris, lalu di print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6" name="Picture 7" descr=""/>
          <p:cNvPicPr/>
          <p:nvPr/>
        </p:nvPicPr>
        <p:blipFill>
          <a:blip r:embed="rId1"/>
          <a:stretch/>
        </p:blipFill>
        <p:spPr>
          <a:xfrm>
            <a:off x="752400" y="1419840"/>
            <a:ext cx="6105600" cy="86616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7" name="Picture 8" descr=""/>
          <p:cNvPicPr/>
          <p:nvPr/>
        </p:nvPicPr>
        <p:blipFill>
          <a:blip r:embed="rId2"/>
          <a:stretch/>
        </p:blipFill>
        <p:spPr>
          <a:xfrm>
            <a:off x="7315200" y="1355760"/>
            <a:ext cx="2225520" cy="115884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/>
          <p:nvPr/>
        </p:nvSpPr>
        <p:spPr>
          <a:xfrm>
            <a:off x="2231280" y="250200"/>
            <a:ext cx="7728840" cy="118800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cap="sq" w="317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197" strike="noStrike" cap="all">
                <a:solidFill>
                  <a:srgbClr val="ffffff"/>
                </a:solidFill>
                <a:latin typeface="Gill Sans MT"/>
                <a:ea typeface="DejaVu Sans"/>
              </a:rPr>
              <a:t>CONTOH-Contoh LAINnya: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Content Placeholder 2"/>
          <p:cNvSpPr/>
          <p:nvPr/>
        </p:nvSpPr>
        <p:spPr>
          <a:xfrm>
            <a:off x="707040" y="1724040"/>
            <a:ext cx="772884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  <a:ea typeface="DejaVu Sans"/>
              </a:rPr>
              <a:t>LISTING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0" name="Content Placeholder 2"/>
          <p:cNvSpPr/>
          <p:nvPr/>
        </p:nvSpPr>
        <p:spPr>
          <a:xfrm>
            <a:off x="7803360" y="1881360"/>
            <a:ext cx="772884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1" name="Picture 6" descr=""/>
          <p:cNvPicPr/>
          <p:nvPr/>
        </p:nvPicPr>
        <p:blipFill>
          <a:blip r:embed="rId1"/>
          <a:stretch/>
        </p:blipFill>
        <p:spPr>
          <a:xfrm>
            <a:off x="707040" y="2458440"/>
            <a:ext cx="6286680" cy="92340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2" name="Content Placeholder 2"/>
          <p:cNvSpPr/>
          <p:nvPr/>
        </p:nvSpPr>
        <p:spPr>
          <a:xfrm>
            <a:off x="707040" y="3802680"/>
            <a:ext cx="772884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  <a:ea typeface="DejaVu Sans"/>
              </a:rPr>
              <a:t>LISTING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3" name="Picture 8" descr=""/>
          <p:cNvPicPr/>
          <p:nvPr/>
        </p:nvPicPr>
        <p:blipFill>
          <a:blip r:embed="rId2"/>
          <a:stretch/>
        </p:blipFill>
        <p:spPr>
          <a:xfrm>
            <a:off x="707040" y="4551840"/>
            <a:ext cx="6324840" cy="91368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4" name="Content Placeholder 2"/>
          <p:cNvSpPr/>
          <p:nvPr/>
        </p:nvSpPr>
        <p:spPr>
          <a:xfrm>
            <a:off x="7587360" y="4114800"/>
            <a:ext cx="772884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ill Sans MT"/>
                <a:ea typeface="DejaVu Sans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5" name="Picture 10" descr=""/>
          <p:cNvPicPr/>
          <p:nvPr/>
        </p:nvPicPr>
        <p:blipFill>
          <a:blip r:embed="rId3"/>
          <a:stretch/>
        </p:blipFill>
        <p:spPr>
          <a:xfrm>
            <a:off x="7803360" y="2454120"/>
            <a:ext cx="2233800" cy="150516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6" name="Picture 11" descr=""/>
          <p:cNvPicPr/>
          <p:nvPr/>
        </p:nvPicPr>
        <p:blipFill>
          <a:blip r:embed="rId4"/>
          <a:stretch/>
        </p:blipFill>
        <p:spPr>
          <a:xfrm>
            <a:off x="7772400" y="4683240"/>
            <a:ext cx="1277640" cy="171756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38</TotalTime>
  <Application>LibreOffice/7.1.0.3$Linux_X86_64 LibreOffice_project/f6099ecf3d29644b5008cc8f48f42f4a40986e4c</Application>
  <AppVersion>15.0000</AppVersion>
  <Words>113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2022-11-18T15:23:06Z</dcterms:created>
  <dc:creator>AVOCALON X</dc:creator>
  <dc:description/>
  <dc:language>en-US</dc:language>
  <cp:lastModifiedBy/>
  <dcterms:modified xsi:type="dcterms:W3CDTF">2022-11-22T19:07:15Z</dcterms:modified>
  <cp:revision>6</cp:revision>
  <dc:subject/>
  <dc:title>ALGORITMA &amp; PEMROGRAMAN 1B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