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2" r:id="rId4"/>
    <p:sldId id="27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AFED2"/>
    <a:srgbClr val="F1EBD3"/>
    <a:srgbClr val="F1EDD3"/>
    <a:srgbClr val="E6DCC4"/>
    <a:srgbClr val="E4D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52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2BA82-B648-49C5-8E4C-EF3E6FA5C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701674-7402-426F-9ED4-D251C1BF3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0DF50-15CA-45FB-A283-4DDE8AB6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777E8-C2D4-40F5-A9B3-D8847BA0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0BC4E-34CE-4C63-BBF2-BB05088E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1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EB1FA-0ECF-42C7-9FAA-936F4051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F9AB0F-F1EF-4461-9B97-A759F5F37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43683-96EF-498F-9E59-E3BE562F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BDB36-28AC-4BC6-A68E-977F4023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01D9E-D384-41E8-8116-E5C74DD9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8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861CCF-DA21-43C0-84F0-74B9A0240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0C4BAA-8850-406E-A8D7-3EBABA87A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A2F67-A8E0-4B0C-A704-05079B10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327FC-8387-41A6-83CC-0B23BD64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7EFCF-A7A4-445C-AD88-0BEFE477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0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BA113-569A-4642-A6E6-57C56F23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0F55F-EA8A-43BA-ADAE-4838054B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CB805-BE1A-4FDC-9E4C-CBB30EA0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E852D-DB8A-4541-B94B-E2D063A1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3C52E-8A79-4323-B91D-AFED18D8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53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C668D-6EB1-4575-8F9A-1739B6A9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905BB4-4FFA-40E9-A2F8-38A2ED520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6D0EA-A0CE-4522-98D9-CC5C4A85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4EE8E-B77C-4D3A-BF47-83D5FBCC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1929D-BD65-4020-8C5F-9FC8805C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3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5A6C8-1AA0-402C-A0EB-4F38FB9A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1A1FF-E6B9-42B5-85A2-47847CE95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A653D3-57C5-4382-8C7A-69C2384FB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B414C-04F3-4329-9AAB-C3AAD71C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55B7C-1CA6-455A-BA8A-35522EC4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1567AE-0344-4A12-A898-E45817FA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6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761DD-13A8-4E42-939D-D01E326D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441E3-3BA3-4FCC-981D-C5B94A802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FAA75A-0EA4-4045-A62F-BE8498E16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5DBE18-E7AC-48D7-BC44-8D0FC871F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A034D9-C5CA-4EF1-9868-CA2BCCD93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BB394C-0C12-4A8F-B38F-DFA26A9B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1A65B1-B4E3-40A4-A5A3-CACD8929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7156A9-9B8D-4B8E-B28A-37C61C68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53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8A04-BE4D-4DD8-82FC-62A29049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16644E-F727-42F7-80E6-5B1E7FEB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1AE267-3421-4360-8761-632987DB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BF796E-0EB1-47BC-ADC4-1C832C06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5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48DCB9-1062-4F53-AF50-B4360DDF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8D3761-809F-48E0-86D5-DD990BB5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1E1200-ACA0-42FF-822C-E15FB019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07D7C-2BD2-4B90-A85D-C494278A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4C439-B5AC-4F5E-925E-EA73B4AF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72DABC-BACF-4387-9CDA-DCFF183DC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93ACD-724E-4954-B298-8247DE98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1D8E7-018E-4472-8E1C-A94729D4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E70ECF-F700-42B3-9145-0F99294A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63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4702E-66EB-4189-B265-E2E30CAB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C80A7D-EE0B-451B-A55A-17BD27C9F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E05D25-673A-4624-902F-3CACB1504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061B4A-D392-440F-A1DB-C1CEDF3A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24F1C9-97B0-4316-A73C-22F3B4A0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1B1A8-0745-472B-B4B2-F69AA58C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6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E38DDB-D259-433A-9B12-023EF418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7265D-567A-48CB-88E7-CCDD07E7A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084F1-ABD7-406B-8320-3E848526E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AA50B-2CE9-4D67-90C0-860399FE3F45}" type="datetimeFigureOut">
              <a:rPr lang="ko-KR" altLang="en-US" smtClean="0"/>
              <a:t>2021-07-21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1EF3B2-C7A4-43D5-B9BB-DF70D2A4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D68BD-D0BB-40FA-82C0-09A0D7A20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86A08-7C36-4498-B6AD-30E1D6A37F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51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B9EFED2C-742D-4EA9-8BF6-CAA476C9FDBB}"/>
              </a:ext>
            </a:extLst>
          </p:cNvPr>
          <p:cNvSpPr/>
          <p:nvPr/>
        </p:nvSpPr>
        <p:spPr>
          <a:xfrm>
            <a:off x="11018745" y="-77506"/>
            <a:ext cx="1333090" cy="28018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9" name="자유형: 도형 158">
            <a:extLst>
              <a:ext uri="{FF2B5EF4-FFF2-40B4-BE49-F238E27FC236}">
                <a16:creationId xmlns:a16="http://schemas.microsoft.com/office/drawing/2014/main" id="{D5B40612-64D4-4F01-8939-99C5DA7CA5DC}"/>
              </a:ext>
            </a:extLst>
          </p:cNvPr>
          <p:cNvSpPr/>
          <p:nvPr/>
        </p:nvSpPr>
        <p:spPr>
          <a:xfrm>
            <a:off x="1901763" y="3655382"/>
            <a:ext cx="3220326" cy="2728234"/>
          </a:xfrm>
          <a:custGeom>
            <a:avLst/>
            <a:gdLst>
              <a:gd name="connsiteX0" fmla="*/ 0 w 4760730"/>
              <a:gd name="connsiteY0" fmla="*/ 0 h 2590535"/>
              <a:gd name="connsiteX1" fmla="*/ 4760730 w 4760730"/>
              <a:gd name="connsiteY1" fmla="*/ 0 h 2590535"/>
              <a:gd name="connsiteX2" fmla="*/ 4760730 w 4760730"/>
              <a:gd name="connsiteY2" fmla="*/ 2590535 h 2590535"/>
              <a:gd name="connsiteX3" fmla="*/ 0 w 4760730"/>
              <a:gd name="connsiteY3" fmla="*/ 2590535 h 259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0730" h="2590535">
                <a:moveTo>
                  <a:pt x="0" y="0"/>
                </a:moveTo>
                <a:lnTo>
                  <a:pt x="4760730" y="0"/>
                </a:lnTo>
                <a:lnTo>
                  <a:pt x="4760730" y="2590535"/>
                </a:lnTo>
                <a:lnTo>
                  <a:pt x="0" y="25905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264" name="자유형: 도형 263">
            <a:extLst>
              <a:ext uri="{FF2B5EF4-FFF2-40B4-BE49-F238E27FC236}">
                <a16:creationId xmlns:a16="http://schemas.microsoft.com/office/drawing/2014/main" id="{CD17B61A-0F7F-4054-B3AB-83EE9EC3B4AE}"/>
              </a:ext>
            </a:extLst>
          </p:cNvPr>
          <p:cNvSpPr/>
          <p:nvPr/>
        </p:nvSpPr>
        <p:spPr>
          <a:xfrm>
            <a:off x="1898237" y="3311072"/>
            <a:ext cx="1184613" cy="953996"/>
          </a:xfrm>
          <a:custGeom>
            <a:avLst/>
            <a:gdLst>
              <a:gd name="connsiteX0" fmla="*/ 988 w 1658458"/>
              <a:gd name="connsiteY0" fmla="*/ 0 h 1335595"/>
              <a:gd name="connsiteX1" fmla="*/ 1150821 w 1658458"/>
              <a:gd name="connsiteY1" fmla="*/ 0 h 1335595"/>
              <a:gd name="connsiteX2" fmla="*/ 1150821 w 1658458"/>
              <a:gd name="connsiteY2" fmla="*/ 478768 h 1335595"/>
              <a:gd name="connsiteX3" fmla="*/ 1658458 w 1658458"/>
              <a:gd name="connsiteY3" fmla="*/ 478768 h 1335595"/>
              <a:gd name="connsiteX4" fmla="*/ 1658458 w 1658458"/>
              <a:gd name="connsiteY4" fmla="*/ 1124779 h 1335595"/>
              <a:gd name="connsiteX5" fmla="*/ 1658350 w 1658458"/>
              <a:gd name="connsiteY5" fmla="*/ 1124779 h 1335595"/>
              <a:gd name="connsiteX6" fmla="*/ 1658350 w 1658458"/>
              <a:gd name="connsiteY6" fmla="*/ 1335595 h 1335595"/>
              <a:gd name="connsiteX7" fmla="*/ 0 w 1658458"/>
              <a:gd name="connsiteY7" fmla="*/ 1335595 h 1335595"/>
              <a:gd name="connsiteX8" fmla="*/ 0 w 1658458"/>
              <a:gd name="connsiteY8" fmla="*/ 812632 h 1335595"/>
              <a:gd name="connsiteX9" fmla="*/ 988 w 1658458"/>
              <a:gd name="connsiteY9" fmla="*/ 812632 h 133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8458" h="1335595">
                <a:moveTo>
                  <a:pt x="988" y="0"/>
                </a:moveTo>
                <a:lnTo>
                  <a:pt x="1150821" y="0"/>
                </a:lnTo>
                <a:lnTo>
                  <a:pt x="1150821" y="478768"/>
                </a:lnTo>
                <a:lnTo>
                  <a:pt x="1658458" y="478768"/>
                </a:lnTo>
                <a:lnTo>
                  <a:pt x="1658458" y="1124779"/>
                </a:lnTo>
                <a:lnTo>
                  <a:pt x="1658350" y="1124779"/>
                </a:lnTo>
                <a:lnTo>
                  <a:pt x="1658350" y="1335595"/>
                </a:lnTo>
                <a:lnTo>
                  <a:pt x="0" y="1335595"/>
                </a:lnTo>
                <a:lnTo>
                  <a:pt x="0" y="812632"/>
                </a:lnTo>
                <a:lnTo>
                  <a:pt x="988" y="812632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3493952-A1E5-45A5-A908-35EFD31D8333}"/>
              </a:ext>
            </a:extLst>
          </p:cNvPr>
          <p:cNvSpPr/>
          <p:nvPr/>
        </p:nvSpPr>
        <p:spPr>
          <a:xfrm>
            <a:off x="8510788" y="2709323"/>
            <a:ext cx="1762659" cy="16075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78ECBC0-B8DF-41C9-AA35-BF37C1733F37}"/>
              </a:ext>
            </a:extLst>
          </p:cNvPr>
          <p:cNvSpPr/>
          <p:nvPr/>
        </p:nvSpPr>
        <p:spPr>
          <a:xfrm>
            <a:off x="7073982" y="527213"/>
            <a:ext cx="3948229" cy="22010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7" name="자유형: 도형 156">
            <a:extLst>
              <a:ext uri="{FF2B5EF4-FFF2-40B4-BE49-F238E27FC236}">
                <a16:creationId xmlns:a16="http://schemas.microsoft.com/office/drawing/2014/main" id="{916E36E4-F250-48B4-8A78-2109768117AC}"/>
              </a:ext>
            </a:extLst>
          </p:cNvPr>
          <p:cNvSpPr/>
          <p:nvPr/>
        </p:nvSpPr>
        <p:spPr>
          <a:xfrm>
            <a:off x="7073983" y="3772629"/>
            <a:ext cx="3204842" cy="2610988"/>
          </a:xfrm>
          <a:custGeom>
            <a:avLst/>
            <a:gdLst>
              <a:gd name="connsiteX0" fmla="*/ 0 w 4163979"/>
              <a:gd name="connsiteY0" fmla="*/ 0 h 2746608"/>
              <a:gd name="connsiteX1" fmla="*/ 4163979 w 4163979"/>
              <a:gd name="connsiteY1" fmla="*/ 0 h 2746608"/>
              <a:gd name="connsiteX2" fmla="*/ 4163979 w 4163979"/>
              <a:gd name="connsiteY2" fmla="*/ 2746608 h 2746608"/>
              <a:gd name="connsiteX3" fmla="*/ 0 w 4163979"/>
              <a:gd name="connsiteY3" fmla="*/ 2746608 h 274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3979" h="2746608">
                <a:moveTo>
                  <a:pt x="0" y="0"/>
                </a:moveTo>
                <a:lnTo>
                  <a:pt x="4163979" y="0"/>
                </a:lnTo>
                <a:lnTo>
                  <a:pt x="4163979" y="2746608"/>
                </a:lnTo>
                <a:lnTo>
                  <a:pt x="0" y="2746608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1009ABC-4A13-48B2-9372-2E87A58369C8}"/>
              </a:ext>
            </a:extLst>
          </p:cNvPr>
          <p:cNvSpPr/>
          <p:nvPr/>
        </p:nvSpPr>
        <p:spPr>
          <a:xfrm>
            <a:off x="3009872" y="1666178"/>
            <a:ext cx="2108723" cy="10552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E13678E9-9848-4502-9679-C42361D38F68}"/>
              </a:ext>
            </a:extLst>
          </p:cNvPr>
          <p:cNvSpPr/>
          <p:nvPr/>
        </p:nvSpPr>
        <p:spPr>
          <a:xfrm>
            <a:off x="1921577" y="1660651"/>
            <a:ext cx="1775881" cy="1650421"/>
          </a:xfrm>
          <a:custGeom>
            <a:avLst/>
            <a:gdLst>
              <a:gd name="connsiteX0" fmla="*/ 0 w 2486234"/>
              <a:gd name="connsiteY0" fmla="*/ 0 h 2310589"/>
              <a:gd name="connsiteX1" fmla="*/ 2486234 w 2486234"/>
              <a:gd name="connsiteY1" fmla="*/ 0 h 2310589"/>
              <a:gd name="connsiteX2" fmla="*/ 2486234 w 2486234"/>
              <a:gd name="connsiteY2" fmla="*/ 1499131 h 2310589"/>
              <a:gd name="connsiteX3" fmla="*/ 2307537 w 2486234"/>
              <a:gd name="connsiteY3" fmla="*/ 1499131 h 2310589"/>
              <a:gd name="connsiteX4" fmla="*/ 2307537 w 2486234"/>
              <a:gd name="connsiteY4" fmla="*/ 2310589 h 2310589"/>
              <a:gd name="connsiteX5" fmla="*/ 0 w 2486234"/>
              <a:gd name="connsiteY5" fmla="*/ 2310589 h 2310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6234" h="2310589">
                <a:moveTo>
                  <a:pt x="0" y="0"/>
                </a:moveTo>
                <a:lnTo>
                  <a:pt x="2486234" y="0"/>
                </a:lnTo>
                <a:lnTo>
                  <a:pt x="2486234" y="1499131"/>
                </a:lnTo>
                <a:lnTo>
                  <a:pt x="2307537" y="1499131"/>
                </a:lnTo>
                <a:lnTo>
                  <a:pt x="2307537" y="2310589"/>
                </a:lnTo>
                <a:lnTo>
                  <a:pt x="0" y="231058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E1BCF8-BB8B-4F92-AB49-D911E444BA4C}"/>
              </a:ext>
            </a:extLst>
          </p:cNvPr>
          <p:cNvSpPr/>
          <p:nvPr/>
        </p:nvSpPr>
        <p:spPr>
          <a:xfrm>
            <a:off x="4394335" y="2728247"/>
            <a:ext cx="360000" cy="251717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FC8A6F-7EC2-4F8B-A332-E8432AB91ED3}"/>
              </a:ext>
            </a:extLst>
          </p:cNvPr>
          <p:cNvSpPr/>
          <p:nvPr/>
        </p:nvSpPr>
        <p:spPr>
          <a:xfrm>
            <a:off x="4752656" y="2728247"/>
            <a:ext cx="360000" cy="251717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8AA468-5AAA-4940-B3E2-C954AEC65926}"/>
              </a:ext>
            </a:extLst>
          </p:cNvPr>
          <p:cNvCxnSpPr>
            <a:cxnSpLocks/>
          </p:cNvCxnSpPr>
          <p:nvPr/>
        </p:nvCxnSpPr>
        <p:spPr>
          <a:xfrm>
            <a:off x="4394333" y="2881112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4836A7-627A-4C49-A7EC-4CBAB866B746}"/>
              </a:ext>
            </a:extLst>
          </p:cNvPr>
          <p:cNvCxnSpPr>
            <a:cxnSpLocks/>
          </p:cNvCxnSpPr>
          <p:nvPr/>
        </p:nvCxnSpPr>
        <p:spPr>
          <a:xfrm>
            <a:off x="4398869" y="2931004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E0DD9E-4729-419D-BC97-6B9349ECAFD0}"/>
              </a:ext>
            </a:extLst>
          </p:cNvPr>
          <p:cNvSpPr/>
          <p:nvPr/>
        </p:nvSpPr>
        <p:spPr>
          <a:xfrm>
            <a:off x="3572272" y="2728247"/>
            <a:ext cx="817621" cy="582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29DB4B0-3C91-4230-9627-963BBB92A261}"/>
              </a:ext>
            </a:extLst>
          </p:cNvPr>
          <p:cNvCxnSpPr>
            <a:cxnSpLocks/>
          </p:cNvCxnSpPr>
          <p:nvPr/>
        </p:nvCxnSpPr>
        <p:spPr>
          <a:xfrm>
            <a:off x="4394333" y="2776789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6DE2819-CCFF-4F20-90B8-D12B23693C13}"/>
              </a:ext>
            </a:extLst>
          </p:cNvPr>
          <p:cNvCxnSpPr>
            <a:cxnSpLocks/>
          </p:cNvCxnSpPr>
          <p:nvPr/>
        </p:nvCxnSpPr>
        <p:spPr>
          <a:xfrm>
            <a:off x="4398869" y="2831217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CA37F7-1F53-4222-B698-CE566A75DFF6}"/>
              </a:ext>
            </a:extLst>
          </p:cNvPr>
          <p:cNvSpPr/>
          <p:nvPr/>
        </p:nvSpPr>
        <p:spPr>
          <a:xfrm>
            <a:off x="7364340" y="3621618"/>
            <a:ext cx="282857" cy="158969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15F500-2BE0-41A8-AE36-DA3C80CED566}"/>
              </a:ext>
            </a:extLst>
          </p:cNvPr>
          <p:cNvSpPr/>
          <p:nvPr/>
        </p:nvSpPr>
        <p:spPr>
          <a:xfrm>
            <a:off x="7082055" y="3621316"/>
            <a:ext cx="282857" cy="158969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2765817-D032-462D-8AD1-6F51ED4153F9}"/>
              </a:ext>
            </a:extLst>
          </p:cNvPr>
          <p:cNvCxnSpPr>
            <a:cxnSpLocks/>
          </p:cNvCxnSpPr>
          <p:nvPr/>
        </p:nvCxnSpPr>
        <p:spPr>
          <a:xfrm>
            <a:off x="7084464" y="3748191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969EA7B-A7FC-4BE7-B481-88ECAB5F0D48}"/>
              </a:ext>
            </a:extLst>
          </p:cNvPr>
          <p:cNvCxnSpPr>
            <a:cxnSpLocks/>
          </p:cNvCxnSpPr>
          <p:nvPr/>
        </p:nvCxnSpPr>
        <p:spPr>
          <a:xfrm>
            <a:off x="7079929" y="3717196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5C3780F-229E-4618-BDE8-221A95C47D87}"/>
              </a:ext>
            </a:extLst>
          </p:cNvPr>
          <p:cNvCxnSpPr>
            <a:cxnSpLocks/>
          </p:cNvCxnSpPr>
          <p:nvPr/>
        </p:nvCxnSpPr>
        <p:spPr>
          <a:xfrm>
            <a:off x="7082197" y="3683176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9E5C078-4EFA-434D-8E19-4FF3E8026768}"/>
              </a:ext>
            </a:extLst>
          </p:cNvPr>
          <p:cNvCxnSpPr>
            <a:cxnSpLocks/>
          </p:cNvCxnSpPr>
          <p:nvPr/>
        </p:nvCxnSpPr>
        <p:spPr>
          <a:xfrm>
            <a:off x="7084464" y="3652672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E8224FC-6FD9-44A2-BCE1-73D357379772}"/>
              </a:ext>
            </a:extLst>
          </p:cNvPr>
          <p:cNvCxnSpPr>
            <a:cxnSpLocks/>
          </p:cNvCxnSpPr>
          <p:nvPr/>
        </p:nvCxnSpPr>
        <p:spPr>
          <a:xfrm>
            <a:off x="2586066" y="1663916"/>
            <a:ext cx="25265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부분 원형 86">
            <a:extLst>
              <a:ext uri="{FF2B5EF4-FFF2-40B4-BE49-F238E27FC236}">
                <a16:creationId xmlns:a16="http://schemas.microsoft.com/office/drawing/2014/main" id="{C38B7DD2-65AF-4E3E-A744-8FF4C22E32B8}"/>
              </a:ext>
            </a:extLst>
          </p:cNvPr>
          <p:cNvSpPr/>
          <p:nvPr/>
        </p:nvSpPr>
        <p:spPr>
          <a:xfrm>
            <a:off x="10875790" y="2336472"/>
            <a:ext cx="771429" cy="771429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88" name="부분 원형 87">
            <a:extLst>
              <a:ext uri="{FF2B5EF4-FFF2-40B4-BE49-F238E27FC236}">
                <a16:creationId xmlns:a16="http://schemas.microsoft.com/office/drawing/2014/main" id="{0E43D8F4-9640-45CF-BCD9-7C53094D67F0}"/>
              </a:ext>
            </a:extLst>
          </p:cNvPr>
          <p:cNvSpPr/>
          <p:nvPr/>
        </p:nvSpPr>
        <p:spPr>
          <a:xfrm flipH="1">
            <a:off x="11661166" y="2334381"/>
            <a:ext cx="771429" cy="771429"/>
          </a:xfrm>
          <a:prstGeom prst="pie">
            <a:avLst>
              <a:gd name="adj1" fmla="val 0"/>
              <a:gd name="adj2" fmla="val 539274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0DC972C0-6DD0-4A3E-BE8C-640D5D9FF078}"/>
              </a:ext>
            </a:extLst>
          </p:cNvPr>
          <p:cNvCxnSpPr>
            <a:cxnSpLocks/>
          </p:cNvCxnSpPr>
          <p:nvPr/>
        </p:nvCxnSpPr>
        <p:spPr>
          <a:xfrm>
            <a:off x="12052030" y="1655535"/>
            <a:ext cx="0" cy="1053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1A12DC1-5F60-47D4-A183-66E40065E85E}"/>
              </a:ext>
            </a:extLst>
          </p:cNvPr>
          <p:cNvCxnSpPr>
            <a:cxnSpLocks/>
          </p:cNvCxnSpPr>
          <p:nvPr/>
        </p:nvCxnSpPr>
        <p:spPr>
          <a:xfrm>
            <a:off x="11258582" y="2326822"/>
            <a:ext cx="0" cy="382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5E08509-7B5B-4521-BC57-3721292D7387}"/>
              </a:ext>
            </a:extLst>
          </p:cNvPr>
          <p:cNvCxnSpPr>
            <a:cxnSpLocks/>
          </p:cNvCxnSpPr>
          <p:nvPr/>
        </p:nvCxnSpPr>
        <p:spPr>
          <a:xfrm>
            <a:off x="11258784" y="1676714"/>
            <a:ext cx="0" cy="3825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21F12A7-AFFF-40AD-929B-A6E8A829393B}"/>
              </a:ext>
            </a:extLst>
          </p:cNvPr>
          <p:cNvSpPr/>
          <p:nvPr/>
        </p:nvSpPr>
        <p:spPr>
          <a:xfrm>
            <a:off x="11000249" y="-350164"/>
            <a:ext cx="864397" cy="472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97" name="부분 원형 96">
            <a:extLst>
              <a:ext uri="{FF2B5EF4-FFF2-40B4-BE49-F238E27FC236}">
                <a16:creationId xmlns:a16="http://schemas.microsoft.com/office/drawing/2014/main" id="{A6B32A71-329A-4C62-82DB-19741A12D09A}"/>
              </a:ext>
            </a:extLst>
          </p:cNvPr>
          <p:cNvSpPr/>
          <p:nvPr/>
        </p:nvSpPr>
        <p:spPr>
          <a:xfrm rot="5400000">
            <a:off x="10818956" y="-57155"/>
            <a:ext cx="385714" cy="385714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98" name="부분 원형 97">
            <a:extLst>
              <a:ext uri="{FF2B5EF4-FFF2-40B4-BE49-F238E27FC236}">
                <a16:creationId xmlns:a16="http://schemas.microsoft.com/office/drawing/2014/main" id="{B417CAA0-2B14-40E5-8B20-D9292FCE62A0}"/>
              </a:ext>
            </a:extLst>
          </p:cNvPr>
          <p:cNvSpPr/>
          <p:nvPr/>
        </p:nvSpPr>
        <p:spPr>
          <a:xfrm rot="5400000" flipH="1">
            <a:off x="10818352" y="331265"/>
            <a:ext cx="385714" cy="385714"/>
          </a:xfrm>
          <a:prstGeom prst="pie">
            <a:avLst>
              <a:gd name="adj1" fmla="val 0"/>
              <a:gd name="adj2" fmla="val 539274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D8C4FB-ED43-4674-A895-A84EC0AC21F6}"/>
              </a:ext>
            </a:extLst>
          </p:cNvPr>
          <p:cNvSpPr/>
          <p:nvPr/>
        </p:nvSpPr>
        <p:spPr>
          <a:xfrm>
            <a:off x="11864646" y="-341901"/>
            <a:ext cx="338261" cy="2847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642BC69-E6C5-44B8-9A44-8C9D2362B688}"/>
              </a:ext>
            </a:extLst>
          </p:cNvPr>
          <p:cNvSpPr/>
          <p:nvPr/>
        </p:nvSpPr>
        <p:spPr>
          <a:xfrm>
            <a:off x="12202127" y="-342360"/>
            <a:ext cx="338261" cy="2847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419CA131-3AF7-4814-9C64-3067D63B59D2}"/>
              </a:ext>
            </a:extLst>
          </p:cNvPr>
          <p:cNvCxnSpPr>
            <a:cxnSpLocks/>
          </p:cNvCxnSpPr>
          <p:nvPr/>
        </p:nvCxnSpPr>
        <p:spPr>
          <a:xfrm>
            <a:off x="11864646" y="-283739"/>
            <a:ext cx="680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85D7DA0-07CC-40B1-ACE4-D7737B01417D}"/>
              </a:ext>
            </a:extLst>
          </p:cNvPr>
          <p:cNvCxnSpPr>
            <a:cxnSpLocks/>
          </p:cNvCxnSpPr>
          <p:nvPr/>
        </p:nvCxnSpPr>
        <p:spPr>
          <a:xfrm>
            <a:off x="11862378" y="-222507"/>
            <a:ext cx="680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B8259D3B-2452-4094-A2FD-E4309B77E980}"/>
              </a:ext>
            </a:extLst>
          </p:cNvPr>
          <p:cNvCxnSpPr>
            <a:cxnSpLocks/>
          </p:cNvCxnSpPr>
          <p:nvPr/>
        </p:nvCxnSpPr>
        <p:spPr>
          <a:xfrm>
            <a:off x="11864646" y="-165811"/>
            <a:ext cx="680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26967237-F595-44A8-A979-E2642B4E4820}"/>
              </a:ext>
            </a:extLst>
          </p:cNvPr>
          <p:cNvCxnSpPr>
            <a:cxnSpLocks/>
          </p:cNvCxnSpPr>
          <p:nvPr/>
        </p:nvCxnSpPr>
        <p:spPr>
          <a:xfrm>
            <a:off x="11869181" y="-115918"/>
            <a:ext cx="6802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CF2E153-89C0-44F8-A3A1-833D67811217}"/>
              </a:ext>
            </a:extLst>
          </p:cNvPr>
          <p:cNvCxnSpPr>
            <a:cxnSpLocks/>
          </p:cNvCxnSpPr>
          <p:nvPr/>
        </p:nvCxnSpPr>
        <p:spPr>
          <a:xfrm flipH="1">
            <a:off x="11004432" y="1675734"/>
            <a:ext cx="2571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9C66E75-82B4-4EC4-B2A2-ADC63EB1AE62}"/>
              </a:ext>
            </a:extLst>
          </p:cNvPr>
          <p:cNvCxnSpPr>
            <a:cxnSpLocks/>
          </p:cNvCxnSpPr>
          <p:nvPr/>
        </p:nvCxnSpPr>
        <p:spPr>
          <a:xfrm>
            <a:off x="11258784" y="1977280"/>
            <a:ext cx="0" cy="382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5645E31-2959-4E95-8BA4-EC77B830466D}"/>
              </a:ext>
            </a:extLst>
          </p:cNvPr>
          <p:cNvSpPr/>
          <p:nvPr/>
        </p:nvSpPr>
        <p:spPr>
          <a:xfrm>
            <a:off x="7082054" y="1598914"/>
            <a:ext cx="1426144" cy="6469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D162D17D-6D8C-4078-84EC-E8B96C1A368A}"/>
              </a:ext>
            </a:extLst>
          </p:cNvPr>
          <p:cNvGrpSpPr/>
          <p:nvPr/>
        </p:nvGrpSpPr>
        <p:grpSpPr>
          <a:xfrm rot="5400000">
            <a:off x="7626199" y="1907376"/>
            <a:ext cx="334285" cy="670443"/>
            <a:chOff x="6572249" y="1613132"/>
            <a:chExt cx="468000" cy="938619"/>
          </a:xfrm>
        </p:grpSpPr>
        <p:sp>
          <p:nvSpPr>
            <p:cNvPr id="120" name="부분 원형 119">
              <a:extLst>
                <a:ext uri="{FF2B5EF4-FFF2-40B4-BE49-F238E27FC236}">
                  <a16:creationId xmlns:a16="http://schemas.microsoft.com/office/drawing/2014/main" id="{BF37ECC4-9406-4953-9803-DC0413B1D38D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121" name="부분 원형 120">
              <a:extLst>
                <a:ext uri="{FF2B5EF4-FFF2-40B4-BE49-F238E27FC236}">
                  <a16:creationId xmlns:a16="http://schemas.microsoft.com/office/drawing/2014/main" id="{F01C8E73-A62E-4B6F-9D9A-B54D5154934C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75642D3D-98E9-4DF7-9D03-F26A9BDCB08F}"/>
              </a:ext>
            </a:extLst>
          </p:cNvPr>
          <p:cNvGrpSpPr/>
          <p:nvPr/>
        </p:nvGrpSpPr>
        <p:grpSpPr>
          <a:xfrm rot="5400000">
            <a:off x="2978723" y="2976714"/>
            <a:ext cx="334285" cy="670443"/>
            <a:chOff x="6572249" y="1613132"/>
            <a:chExt cx="468000" cy="938619"/>
          </a:xfrm>
        </p:grpSpPr>
        <p:sp>
          <p:nvSpPr>
            <p:cNvPr id="126" name="부분 원형 125">
              <a:extLst>
                <a:ext uri="{FF2B5EF4-FFF2-40B4-BE49-F238E27FC236}">
                  <a16:creationId xmlns:a16="http://schemas.microsoft.com/office/drawing/2014/main" id="{D7A0E05A-767E-46F7-B66F-287540F8B44F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127" name="부분 원형 126">
              <a:extLst>
                <a:ext uri="{FF2B5EF4-FFF2-40B4-BE49-F238E27FC236}">
                  <a16:creationId xmlns:a16="http://schemas.microsoft.com/office/drawing/2014/main" id="{D3DF31C9-932C-4035-BE1C-222C5D7D3655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98EA55D-9050-461A-B96D-7391FC95B821}"/>
              </a:ext>
            </a:extLst>
          </p:cNvPr>
          <p:cNvSpPr/>
          <p:nvPr/>
        </p:nvSpPr>
        <p:spPr>
          <a:xfrm>
            <a:off x="1901449" y="2764770"/>
            <a:ext cx="822857" cy="552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8D85AB7-F178-4C3B-8CCF-6E8C1F2074F1}"/>
              </a:ext>
            </a:extLst>
          </p:cNvPr>
          <p:cNvSpPr/>
          <p:nvPr/>
        </p:nvSpPr>
        <p:spPr>
          <a:xfrm>
            <a:off x="1901400" y="2215730"/>
            <a:ext cx="822857" cy="552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B4CD226-A05D-488D-8790-6F6C9ED3168F}"/>
              </a:ext>
            </a:extLst>
          </p:cNvPr>
          <p:cNvSpPr/>
          <p:nvPr/>
        </p:nvSpPr>
        <p:spPr>
          <a:xfrm>
            <a:off x="1901262" y="1664417"/>
            <a:ext cx="822857" cy="5528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2961F6B-456B-4F44-85E1-D6F95EF0279C}"/>
              </a:ext>
            </a:extLst>
          </p:cNvPr>
          <p:cNvSpPr/>
          <p:nvPr/>
        </p:nvSpPr>
        <p:spPr>
          <a:xfrm>
            <a:off x="2723460" y="2219536"/>
            <a:ext cx="846357" cy="10915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08CE572-E8DC-4D74-8A06-E524554DAAC0}"/>
              </a:ext>
            </a:extLst>
          </p:cNvPr>
          <p:cNvGrpSpPr/>
          <p:nvPr/>
        </p:nvGrpSpPr>
        <p:grpSpPr>
          <a:xfrm rot="5400000">
            <a:off x="2978723" y="1883607"/>
            <a:ext cx="334285" cy="670443"/>
            <a:chOff x="6572249" y="1613132"/>
            <a:chExt cx="468000" cy="938619"/>
          </a:xfrm>
        </p:grpSpPr>
        <p:sp>
          <p:nvSpPr>
            <p:cNvPr id="133" name="부분 원형 132">
              <a:extLst>
                <a:ext uri="{FF2B5EF4-FFF2-40B4-BE49-F238E27FC236}">
                  <a16:creationId xmlns:a16="http://schemas.microsoft.com/office/drawing/2014/main" id="{D28B15FF-424A-452B-AC4A-387F2A6C7C90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134" name="부분 원형 133">
              <a:extLst>
                <a:ext uri="{FF2B5EF4-FFF2-40B4-BE49-F238E27FC236}">
                  <a16:creationId xmlns:a16="http://schemas.microsoft.com/office/drawing/2014/main" id="{47B3340E-3B1A-4BAA-8D2D-AFF69BC1B68A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3741753-3837-4BE8-BA80-077F63ABFEE8}"/>
              </a:ext>
            </a:extLst>
          </p:cNvPr>
          <p:cNvSpPr/>
          <p:nvPr/>
        </p:nvSpPr>
        <p:spPr>
          <a:xfrm>
            <a:off x="4886477" y="1852380"/>
            <a:ext cx="226179" cy="6656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70" name="자유형: 도형 169">
            <a:extLst>
              <a:ext uri="{FF2B5EF4-FFF2-40B4-BE49-F238E27FC236}">
                <a16:creationId xmlns:a16="http://schemas.microsoft.com/office/drawing/2014/main" id="{E9AFB0AA-948B-4875-A3B7-A9795E8067A9}"/>
              </a:ext>
            </a:extLst>
          </p:cNvPr>
          <p:cNvSpPr/>
          <p:nvPr/>
        </p:nvSpPr>
        <p:spPr>
          <a:xfrm>
            <a:off x="1903529" y="522623"/>
            <a:ext cx="1484600" cy="1141294"/>
          </a:xfrm>
          <a:custGeom>
            <a:avLst/>
            <a:gdLst>
              <a:gd name="connsiteX0" fmla="*/ 0 w 2078440"/>
              <a:gd name="connsiteY0" fmla="*/ 0 h 1597811"/>
              <a:gd name="connsiteX1" fmla="*/ 2078440 w 2078440"/>
              <a:gd name="connsiteY1" fmla="*/ 0 h 1597811"/>
              <a:gd name="connsiteX2" fmla="*/ 2078440 w 2078440"/>
              <a:gd name="connsiteY2" fmla="*/ 823111 h 1597811"/>
              <a:gd name="connsiteX3" fmla="*/ 1166125 w 2078440"/>
              <a:gd name="connsiteY3" fmla="*/ 823111 h 1597811"/>
              <a:gd name="connsiteX4" fmla="*/ 1166125 w 2078440"/>
              <a:gd name="connsiteY4" fmla="*/ 823208 h 1597811"/>
              <a:gd name="connsiteX5" fmla="*/ 1152288 w 2078440"/>
              <a:gd name="connsiteY5" fmla="*/ 823208 h 1597811"/>
              <a:gd name="connsiteX6" fmla="*/ 1152288 w 2078440"/>
              <a:gd name="connsiteY6" fmla="*/ 1597811 h 1597811"/>
              <a:gd name="connsiteX7" fmla="*/ 0 w 2078440"/>
              <a:gd name="connsiteY7" fmla="*/ 1597811 h 1597811"/>
              <a:gd name="connsiteX8" fmla="*/ 0 w 2078440"/>
              <a:gd name="connsiteY8" fmla="*/ 823111 h 1597811"/>
              <a:gd name="connsiteX9" fmla="*/ 0 w 2078440"/>
              <a:gd name="connsiteY9" fmla="*/ 658978 h 159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8440" h="1597811">
                <a:moveTo>
                  <a:pt x="0" y="0"/>
                </a:moveTo>
                <a:lnTo>
                  <a:pt x="2078440" y="0"/>
                </a:lnTo>
                <a:lnTo>
                  <a:pt x="2078440" y="823111"/>
                </a:lnTo>
                <a:lnTo>
                  <a:pt x="1166125" y="823111"/>
                </a:lnTo>
                <a:lnTo>
                  <a:pt x="1166125" y="823208"/>
                </a:lnTo>
                <a:lnTo>
                  <a:pt x="1152288" y="823208"/>
                </a:lnTo>
                <a:lnTo>
                  <a:pt x="1152288" y="1597811"/>
                </a:lnTo>
                <a:lnTo>
                  <a:pt x="0" y="1597811"/>
                </a:lnTo>
                <a:lnTo>
                  <a:pt x="0" y="823111"/>
                </a:lnTo>
                <a:lnTo>
                  <a:pt x="0" y="65897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ED43AE7-43A5-4CD4-ACC3-072DA98193F7}"/>
              </a:ext>
            </a:extLst>
          </p:cNvPr>
          <p:cNvSpPr/>
          <p:nvPr/>
        </p:nvSpPr>
        <p:spPr>
          <a:xfrm>
            <a:off x="3387519" y="525489"/>
            <a:ext cx="696857" cy="5862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78AF87E2-FC25-4373-9B64-0BC9F0B3C8B7}"/>
              </a:ext>
            </a:extLst>
          </p:cNvPr>
          <p:cNvGrpSpPr/>
          <p:nvPr/>
        </p:nvGrpSpPr>
        <p:grpSpPr>
          <a:xfrm>
            <a:off x="4161073" y="5076875"/>
            <a:ext cx="3873357" cy="1306742"/>
            <a:chOff x="5825502" y="7226154"/>
            <a:chExt cx="5422700" cy="1620295"/>
          </a:xfrm>
        </p:grpSpPr>
        <p:sp>
          <p:nvSpPr>
            <p:cNvPr id="69" name="부분 원형 68">
              <a:extLst>
                <a:ext uri="{FF2B5EF4-FFF2-40B4-BE49-F238E27FC236}">
                  <a16:creationId xmlns:a16="http://schemas.microsoft.com/office/drawing/2014/main" id="{52C8371A-40F3-4F4D-A7EE-A26A37982E51}"/>
                </a:ext>
              </a:extLst>
            </p:cNvPr>
            <p:cNvSpPr/>
            <p:nvPr/>
          </p:nvSpPr>
          <p:spPr>
            <a:xfrm>
              <a:off x="5825502" y="7226154"/>
              <a:ext cx="2700000" cy="1620295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70" name="부분 원형 69">
              <a:extLst>
                <a:ext uri="{FF2B5EF4-FFF2-40B4-BE49-F238E27FC236}">
                  <a16:creationId xmlns:a16="http://schemas.microsoft.com/office/drawing/2014/main" id="{9C74D956-2913-4FC5-88F2-B465CA607973}"/>
                </a:ext>
              </a:extLst>
            </p:cNvPr>
            <p:cNvSpPr/>
            <p:nvPr/>
          </p:nvSpPr>
          <p:spPr>
            <a:xfrm flipH="1">
              <a:off x="8548202" y="7226154"/>
              <a:ext cx="2700000" cy="1620295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E55DB8C-4417-4F9B-A2F4-E6F52CFE31C1}"/>
              </a:ext>
            </a:extLst>
          </p:cNvPr>
          <p:cNvSpPr/>
          <p:nvPr/>
        </p:nvSpPr>
        <p:spPr>
          <a:xfrm>
            <a:off x="5122089" y="4852373"/>
            <a:ext cx="1947280" cy="8836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A5079332-046F-4E5E-A6A0-8977E028D18F}"/>
              </a:ext>
            </a:extLst>
          </p:cNvPr>
          <p:cNvSpPr/>
          <p:nvPr/>
        </p:nvSpPr>
        <p:spPr>
          <a:xfrm>
            <a:off x="7647197" y="2729206"/>
            <a:ext cx="861001" cy="30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D201A5E-1B0B-4B4C-83A0-70CBBA413A6C}"/>
              </a:ext>
            </a:extLst>
          </p:cNvPr>
          <p:cNvSpPr/>
          <p:nvPr/>
        </p:nvSpPr>
        <p:spPr>
          <a:xfrm>
            <a:off x="4486262" y="687640"/>
            <a:ext cx="633047" cy="1671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7F5C43A-BEA3-4A91-8088-2CFA3F106D9F}"/>
              </a:ext>
            </a:extLst>
          </p:cNvPr>
          <p:cNvSpPr/>
          <p:nvPr/>
        </p:nvSpPr>
        <p:spPr>
          <a:xfrm>
            <a:off x="4486262" y="526252"/>
            <a:ext cx="633047" cy="1671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9231717C-3855-4BC4-A0F4-2A4C895053F1}"/>
              </a:ext>
            </a:extLst>
          </p:cNvPr>
          <p:cNvCxnSpPr>
            <a:cxnSpLocks/>
          </p:cNvCxnSpPr>
          <p:nvPr/>
        </p:nvCxnSpPr>
        <p:spPr>
          <a:xfrm>
            <a:off x="4569340" y="526252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3308F40A-6DAD-442A-84B2-35DB220BE393}"/>
              </a:ext>
            </a:extLst>
          </p:cNvPr>
          <p:cNvCxnSpPr>
            <a:cxnSpLocks/>
          </p:cNvCxnSpPr>
          <p:nvPr/>
        </p:nvCxnSpPr>
        <p:spPr>
          <a:xfrm>
            <a:off x="464417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360C3521-2CA0-43E1-8BE8-CBDE4C49D74B}"/>
              </a:ext>
            </a:extLst>
          </p:cNvPr>
          <p:cNvCxnSpPr>
            <a:cxnSpLocks/>
          </p:cNvCxnSpPr>
          <p:nvPr/>
        </p:nvCxnSpPr>
        <p:spPr>
          <a:xfrm>
            <a:off x="471901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8EAD82A0-FE36-4D0E-A99D-AD66687F510D}"/>
              </a:ext>
            </a:extLst>
          </p:cNvPr>
          <p:cNvCxnSpPr>
            <a:cxnSpLocks/>
          </p:cNvCxnSpPr>
          <p:nvPr/>
        </p:nvCxnSpPr>
        <p:spPr>
          <a:xfrm>
            <a:off x="479158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AE687AF3-DA67-4F39-A99C-C6411BF1EFFD}"/>
              </a:ext>
            </a:extLst>
          </p:cNvPr>
          <p:cNvCxnSpPr>
            <a:cxnSpLocks/>
          </p:cNvCxnSpPr>
          <p:nvPr/>
        </p:nvCxnSpPr>
        <p:spPr>
          <a:xfrm>
            <a:off x="4864161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9183B9B-32E9-456D-81E8-115FEEEE0900}"/>
              </a:ext>
            </a:extLst>
          </p:cNvPr>
          <p:cNvSpPr/>
          <p:nvPr/>
        </p:nvSpPr>
        <p:spPr>
          <a:xfrm>
            <a:off x="4864368" y="859334"/>
            <a:ext cx="254227" cy="23221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37868403-A25B-4070-863F-9A4E84164D34}"/>
              </a:ext>
            </a:extLst>
          </p:cNvPr>
          <p:cNvSpPr/>
          <p:nvPr/>
        </p:nvSpPr>
        <p:spPr>
          <a:xfrm>
            <a:off x="7393277" y="2804884"/>
            <a:ext cx="254227" cy="23221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1BDBC894-334C-478A-A31B-F34770B883DD}"/>
              </a:ext>
            </a:extLst>
          </p:cNvPr>
          <p:cNvSpPr/>
          <p:nvPr/>
        </p:nvSpPr>
        <p:spPr>
          <a:xfrm>
            <a:off x="7078260" y="2729582"/>
            <a:ext cx="569651" cy="30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C3F3FBB-1D58-44F2-9C06-C4F36079871B}"/>
              </a:ext>
            </a:extLst>
          </p:cNvPr>
          <p:cNvSpPr/>
          <p:nvPr/>
        </p:nvSpPr>
        <p:spPr>
          <a:xfrm>
            <a:off x="13409321" y="-345091"/>
            <a:ext cx="1684323" cy="472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3953FAE8-9A46-453B-987C-445BBDEAF2F9}"/>
              </a:ext>
            </a:extLst>
          </p:cNvPr>
          <p:cNvSpPr/>
          <p:nvPr/>
        </p:nvSpPr>
        <p:spPr>
          <a:xfrm>
            <a:off x="12540389" y="-349665"/>
            <a:ext cx="864397" cy="472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2E32A0C5-0A60-4297-85B4-F5056D24BD97}"/>
              </a:ext>
            </a:extLst>
          </p:cNvPr>
          <p:cNvSpPr/>
          <p:nvPr/>
        </p:nvSpPr>
        <p:spPr>
          <a:xfrm>
            <a:off x="7645644" y="3419492"/>
            <a:ext cx="866321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8333973A-1E63-4D6F-BEBF-64CFDDCAF31C}"/>
              </a:ext>
            </a:extLst>
          </p:cNvPr>
          <p:cNvCxnSpPr>
            <a:cxnSpLocks/>
          </p:cNvCxnSpPr>
          <p:nvPr/>
        </p:nvCxnSpPr>
        <p:spPr>
          <a:xfrm>
            <a:off x="3009872" y="3653546"/>
            <a:ext cx="2112217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55DC66D9-5C3D-46C5-A6D1-3058953C59FE}"/>
              </a:ext>
            </a:extLst>
          </p:cNvPr>
          <p:cNvSpPr/>
          <p:nvPr/>
        </p:nvSpPr>
        <p:spPr>
          <a:xfrm>
            <a:off x="1905875" y="-350163"/>
            <a:ext cx="13183234" cy="6733781"/>
          </a:xfrm>
          <a:custGeom>
            <a:avLst/>
            <a:gdLst>
              <a:gd name="connsiteX0" fmla="*/ 12743233 w 18456527"/>
              <a:gd name="connsiteY0" fmla="*/ 0 h 9427293"/>
              <a:gd name="connsiteX1" fmla="*/ 18456527 w 18456527"/>
              <a:gd name="connsiteY1" fmla="*/ 0 h 9427293"/>
              <a:gd name="connsiteX2" fmla="*/ 18456527 w 18456527"/>
              <a:gd name="connsiteY2" fmla="*/ 4306605 h 9427293"/>
              <a:gd name="connsiteX3" fmla="*/ 12743234 w 18456527"/>
              <a:gd name="connsiteY3" fmla="*/ 4306605 h 9427293"/>
              <a:gd name="connsiteX4" fmla="*/ 12743234 w 18456527"/>
              <a:gd name="connsiteY4" fmla="*/ 4306889 h 9427293"/>
              <a:gd name="connsiteX5" fmla="*/ 11720213 w 18456527"/>
              <a:gd name="connsiteY5" fmla="*/ 4306889 h 9427293"/>
              <a:gd name="connsiteX6" fmla="*/ 11720213 w 18456527"/>
              <a:gd name="connsiteY6" fmla="*/ 5183206 h 9427293"/>
              <a:gd name="connsiteX7" fmla="*/ 11720945 w 18456527"/>
              <a:gd name="connsiteY7" fmla="*/ 5183206 h 9427293"/>
              <a:gd name="connsiteX8" fmla="*/ 11720945 w 18456527"/>
              <a:gd name="connsiteY8" fmla="*/ 8438821 h 9427293"/>
              <a:gd name="connsiteX9" fmla="*/ 11722893 w 18456527"/>
              <a:gd name="connsiteY9" fmla="*/ 8438821 h 9427293"/>
              <a:gd name="connsiteX10" fmla="*/ 11722893 w 18456527"/>
              <a:gd name="connsiteY10" fmla="*/ 9427293 h 9427293"/>
              <a:gd name="connsiteX11" fmla="*/ 0 w 18456527"/>
              <a:gd name="connsiteY11" fmla="*/ 9427293 h 9427293"/>
              <a:gd name="connsiteX12" fmla="*/ 0 w 18456527"/>
              <a:gd name="connsiteY12" fmla="*/ 8529233 h 9427293"/>
              <a:gd name="connsiteX13" fmla="*/ 0 w 18456527"/>
              <a:gd name="connsiteY13" fmla="*/ 8438821 h 9427293"/>
              <a:gd name="connsiteX14" fmla="*/ 0 w 18456527"/>
              <a:gd name="connsiteY14" fmla="*/ 1224519 h 9427293"/>
              <a:gd name="connsiteX15" fmla="*/ 9088760 w 18456527"/>
              <a:gd name="connsiteY15" fmla="*/ 1224519 h 9427293"/>
              <a:gd name="connsiteX16" fmla="*/ 9088760 w 18456527"/>
              <a:gd name="connsiteY16" fmla="*/ 1221900 h 9427293"/>
              <a:gd name="connsiteX17" fmla="*/ 12743233 w 18456527"/>
              <a:gd name="connsiteY17" fmla="*/ 1221900 h 942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456527" h="9427293">
                <a:moveTo>
                  <a:pt x="12743233" y="0"/>
                </a:moveTo>
                <a:lnTo>
                  <a:pt x="18456527" y="0"/>
                </a:lnTo>
                <a:lnTo>
                  <a:pt x="18456527" y="4306605"/>
                </a:lnTo>
                <a:lnTo>
                  <a:pt x="12743234" y="4306605"/>
                </a:lnTo>
                <a:lnTo>
                  <a:pt x="12743234" y="4306889"/>
                </a:lnTo>
                <a:lnTo>
                  <a:pt x="11720213" y="4306889"/>
                </a:lnTo>
                <a:lnTo>
                  <a:pt x="11720213" y="5183206"/>
                </a:lnTo>
                <a:lnTo>
                  <a:pt x="11720945" y="5183206"/>
                </a:lnTo>
                <a:lnTo>
                  <a:pt x="11720945" y="8438821"/>
                </a:lnTo>
                <a:lnTo>
                  <a:pt x="11722893" y="8438821"/>
                </a:lnTo>
                <a:lnTo>
                  <a:pt x="11722893" y="9427293"/>
                </a:lnTo>
                <a:lnTo>
                  <a:pt x="0" y="9427293"/>
                </a:lnTo>
                <a:lnTo>
                  <a:pt x="0" y="8529233"/>
                </a:lnTo>
                <a:lnTo>
                  <a:pt x="0" y="8438821"/>
                </a:lnTo>
                <a:lnTo>
                  <a:pt x="0" y="1224519"/>
                </a:lnTo>
                <a:lnTo>
                  <a:pt x="9088760" y="1224519"/>
                </a:lnTo>
                <a:lnTo>
                  <a:pt x="9088760" y="1221900"/>
                </a:lnTo>
                <a:lnTo>
                  <a:pt x="12743233" y="12219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241" name="부분 원형 240">
            <a:extLst>
              <a:ext uri="{FF2B5EF4-FFF2-40B4-BE49-F238E27FC236}">
                <a16:creationId xmlns:a16="http://schemas.microsoft.com/office/drawing/2014/main" id="{715F90E8-03AD-4B48-8E87-E135E88351C0}"/>
              </a:ext>
            </a:extLst>
          </p:cNvPr>
          <p:cNvSpPr/>
          <p:nvPr/>
        </p:nvSpPr>
        <p:spPr>
          <a:xfrm rot="5400000">
            <a:off x="2551025" y="3230206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3" name="부분 원형 242">
            <a:extLst>
              <a:ext uri="{FF2B5EF4-FFF2-40B4-BE49-F238E27FC236}">
                <a16:creationId xmlns:a16="http://schemas.microsoft.com/office/drawing/2014/main" id="{EBCEE073-0010-430A-ACC6-75ABF28ACD86}"/>
              </a:ext>
            </a:extLst>
          </p:cNvPr>
          <p:cNvSpPr/>
          <p:nvPr/>
        </p:nvSpPr>
        <p:spPr>
          <a:xfrm rot="5400000">
            <a:off x="2556316" y="2652084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4" name="부분 원형 243">
            <a:extLst>
              <a:ext uri="{FF2B5EF4-FFF2-40B4-BE49-F238E27FC236}">
                <a16:creationId xmlns:a16="http://schemas.microsoft.com/office/drawing/2014/main" id="{813A9A9F-48F4-4A89-9C0A-22C2BF1A0A75}"/>
              </a:ext>
            </a:extLst>
          </p:cNvPr>
          <p:cNvSpPr/>
          <p:nvPr/>
        </p:nvSpPr>
        <p:spPr>
          <a:xfrm rot="5400000">
            <a:off x="2556983" y="2094458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5" name="부분 원형 244">
            <a:extLst>
              <a:ext uri="{FF2B5EF4-FFF2-40B4-BE49-F238E27FC236}">
                <a16:creationId xmlns:a16="http://schemas.microsoft.com/office/drawing/2014/main" id="{9B4D3A39-94E6-4330-BFCC-14AA3B483E63}"/>
              </a:ext>
            </a:extLst>
          </p:cNvPr>
          <p:cNvSpPr/>
          <p:nvPr/>
        </p:nvSpPr>
        <p:spPr>
          <a:xfrm rot="5400000">
            <a:off x="2555796" y="1539138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7" name="부분 원형 246">
            <a:extLst>
              <a:ext uri="{FF2B5EF4-FFF2-40B4-BE49-F238E27FC236}">
                <a16:creationId xmlns:a16="http://schemas.microsoft.com/office/drawing/2014/main" id="{F8109667-9A08-422C-8214-439380748786}"/>
              </a:ext>
            </a:extLst>
          </p:cNvPr>
          <p:cNvSpPr/>
          <p:nvPr/>
        </p:nvSpPr>
        <p:spPr>
          <a:xfrm rot="5400000">
            <a:off x="2559340" y="1282387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48" name="부분 원형 247">
            <a:extLst>
              <a:ext uri="{FF2B5EF4-FFF2-40B4-BE49-F238E27FC236}">
                <a16:creationId xmlns:a16="http://schemas.microsoft.com/office/drawing/2014/main" id="{D4E7D914-CA4D-49A4-9963-BC926405006C}"/>
              </a:ext>
            </a:extLst>
          </p:cNvPr>
          <p:cNvSpPr/>
          <p:nvPr/>
        </p:nvSpPr>
        <p:spPr>
          <a:xfrm rot="5400000">
            <a:off x="3916481" y="728633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sp>
        <p:nvSpPr>
          <p:cNvPr id="260" name="자유형: 도형 259">
            <a:extLst>
              <a:ext uri="{FF2B5EF4-FFF2-40B4-BE49-F238E27FC236}">
                <a16:creationId xmlns:a16="http://schemas.microsoft.com/office/drawing/2014/main" id="{24039392-9457-41F9-8453-F878C26C3E2C}"/>
              </a:ext>
            </a:extLst>
          </p:cNvPr>
          <p:cNvSpPr/>
          <p:nvPr/>
        </p:nvSpPr>
        <p:spPr>
          <a:xfrm>
            <a:off x="4832047" y="3655384"/>
            <a:ext cx="281958" cy="610343"/>
          </a:xfrm>
          <a:custGeom>
            <a:avLst/>
            <a:gdLst>
              <a:gd name="connsiteX0" fmla="*/ 0 w 394741"/>
              <a:gd name="connsiteY0" fmla="*/ 0 h 854480"/>
              <a:gd name="connsiteX1" fmla="*/ 394741 w 394741"/>
              <a:gd name="connsiteY1" fmla="*/ 0 h 854480"/>
              <a:gd name="connsiteX2" fmla="*/ 394741 w 394741"/>
              <a:gd name="connsiteY2" fmla="*/ 854480 h 854480"/>
              <a:gd name="connsiteX3" fmla="*/ 0 w 394741"/>
              <a:gd name="connsiteY3" fmla="*/ 854480 h 8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741" h="854480">
                <a:moveTo>
                  <a:pt x="0" y="0"/>
                </a:moveTo>
                <a:lnTo>
                  <a:pt x="394741" y="0"/>
                </a:lnTo>
                <a:lnTo>
                  <a:pt x="394741" y="854480"/>
                </a:lnTo>
                <a:lnTo>
                  <a:pt x="0" y="85448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FFC757C-2735-4BD6-9E3E-09A22C0F29FE}"/>
              </a:ext>
            </a:extLst>
          </p:cNvPr>
          <p:cNvSpPr/>
          <p:nvPr/>
        </p:nvSpPr>
        <p:spPr>
          <a:xfrm>
            <a:off x="7082055" y="3779392"/>
            <a:ext cx="615600" cy="3020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51" name="부분 원형 250">
            <a:extLst>
              <a:ext uri="{FF2B5EF4-FFF2-40B4-BE49-F238E27FC236}">
                <a16:creationId xmlns:a16="http://schemas.microsoft.com/office/drawing/2014/main" id="{4B1E1BD3-764B-418E-8848-99300C6E7F91}"/>
              </a:ext>
            </a:extLst>
          </p:cNvPr>
          <p:cNvSpPr/>
          <p:nvPr/>
        </p:nvSpPr>
        <p:spPr>
          <a:xfrm rot="16200000">
            <a:off x="6912786" y="3862795"/>
            <a:ext cx="334286" cy="334285"/>
          </a:xfrm>
          <a:prstGeom prst="pie">
            <a:avLst>
              <a:gd name="adj1" fmla="val 0"/>
              <a:gd name="adj2" fmla="val 53920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>
              <a:solidFill>
                <a:schemeClr val="tx1"/>
              </a:solidFill>
            </a:endParaRPr>
          </a:p>
        </p:txBody>
      </p:sp>
      <p:cxnSp>
        <p:nvCxnSpPr>
          <p:cNvPr id="267" name="직선 연결선 266">
            <a:extLst>
              <a:ext uri="{FF2B5EF4-FFF2-40B4-BE49-F238E27FC236}">
                <a16:creationId xmlns:a16="http://schemas.microsoft.com/office/drawing/2014/main" id="{7773F93B-5794-40C3-83D1-0EF1D43895DF}"/>
              </a:ext>
            </a:extLst>
          </p:cNvPr>
          <p:cNvCxnSpPr>
            <a:cxnSpLocks/>
          </p:cNvCxnSpPr>
          <p:nvPr/>
        </p:nvCxnSpPr>
        <p:spPr>
          <a:xfrm flipH="1" flipV="1">
            <a:off x="11000249" y="2333761"/>
            <a:ext cx="258333" cy="1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9E27325D-2EB1-40EE-B191-E2206C4F40E1}"/>
              </a:ext>
            </a:extLst>
          </p:cNvPr>
          <p:cNvCxnSpPr>
            <a:cxnSpLocks/>
          </p:cNvCxnSpPr>
          <p:nvPr/>
        </p:nvCxnSpPr>
        <p:spPr>
          <a:xfrm>
            <a:off x="11011588" y="1675734"/>
            <a:ext cx="0" cy="1053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D0F3A1-6A28-4DE5-B30A-D73CB0FD9A46}"/>
              </a:ext>
            </a:extLst>
          </p:cNvPr>
          <p:cNvSpPr/>
          <p:nvPr/>
        </p:nvSpPr>
        <p:spPr>
          <a:xfrm>
            <a:off x="8510528" y="1601443"/>
            <a:ext cx="185392" cy="6469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0C471DA-250D-4818-AF75-FC9818EADE74}"/>
              </a:ext>
            </a:extLst>
          </p:cNvPr>
          <p:cNvSpPr/>
          <p:nvPr/>
        </p:nvSpPr>
        <p:spPr>
          <a:xfrm rot="16200000">
            <a:off x="7805456" y="704033"/>
            <a:ext cx="166655" cy="16286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86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6D41CD1-56F1-40CE-8AA7-F77872DBC919}"/>
              </a:ext>
            </a:extLst>
          </p:cNvPr>
          <p:cNvSpPr/>
          <p:nvPr/>
        </p:nvSpPr>
        <p:spPr>
          <a:xfrm>
            <a:off x="5808910" y="2804884"/>
            <a:ext cx="576398" cy="576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65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2F81B010-EF69-4771-A762-75B399BEB122}"/>
              </a:ext>
            </a:extLst>
          </p:cNvPr>
          <p:cNvSpPr/>
          <p:nvPr/>
        </p:nvSpPr>
        <p:spPr>
          <a:xfrm>
            <a:off x="1897493" y="2714024"/>
            <a:ext cx="8376994" cy="3620016"/>
          </a:xfrm>
          <a:custGeom>
            <a:avLst/>
            <a:gdLst>
              <a:gd name="connsiteX0" fmla="*/ 6721423 w 8376994"/>
              <a:gd name="connsiteY0" fmla="*/ 0 h 3620016"/>
              <a:gd name="connsiteX1" fmla="*/ 8376994 w 8376994"/>
              <a:gd name="connsiteY1" fmla="*/ 0 h 3620016"/>
              <a:gd name="connsiteX2" fmla="*/ 8376994 w 8376994"/>
              <a:gd name="connsiteY2" fmla="*/ 801387 h 3620016"/>
              <a:gd name="connsiteX3" fmla="*/ 8005832 w 8376994"/>
              <a:gd name="connsiteY3" fmla="*/ 801387 h 3620016"/>
              <a:gd name="connsiteX4" fmla="*/ 8005832 w 8376994"/>
              <a:gd name="connsiteY4" fmla="*/ 2908071 h 3620016"/>
              <a:gd name="connsiteX5" fmla="*/ 8372099 w 8376994"/>
              <a:gd name="connsiteY5" fmla="*/ 2908071 h 3620016"/>
              <a:gd name="connsiteX6" fmla="*/ 8372099 w 8376994"/>
              <a:gd name="connsiteY6" fmla="*/ 3620016 h 3620016"/>
              <a:gd name="connsiteX7" fmla="*/ 0 w 8376994"/>
              <a:gd name="connsiteY7" fmla="*/ 3620016 h 3620016"/>
              <a:gd name="connsiteX8" fmla="*/ 0 w 8376994"/>
              <a:gd name="connsiteY8" fmla="*/ 1592965 h 3620016"/>
              <a:gd name="connsiteX9" fmla="*/ 7739 w 8376994"/>
              <a:gd name="connsiteY9" fmla="*/ 1592965 h 3620016"/>
              <a:gd name="connsiteX10" fmla="*/ 7739 w 8376994"/>
              <a:gd name="connsiteY10" fmla="*/ 2945095 h 3620016"/>
              <a:gd name="connsiteX11" fmla="*/ 384551 w 8376994"/>
              <a:gd name="connsiteY11" fmla="*/ 2945095 h 3620016"/>
              <a:gd name="connsiteX12" fmla="*/ 384551 w 8376994"/>
              <a:gd name="connsiteY12" fmla="*/ 1592965 h 3620016"/>
              <a:gd name="connsiteX13" fmla="*/ 4843635 w 8376994"/>
              <a:gd name="connsiteY13" fmla="*/ 1592965 h 3620016"/>
              <a:gd name="connsiteX14" fmla="*/ 4843635 w 8376994"/>
              <a:gd name="connsiteY14" fmla="*/ 1065468 h 3620016"/>
              <a:gd name="connsiteX15" fmla="*/ 5185153 w 8376994"/>
              <a:gd name="connsiteY15" fmla="*/ 1065468 h 3620016"/>
              <a:gd name="connsiteX16" fmla="*/ 5185153 w 8376994"/>
              <a:gd name="connsiteY16" fmla="*/ 1058670 h 3620016"/>
              <a:gd name="connsiteX17" fmla="*/ 6051475 w 8376994"/>
              <a:gd name="connsiteY17" fmla="*/ 1058670 h 3620016"/>
              <a:gd name="connsiteX18" fmla="*/ 6051475 w 8376994"/>
              <a:gd name="connsiteY18" fmla="*/ 1066050 h 3620016"/>
              <a:gd name="connsiteX19" fmla="*/ 6619439 w 8376994"/>
              <a:gd name="connsiteY19" fmla="*/ 1066050 h 3620016"/>
              <a:gd name="connsiteX20" fmla="*/ 6619439 w 8376994"/>
              <a:gd name="connsiteY20" fmla="*/ 12257 h 3620016"/>
              <a:gd name="connsiteX21" fmla="*/ 6721423 w 8376994"/>
              <a:gd name="connsiteY21" fmla="*/ 12257 h 362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376994" h="3620016">
                <a:moveTo>
                  <a:pt x="6721423" y="0"/>
                </a:moveTo>
                <a:lnTo>
                  <a:pt x="8376994" y="0"/>
                </a:lnTo>
                <a:lnTo>
                  <a:pt x="8376994" y="801387"/>
                </a:lnTo>
                <a:lnTo>
                  <a:pt x="8005832" y="801387"/>
                </a:lnTo>
                <a:lnTo>
                  <a:pt x="8005832" y="2908071"/>
                </a:lnTo>
                <a:lnTo>
                  <a:pt x="8372099" y="2908071"/>
                </a:lnTo>
                <a:lnTo>
                  <a:pt x="8372099" y="3620016"/>
                </a:lnTo>
                <a:lnTo>
                  <a:pt x="0" y="3620016"/>
                </a:lnTo>
                <a:lnTo>
                  <a:pt x="0" y="1592965"/>
                </a:lnTo>
                <a:lnTo>
                  <a:pt x="7739" y="1592965"/>
                </a:lnTo>
                <a:lnTo>
                  <a:pt x="7739" y="2945095"/>
                </a:lnTo>
                <a:lnTo>
                  <a:pt x="384551" y="2945095"/>
                </a:lnTo>
                <a:lnTo>
                  <a:pt x="384551" y="1592965"/>
                </a:lnTo>
                <a:lnTo>
                  <a:pt x="4843635" y="1592965"/>
                </a:lnTo>
                <a:lnTo>
                  <a:pt x="4843635" y="1065468"/>
                </a:lnTo>
                <a:lnTo>
                  <a:pt x="5185153" y="1065468"/>
                </a:lnTo>
                <a:lnTo>
                  <a:pt x="5185153" y="1058670"/>
                </a:lnTo>
                <a:lnTo>
                  <a:pt x="6051475" y="1058670"/>
                </a:lnTo>
                <a:lnTo>
                  <a:pt x="6051475" y="1066050"/>
                </a:lnTo>
                <a:lnTo>
                  <a:pt x="6619439" y="1066050"/>
                </a:lnTo>
                <a:lnTo>
                  <a:pt x="6619439" y="12257"/>
                </a:lnTo>
                <a:lnTo>
                  <a:pt x="6721423" y="12257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graphicFrame>
        <p:nvGraphicFramePr>
          <p:cNvPr id="75" name="표 19">
            <a:extLst>
              <a:ext uri="{FF2B5EF4-FFF2-40B4-BE49-F238E27FC236}">
                <a16:creationId xmlns:a16="http://schemas.microsoft.com/office/drawing/2014/main" id="{FD701F81-D29B-4792-B95B-92FBC46E4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1315"/>
              </p:ext>
            </p:extLst>
          </p:nvPr>
        </p:nvGraphicFramePr>
        <p:xfrm>
          <a:off x="7087517" y="3784911"/>
          <a:ext cx="1425102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93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01793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118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131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sp>
        <p:nvSpPr>
          <p:cNvPr id="146" name="자유형: 도형 145">
            <a:extLst>
              <a:ext uri="{FF2B5EF4-FFF2-40B4-BE49-F238E27FC236}">
                <a16:creationId xmlns:a16="http://schemas.microsoft.com/office/drawing/2014/main" id="{B5E91EB2-22E1-4F0E-AC8F-B3119AFF86CD}"/>
              </a:ext>
            </a:extLst>
          </p:cNvPr>
          <p:cNvSpPr/>
          <p:nvPr/>
        </p:nvSpPr>
        <p:spPr>
          <a:xfrm>
            <a:off x="1897047" y="522323"/>
            <a:ext cx="8372637" cy="3792205"/>
          </a:xfrm>
          <a:custGeom>
            <a:avLst/>
            <a:gdLst>
              <a:gd name="connsiteX0" fmla="*/ 0 w 8372637"/>
              <a:gd name="connsiteY0" fmla="*/ 0 h 3792205"/>
              <a:gd name="connsiteX1" fmla="*/ 8372637 w 8372637"/>
              <a:gd name="connsiteY1" fmla="*/ 0 h 3792205"/>
              <a:gd name="connsiteX2" fmla="*/ 8372637 w 8372637"/>
              <a:gd name="connsiteY2" fmla="*/ 2203236 h 3792205"/>
              <a:gd name="connsiteX3" fmla="*/ 1791150 w 8372637"/>
              <a:gd name="connsiteY3" fmla="*/ 2203236 h 3792205"/>
              <a:gd name="connsiteX4" fmla="*/ 1791150 w 8372637"/>
              <a:gd name="connsiteY4" fmla="*/ 2206364 h 3792205"/>
              <a:gd name="connsiteX5" fmla="*/ 1675205 w 8372637"/>
              <a:gd name="connsiteY5" fmla="*/ 2206364 h 3792205"/>
              <a:gd name="connsiteX6" fmla="*/ 1675205 w 8372637"/>
              <a:gd name="connsiteY6" fmla="*/ 3264472 h 3792205"/>
              <a:gd name="connsiteX7" fmla="*/ 1679649 w 8372637"/>
              <a:gd name="connsiteY7" fmla="*/ 3264472 h 3792205"/>
              <a:gd name="connsiteX8" fmla="*/ 1679649 w 8372637"/>
              <a:gd name="connsiteY8" fmla="*/ 3248895 h 3792205"/>
              <a:gd name="connsiteX9" fmla="*/ 3214224 w 8372637"/>
              <a:gd name="connsiteY9" fmla="*/ 3248895 h 3792205"/>
              <a:gd name="connsiteX10" fmla="*/ 3214224 w 8372637"/>
              <a:gd name="connsiteY10" fmla="*/ 3310523 h 3792205"/>
              <a:gd name="connsiteX11" fmla="*/ 3216979 w 8372637"/>
              <a:gd name="connsiteY11" fmla="*/ 3310523 h 3792205"/>
              <a:gd name="connsiteX12" fmla="*/ 3216979 w 8372637"/>
              <a:gd name="connsiteY12" fmla="*/ 3791016 h 3792205"/>
              <a:gd name="connsiteX13" fmla="*/ 3403126 w 8372637"/>
              <a:gd name="connsiteY13" fmla="*/ 3791016 h 3792205"/>
              <a:gd name="connsiteX14" fmla="*/ 3403126 w 8372637"/>
              <a:gd name="connsiteY14" fmla="*/ 3792205 h 3792205"/>
              <a:gd name="connsiteX15" fmla="*/ 3203511 w 8372637"/>
              <a:gd name="connsiteY15" fmla="*/ 3792205 h 3792205"/>
              <a:gd name="connsiteX16" fmla="*/ 3203511 w 8372637"/>
              <a:gd name="connsiteY16" fmla="*/ 3792071 h 3792205"/>
              <a:gd name="connsiteX17" fmla="*/ 384997 w 8372637"/>
              <a:gd name="connsiteY17" fmla="*/ 3792071 h 3792205"/>
              <a:gd name="connsiteX18" fmla="*/ 384997 w 8372637"/>
              <a:gd name="connsiteY18" fmla="*/ 1133213 h 3792205"/>
              <a:gd name="connsiteX19" fmla="*/ 8185 w 8372637"/>
              <a:gd name="connsiteY19" fmla="*/ 1133213 h 3792205"/>
              <a:gd name="connsiteX20" fmla="*/ 8185 w 8372637"/>
              <a:gd name="connsiteY20" fmla="*/ 2203236 h 3792205"/>
              <a:gd name="connsiteX21" fmla="*/ 0 w 8372637"/>
              <a:gd name="connsiteY21" fmla="*/ 2203236 h 379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372637" h="3792205">
                <a:moveTo>
                  <a:pt x="0" y="0"/>
                </a:moveTo>
                <a:lnTo>
                  <a:pt x="8372637" y="0"/>
                </a:lnTo>
                <a:lnTo>
                  <a:pt x="8372637" y="2203236"/>
                </a:lnTo>
                <a:lnTo>
                  <a:pt x="1791150" y="2203236"/>
                </a:lnTo>
                <a:lnTo>
                  <a:pt x="1791150" y="2206364"/>
                </a:lnTo>
                <a:lnTo>
                  <a:pt x="1675205" y="2206364"/>
                </a:lnTo>
                <a:lnTo>
                  <a:pt x="1675205" y="3264472"/>
                </a:lnTo>
                <a:lnTo>
                  <a:pt x="1679649" y="3264472"/>
                </a:lnTo>
                <a:lnTo>
                  <a:pt x="1679649" y="3248895"/>
                </a:lnTo>
                <a:lnTo>
                  <a:pt x="3214224" y="3248895"/>
                </a:lnTo>
                <a:lnTo>
                  <a:pt x="3214224" y="3310523"/>
                </a:lnTo>
                <a:lnTo>
                  <a:pt x="3216979" y="3310523"/>
                </a:lnTo>
                <a:lnTo>
                  <a:pt x="3216979" y="3791016"/>
                </a:lnTo>
                <a:lnTo>
                  <a:pt x="3403126" y="3791016"/>
                </a:lnTo>
                <a:lnTo>
                  <a:pt x="3403126" y="3792205"/>
                </a:lnTo>
                <a:lnTo>
                  <a:pt x="3203511" y="3792205"/>
                </a:lnTo>
                <a:lnTo>
                  <a:pt x="3203511" y="3792071"/>
                </a:lnTo>
                <a:lnTo>
                  <a:pt x="384997" y="3792071"/>
                </a:lnTo>
                <a:lnTo>
                  <a:pt x="384997" y="1133213"/>
                </a:lnTo>
                <a:lnTo>
                  <a:pt x="8185" y="1133213"/>
                </a:lnTo>
                <a:lnTo>
                  <a:pt x="8185" y="2203236"/>
                </a:lnTo>
                <a:lnTo>
                  <a:pt x="0" y="220323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E66FB57B-33DA-4C06-8B72-83E8300B7F9C}"/>
              </a:ext>
            </a:extLst>
          </p:cNvPr>
          <p:cNvSpPr/>
          <p:nvPr/>
        </p:nvSpPr>
        <p:spPr>
          <a:xfrm>
            <a:off x="1904387" y="524494"/>
            <a:ext cx="8372104" cy="5809014"/>
          </a:xfrm>
          <a:custGeom>
            <a:avLst/>
            <a:gdLst>
              <a:gd name="connsiteX0" fmla="*/ 0 w 8372104"/>
              <a:gd name="connsiteY0" fmla="*/ 0 h 5809014"/>
              <a:gd name="connsiteX1" fmla="*/ 8372104 w 8372104"/>
              <a:gd name="connsiteY1" fmla="*/ 0 h 5809014"/>
              <a:gd name="connsiteX2" fmla="*/ 8372104 w 8372104"/>
              <a:gd name="connsiteY2" fmla="*/ 2990917 h 5809014"/>
              <a:gd name="connsiteX3" fmla="*/ 7999141 w 8372104"/>
              <a:gd name="connsiteY3" fmla="*/ 2990917 h 5809014"/>
              <a:gd name="connsiteX4" fmla="*/ 7999141 w 8372104"/>
              <a:gd name="connsiteY4" fmla="*/ 5097601 h 5809014"/>
              <a:gd name="connsiteX5" fmla="*/ 8372104 w 8372104"/>
              <a:gd name="connsiteY5" fmla="*/ 5097601 h 5809014"/>
              <a:gd name="connsiteX6" fmla="*/ 8372104 w 8372104"/>
              <a:gd name="connsiteY6" fmla="*/ 5809014 h 5809014"/>
              <a:gd name="connsiteX7" fmla="*/ 0 w 8372104"/>
              <a:gd name="connsiteY7" fmla="*/ 5809014 h 5809014"/>
              <a:gd name="connsiteX8" fmla="*/ 0 w 8372104"/>
              <a:gd name="connsiteY8" fmla="*/ 5128881 h 5809014"/>
              <a:gd name="connsiteX9" fmla="*/ 376772 w 8372104"/>
              <a:gd name="connsiteY9" fmla="*/ 5128881 h 5809014"/>
              <a:gd name="connsiteX10" fmla="*/ 376772 w 8372104"/>
              <a:gd name="connsiteY10" fmla="*/ 1115138 h 5809014"/>
              <a:gd name="connsiteX11" fmla="*/ 0 w 8372104"/>
              <a:gd name="connsiteY11" fmla="*/ 1115138 h 580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372104" h="5809014">
                <a:moveTo>
                  <a:pt x="0" y="0"/>
                </a:moveTo>
                <a:lnTo>
                  <a:pt x="8372104" y="0"/>
                </a:lnTo>
                <a:lnTo>
                  <a:pt x="8372104" y="2990917"/>
                </a:lnTo>
                <a:lnTo>
                  <a:pt x="7999141" y="2990917"/>
                </a:lnTo>
                <a:lnTo>
                  <a:pt x="7999141" y="5097601"/>
                </a:lnTo>
                <a:lnTo>
                  <a:pt x="8372104" y="5097601"/>
                </a:lnTo>
                <a:lnTo>
                  <a:pt x="8372104" y="5809014"/>
                </a:lnTo>
                <a:lnTo>
                  <a:pt x="0" y="5809014"/>
                </a:lnTo>
                <a:lnTo>
                  <a:pt x="0" y="5128881"/>
                </a:lnTo>
                <a:lnTo>
                  <a:pt x="376772" y="5128881"/>
                </a:lnTo>
                <a:lnTo>
                  <a:pt x="376772" y="1115138"/>
                </a:lnTo>
                <a:lnTo>
                  <a:pt x="0" y="1115138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688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6C99F39-23C9-4EE5-86C8-DC70A88E9639}"/>
              </a:ext>
            </a:extLst>
          </p:cNvPr>
          <p:cNvGrpSpPr/>
          <p:nvPr/>
        </p:nvGrpSpPr>
        <p:grpSpPr>
          <a:xfrm>
            <a:off x="4696738" y="1152237"/>
            <a:ext cx="334285" cy="670443"/>
            <a:chOff x="6572249" y="1613132"/>
            <a:chExt cx="468000" cy="938619"/>
          </a:xfrm>
        </p:grpSpPr>
        <p:sp>
          <p:nvSpPr>
            <p:cNvPr id="30" name="부분 원형 29">
              <a:extLst>
                <a:ext uri="{FF2B5EF4-FFF2-40B4-BE49-F238E27FC236}">
                  <a16:creationId xmlns:a16="http://schemas.microsoft.com/office/drawing/2014/main" id="{16364943-1683-4365-AD58-BF1A959715F9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31" name="부분 원형 30">
              <a:extLst>
                <a:ext uri="{FF2B5EF4-FFF2-40B4-BE49-F238E27FC236}">
                  <a16:creationId xmlns:a16="http://schemas.microsoft.com/office/drawing/2014/main" id="{22D0CA1F-6B19-4FE4-8884-E389A67F0EF6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464100-902E-4295-83D2-3F04AC5A74D1}"/>
              </a:ext>
            </a:extLst>
          </p:cNvPr>
          <p:cNvSpPr/>
          <p:nvPr/>
        </p:nvSpPr>
        <p:spPr>
          <a:xfrm>
            <a:off x="5004489" y="525504"/>
            <a:ext cx="1742394" cy="11300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01F5F32-38CC-495B-A387-19EF192244BA}"/>
              </a:ext>
            </a:extLst>
          </p:cNvPr>
          <p:cNvGrpSpPr/>
          <p:nvPr/>
        </p:nvGrpSpPr>
        <p:grpSpPr>
          <a:xfrm>
            <a:off x="8343680" y="2917397"/>
            <a:ext cx="334285" cy="670443"/>
            <a:chOff x="6572249" y="1613132"/>
            <a:chExt cx="468000" cy="938619"/>
          </a:xfrm>
        </p:grpSpPr>
        <p:sp>
          <p:nvSpPr>
            <p:cNvPr id="45" name="부분 원형 44">
              <a:extLst>
                <a:ext uri="{FF2B5EF4-FFF2-40B4-BE49-F238E27FC236}">
                  <a16:creationId xmlns:a16="http://schemas.microsoft.com/office/drawing/2014/main" id="{24E6DD49-CC3F-4820-9613-D9F509A170F5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46" name="부분 원형 45">
              <a:extLst>
                <a:ext uri="{FF2B5EF4-FFF2-40B4-BE49-F238E27FC236}">
                  <a16:creationId xmlns:a16="http://schemas.microsoft.com/office/drawing/2014/main" id="{DC02CE0A-3E99-4D5F-BD41-0FF2FBD3093F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3BFFC3B-CC45-4B46-8C1B-94D3123DE513}"/>
              </a:ext>
            </a:extLst>
          </p:cNvPr>
          <p:cNvGrpSpPr/>
          <p:nvPr/>
        </p:nvGrpSpPr>
        <p:grpSpPr>
          <a:xfrm rot="16200000">
            <a:off x="5248997" y="1320900"/>
            <a:ext cx="334285" cy="670443"/>
            <a:chOff x="6572249" y="1613132"/>
            <a:chExt cx="468000" cy="938619"/>
          </a:xfrm>
        </p:grpSpPr>
        <p:sp>
          <p:nvSpPr>
            <p:cNvPr id="55" name="부분 원형 54">
              <a:extLst>
                <a:ext uri="{FF2B5EF4-FFF2-40B4-BE49-F238E27FC236}">
                  <a16:creationId xmlns:a16="http://schemas.microsoft.com/office/drawing/2014/main" id="{733CA635-234A-4129-A9B1-BD88A48FDF26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56" name="부분 원형 55">
              <a:extLst>
                <a:ext uri="{FF2B5EF4-FFF2-40B4-BE49-F238E27FC236}">
                  <a16:creationId xmlns:a16="http://schemas.microsoft.com/office/drawing/2014/main" id="{3E92FA08-742E-4E77-A3CE-8B41F8C6A303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5BAD143-168C-4315-9B75-4522DFBB1B8F}"/>
              </a:ext>
            </a:extLst>
          </p:cNvPr>
          <p:cNvGrpSpPr/>
          <p:nvPr/>
        </p:nvGrpSpPr>
        <p:grpSpPr>
          <a:xfrm rot="5400000">
            <a:off x="4776468" y="3436341"/>
            <a:ext cx="334285" cy="670443"/>
            <a:chOff x="6572249" y="1613132"/>
            <a:chExt cx="468000" cy="938619"/>
          </a:xfrm>
        </p:grpSpPr>
        <p:sp>
          <p:nvSpPr>
            <p:cNvPr id="58" name="부분 원형 57">
              <a:extLst>
                <a:ext uri="{FF2B5EF4-FFF2-40B4-BE49-F238E27FC236}">
                  <a16:creationId xmlns:a16="http://schemas.microsoft.com/office/drawing/2014/main" id="{AC35299D-842B-42BA-9DBF-764AF37F25B1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59" name="부분 원형 58">
              <a:extLst>
                <a:ext uri="{FF2B5EF4-FFF2-40B4-BE49-F238E27FC236}">
                  <a16:creationId xmlns:a16="http://schemas.microsoft.com/office/drawing/2014/main" id="{8AB83042-36CB-49A5-9B20-75AE96B614BF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D2FF829-71E6-4712-8A03-F83F814C2BA1}"/>
              </a:ext>
            </a:extLst>
          </p:cNvPr>
          <p:cNvGrpSpPr/>
          <p:nvPr/>
        </p:nvGrpSpPr>
        <p:grpSpPr>
          <a:xfrm rot="5400000">
            <a:off x="6744290" y="3444734"/>
            <a:ext cx="334286" cy="670443"/>
            <a:chOff x="6572249" y="1613132"/>
            <a:chExt cx="468001" cy="938619"/>
          </a:xfrm>
        </p:grpSpPr>
        <p:sp>
          <p:nvSpPr>
            <p:cNvPr id="61" name="부분 원형 60">
              <a:extLst>
                <a:ext uri="{FF2B5EF4-FFF2-40B4-BE49-F238E27FC236}">
                  <a16:creationId xmlns:a16="http://schemas.microsoft.com/office/drawing/2014/main" id="{FBF784BD-D85E-489C-92B4-F08F44928116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62" name="부분 원형 61">
              <a:extLst>
                <a:ext uri="{FF2B5EF4-FFF2-40B4-BE49-F238E27FC236}">
                  <a16:creationId xmlns:a16="http://schemas.microsoft.com/office/drawing/2014/main" id="{8CB758DF-9DB0-46CB-A6BC-AEEC00266B22}"/>
                </a:ext>
              </a:extLst>
            </p:cNvPr>
            <p:cNvSpPr/>
            <p:nvPr/>
          </p:nvSpPr>
          <p:spPr>
            <a:xfrm rot="5400000" flipH="1">
              <a:off x="6572250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4AE6B78-8BED-42E8-AC43-0BDF7E1FAD33}"/>
              </a:ext>
            </a:extLst>
          </p:cNvPr>
          <p:cNvGrpSpPr/>
          <p:nvPr/>
        </p:nvGrpSpPr>
        <p:grpSpPr>
          <a:xfrm rot="10800000">
            <a:off x="3404475" y="3143325"/>
            <a:ext cx="334285" cy="670443"/>
            <a:chOff x="6572249" y="1613132"/>
            <a:chExt cx="468000" cy="938619"/>
          </a:xfrm>
        </p:grpSpPr>
        <p:sp>
          <p:nvSpPr>
            <p:cNvPr id="64" name="부분 원형 63">
              <a:extLst>
                <a:ext uri="{FF2B5EF4-FFF2-40B4-BE49-F238E27FC236}">
                  <a16:creationId xmlns:a16="http://schemas.microsoft.com/office/drawing/2014/main" id="{78C48BA6-8539-4051-A223-2C997C48B141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65" name="부분 원형 64">
              <a:extLst>
                <a:ext uri="{FF2B5EF4-FFF2-40B4-BE49-F238E27FC236}">
                  <a16:creationId xmlns:a16="http://schemas.microsoft.com/office/drawing/2014/main" id="{6ED6417D-6AF2-49B9-80A6-7681EF5D756E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8CEC05C-B9B7-476E-B4D4-19B65632FD25}"/>
              </a:ext>
            </a:extLst>
          </p:cNvPr>
          <p:cNvCxnSpPr>
            <a:cxnSpLocks/>
          </p:cNvCxnSpPr>
          <p:nvPr/>
        </p:nvCxnSpPr>
        <p:spPr>
          <a:xfrm>
            <a:off x="3572109" y="3522848"/>
            <a:ext cx="0" cy="257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FB50F90-7712-44A9-99EF-F69850E0F0D2}"/>
              </a:ext>
            </a:extLst>
          </p:cNvPr>
          <p:cNvCxnSpPr>
            <a:cxnSpLocks/>
          </p:cNvCxnSpPr>
          <p:nvPr/>
        </p:nvCxnSpPr>
        <p:spPr>
          <a:xfrm>
            <a:off x="8511048" y="2735037"/>
            <a:ext cx="0" cy="3452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5D3984E-F1D0-49BB-A7D3-106FAC6B6730}"/>
              </a:ext>
            </a:extLst>
          </p:cNvPr>
          <p:cNvCxnSpPr>
            <a:cxnSpLocks/>
          </p:cNvCxnSpPr>
          <p:nvPr/>
        </p:nvCxnSpPr>
        <p:spPr>
          <a:xfrm>
            <a:off x="6994072" y="2729367"/>
            <a:ext cx="15174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A9FEC2A-089E-423E-ADE0-F4CEDDDADC77}"/>
              </a:ext>
            </a:extLst>
          </p:cNvPr>
          <p:cNvSpPr/>
          <p:nvPr/>
        </p:nvSpPr>
        <p:spPr>
          <a:xfrm>
            <a:off x="5115057" y="2729178"/>
            <a:ext cx="1627103" cy="3465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DFB6A78-4081-4CC0-B1E2-13FE2AFFA0F3}"/>
              </a:ext>
            </a:extLst>
          </p:cNvPr>
          <p:cNvSpPr/>
          <p:nvPr/>
        </p:nvSpPr>
        <p:spPr>
          <a:xfrm>
            <a:off x="5114025" y="3284797"/>
            <a:ext cx="1627103" cy="1029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A081C75-1F62-421B-8867-5E6F58FECE9B}"/>
              </a:ext>
            </a:extLst>
          </p:cNvPr>
          <p:cNvSpPr/>
          <p:nvPr/>
        </p:nvSpPr>
        <p:spPr>
          <a:xfrm>
            <a:off x="5346631" y="4316026"/>
            <a:ext cx="1161889" cy="1668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7D07D5-3A94-4321-80DC-176726AD75A1}"/>
              </a:ext>
            </a:extLst>
          </p:cNvPr>
          <p:cNvSpPr/>
          <p:nvPr/>
        </p:nvSpPr>
        <p:spPr>
          <a:xfrm>
            <a:off x="2288938" y="2734362"/>
            <a:ext cx="720291" cy="553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E472DA5-3D5A-4054-A876-7263A78AE869}"/>
              </a:ext>
            </a:extLst>
          </p:cNvPr>
          <p:cNvSpPr/>
          <p:nvPr/>
        </p:nvSpPr>
        <p:spPr>
          <a:xfrm>
            <a:off x="4863956" y="525502"/>
            <a:ext cx="719453" cy="11300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4E8E157-F239-48FB-A578-C0EBE7AA7642}"/>
              </a:ext>
            </a:extLst>
          </p:cNvPr>
          <p:cNvCxnSpPr>
            <a:cxnSpLocks/>
          </p:cNvCxnSpPr>
          <p:nvPr/>
        </p:nvCxnSpPr>
        <p:spPr>
          <a:xfrm>
            <a:off x="5114025" y="3289386"/>
            <a:ext cx="1615920" cy="1020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E967D83-E0BE-4995-A378-4D4B2BC222B1}"/>
              </a:ext>
            </a:extLst>
          </p:cNvPr>
          <p:cNvCxnSpPr>
            <a:cxnSpLocks/>
          </p:cNvCxnSpPr>
          <p:nvPr/>
        </p:nvCxnSpPr>
        <p:spPr>
          <a:xfrm flipV="1">
            <a:off x="5113598" y="3285324"/>
            <a:ext cx="1611944" cy="10287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5E0E4488-58F6-4F33-8885-14F56B4AC432}"/>
              </a:ext>
            </a:extLst>
          </p:cNvPr>
          <p:cNvGrpSpPr/>
          <p:nvPr/>
        </p:nvGrpSpPr>
        <p:grpSpPr>
          <a:xfrm>
            <a:off x="5116246" y="4850078"/>
            <a:ext cx="1951636" cy="886056"/>
            <a:chOff x="7191320" y="6790110"/>
            <a:chExt cx="2732291" cy="1240478"/>
          </a:xfrm>
          <a:solidFill>
            <a:schemeClr val="bg1"/>
          </a:solidFill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D381A83-0427-4297-88B0-DD2650BA382E}"/>
                </a:ext>
              </a:extLst>
            </p:cNvPr>
            <p:cNvSpPr/>
            <p:nvPr/>
          </p:nvSpPr>
          <p:spPr>
            <a:xfrm>
              <a:off x="7197417" y="6793321"/>
              <a:ext cx="2726192" cy="1237047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A4EB303F-68E0-4E5D-A678-723D3A4FE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1320" y="6802771"/>
              <a:ext cx="2732289" cy="122781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8EE5DE54-8159-47C4-AF2D-1A2CA0FEC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95485" y="6790110"/>
              <a:ext cx="2728126" cy="123733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ED0D2A5-6053-4A3F-B26C-09E14826EAF8}"/>
              </a:ext>
            </a:extLst>
          </p:cNvPr>
          <p:cNvCxnSpPr>
            <a:cxnSpLocks/>
          </p:cNvCxnSpPr>
          <p:nvPr/>
        </p:nvCxnSpPr>
        <p:spPr>
          <a:xfrm>
            <a:off x="3574235" y="3771218"/>
            <a:ext cx="15349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FAA927D-F369-4A16-841F-0AC56B9A2F6A}"/>
              </a:ext>
            </a:extLst>
          </p:cNvPr>
          <p:cNvSpPr/>
          <p:nvPr/>
        </p:nvSpPr>
        <p:spPr>
          <a:xfrm>
            <a:off x="4394335" y="2728247"/>
            <a:ext cx="360000" cy="251717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21B1E1E-99E3-4540-A432-CF684CCEB154}"/>
              </a:ext>
            </a:extLst>
          </p:cNvPr>
          <p:cNvSpPr/>
          <p:nvPr/>
        </p:nvSpPr>
        <p:spPr>
          <a:xfrm>
            <a:off x="4752656" y="2728247"/>
            <a:ext cx="360000" cy="251717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65BA4CD8-9176-4FF8-80E5-E86EA2A0A99F}"/>
              </a:ext>
            </a:extLst>
          </p:cNvPr>
          <p:cNvCxnSpPr>
            <a:cxnSpLocks/>
          </p:cNvCxnSpPr>
          <p:nvPr/>
        </p:nvCxnSpPr>
        <p:spPr>
          <a:xfrm>
            <a:off x="4394333" y="2881112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7AC7C0C-0DBC-494B-9FD6-293F0680D851}"/>
              </a:ext>
            </a:extLst>
          </p:cNvPr>
          <p:cNvCxnSpPr>
            <a:cxnSpLocks/>
          </p:cNvCxnSpPr>
          <p:nvPr/>
        </p:nvCxnSpPr>
        <p:spPr>
          <a:xfrm>
            <a:off x="4398869" y="2931004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6BA3193-8E63-4C18-99A3-6694CDF7DD01}"/>
              </a:ext>
            </a:extLst>
          </p:cNvPr>
          <p:cNvSpPr/>
          <p:nvPr/>
        </p:nvSpPr>
        <p:spPr>
          <a:xfrm>
            <a:off x="3572272" y="2728247"/>
            <a:ext cx="817621" cy="582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EA0B56EC-727A-48CA-9319-4CDA7796B241}"/>
              </a:ext>
            </a:extLst>
          </p:cNvPr>
          <p:cNvCxnSpPr>
            <a:cxnSpLocks/>
          </p:cNvCxnSpPr>
          <p:nvPr/>
        </p:nvCxnSpPr>
        <p:spPr>
          <a:xfrm>
            <a:off x="4394333" y="2776789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316D4077-3F0A-4B1F-A0C8-AE14823B95F3}"/>
              </a:ext>
            </a:extLst>
          </p:cNvPr>
          <p:cNvCxnSpPr>
            <a:cxnSpLocks/>
          </p:cNvCxnSpPr>
          <p:nvPr/>
        </p:nvCxnSpPr>
        <p:spPr>
          <a:xfrm>
            <a:off x="4398869" y="2831217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381AADD7-16A6-461F-84FA-714A893D5E98}"/>
              </a:ext>
            </a:extLst>
          </p:cNvPr>
          <p:cNvSpPr/>
          <p:nvPr/>
        </p:nvSpPr>
        <p:spPr>
          <a:xfrm>
            <a:off x="7362072" y="3423259"/>
            <a:ext cx="282857" cy="158969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CFC8E38-C36C-4E96-A4A3-705935FB7362}"/>
              </a:ext>
            </a:extLst>
          </p:cNvPr>
          <p:cNvSpPr/>
          <p:nvPr/>
        </p:nvSpPr>
        <p:spPr>
          <a:xfrm>
            <a:off x="7079787" y="3422352"/>
            <a:ext cx="282857" cy="158969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E5CD44E3-1546-4858-9778-430CCC2F3505}"/>
              </a:ext>
            </a:extLst>
          </p:cNvPr>
          <p:cNvCxnSpPr>
            <a:cxnSpLocks/>
          </p:cNvCxnSpPr>
          <p:nvPr/>
        </p:nvCxnSpPr>
        <p:spPr>
          <a:xfrm>
            <a:off x="7082196" y="3549227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528ABBC2-4E0E-47E0-96BD-22688C92ED81}"/>
              </a:ext>
            </a:extLst>
          </p:cNvPr>
          <p:cNvCxnSpPr>
            <a:cxnSpLocks/>
          </p:cNvCxnSpPr>
          <p:nvPr/>
        </p:nvCxnSpPr>
        <p:spPr>
          <a:xfrm>
            <a:off x="7077662" y="3518232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40ACB8C7-7353-4241-B921-D0BC398124C1}"/>
              </a:ext>
            </a:extLst>
          </p:cNvPr>
          <p:cNvCxnSpPr>
            <a:cxnSpLocks/>
          </p:cNvCxnSpPr>
          <p:nvPr/>
        </p:nvCxnSpPr>
        <p:spPr>
          <a:xfrm>
            <a:off x="7079929" y="3484212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0AFF2C8-49D7-4D4B-B8DA-DE7931874FD1}"/>
              </a:ext>
            </a:extLst>
          </p:cNvPr>
          <p:cNvCxnSpPr>
            <a:cxnSpLocks/>
          </p:cNvCxnSpPr>
          <p:nvPr/>
        </p:nvCxnSpPr>
        <p:spPr>
          <a:xfrm>
            <a:off x="7082196" y="3453708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90EEE6A-7758-4BB8-B842-7F6CF9D97E10}"/>
              </a:ext>
            </a:extLst>
          </p:cNvPr>
          <p:cNvSpPr/>
          <p:nvPr/>
        </p:nvSpPr>
        <p:spPr>
          <a:xfrm>
            <a:off x="4486262" y="687640"/>
            <a:ext cx="633047" cy="1671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AAE82C53-9EA7-4725-A631-6D5428B2F921}"/>
              </a:ext>
            </a:extLst>
          </p:cNvPr>
          <p:cNvSpPr/>
          <p:nvPr/>
        </p:nvSpPr>
        <p:spPr>
          <a:xfrm>
            <a:off x="4486262" y="526252"/>
            <a:ext cx="633047" cy="167143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FAA1C708-1874-4805-8F16-8A83BCD8BB08}"/>
              </a:ext>
            </a:extLst>
          </p:cNvPr>
          <p:cNvCxnSpPr>
            <a:cxnSpLocks/>
          </p:cNvCxnSpPr>
          <p:nvPr/>
        </p:nvCxnSpPr>
        <p:spPr>
          <a:xfrm>
            <a:off x="4569340" y="526252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7F73E858-A08E-4D70-A46E-895C8AE28F35}"/>
              </a:ext>
            </a:extLst>
          </p:cNvPr>
          <p:cNvCxnSpPr>
            <a:cxnSpLocks/>
          </p:cNvCxnSpPr>
          <p:nvPr/>
        </p:nvCxnSpPr>
        <p:spPr>
          <a:xfrm>
            <a:off x="464417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F69A8DD0-F626-460E-8223-110829EC8082}"/>
              </a:ext>
            </a:extLst>
          </p:cNvPr>
          <p:cNvCxnSpPr>
            <a:cxnSpLocks/>
          </p:cNvCxnSpPr>
          <p:nvPr/>
        </p:nvCxnSpPr>
        <p:spPr>
          <a:xfrm>
            <a:off x="471901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8FA4DECB-EA40-4C01-9147-7B305234163D}"/>
              </a:ext>
            </a:extLst>
          </p:cNvPr>
          <p:cNvCxnSpPr>
            <a:cxnSpLocks/>
          </p:cNvCxnSpPr>
          <p:nvPr/>
        </p:nvCxnSpPr>
        <p:spPr>
          <a:xfrm>
            <a:off x="4791589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E66DBD54-B683-46D5-AB0F-D81331C34C8E}"/>
              </a:ext>
            </a:extLst>
          </p:cNvPr>
          <p:cNvCxnSpPr>
            <a:cxnSpLocks/>
          </p:cNvCxnSpPr>
          <p:nvPr/>
        </p:nvCxnSpPr>
        <p:spPr>
          <a:xfrm>
            <a:off x="4864161" y="529129"/>
            <a:ext cx="0" cy="3285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5F454301-7890-4282-88F6-0EEF754BE479}"/>
              </a:ext>
            </a:extLst>
          </p:cNvPr>
          <p:cNvSpPr/>
          <p:nvPr/>
        </p:nvSpPr>
        <p:spPr>
          <a:xfrm>
            <a:off x="4864368" y="859334"/>
            <a:ext cx="254227" cy="23221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891E0817-FEA0-4D61-8CAC-7537CAD0D674}"/>
              </a:ext>
            </a:extLst>
          </p:cNvPr>
          <p:cNvSpPr/>
          <p:nvPr/>
        </p:nvSpPr>
        <p:spPr>
          <a:xfrm>
            <a:off x="7078260" y="2729582"/>
            <a:ext cx="569651" cy="30857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4258CC3-70DE-4438-8F51-6F42B91F9661}"/>
              </a:ext>
            </a:extLst>
          </p:cNvPr>
          <p:cNvSpPr/>
          <p:nvPr/>
        </p:nvSpPr>
        <p:spPr>
          <a:xfrm>
            <a:off x="7392142" y="2804884"/>
            <a:ext cx="254227" cy="232216"/>
          </a:xfrm>
          <a:prstGeom prst="rect">
            <a:avLst/>
          </a:prstGeom>
          <a:solidFill>
            <a:srgbClr val="FF7C8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EF7379B4-453A-42C2-A053-91BF2238623E}"/>
              </a:ext>
            </a:extLst>
          </p:cNvPr>
          <p:cNvGrpSpPr/>
          <p:nvPr/>
        </p:nvGrpSpPr>
        <p:grpSpPr>
          <a:xfrm rot="16200000">
            <a:off x="6743362" y="2394584"/>
            <a:ext cx="334285" cy="670443"/>
            <a:chOff x="6572249" y="1613132"/>
            <a:chExt cx="468000" cy="938619"/>
          </a:xfrm>
        </p:grpSpPr>
        <p:sp>
          <p:nvSpPr>
            <p:cNvPr id="231" name="부분 원형 230">
              <a:extLst>
                <a:ext uri="{FF2B5EF4-FFF2-40B4-BE49-F238E27FC236}">
                  <a16:creationId xmlns:a16="http://schemas.microsoft.com/office/drawing/2014/main" id="{24C4C193-92E6-4A47-A5CD-2D32535E9712}"/>
                </a:ext>
              </a:extLst>
            </p:cNvPr>
            <p:cNvSpPr/>
            <p:nvPr/>
          </p:nvSpPr>
          <p:spPr>
            <a:xfrm rot="5400000">
              <a:off x="6572249" y="1613132"/>
              <a:ext cx="468000" cy="468000"/>
            </a:xfrm>
            <a:prstGeom prst="pie">
              <a:avLst>
                <a:gd name="adj1" fmla="val 0"/>
                <a:gd name="adj2" fmla="val 5392022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  <p:sp>
          <p:nvSpPr>
            <p:cNvPr id="232" name="부분 원형 231">
              <a:extLst>
                <a:ext uri="{FF2B5EF4-FFF2-40B4-BE49-F238E27FC236}">
                  <a16:creationId xmlns:a16="http://schemas.microsoft.com/office/drawing/2014/main" id="{BCE67F01-9CD1-4105-948F-B53B4C715EA2}"/>
                </a:ext>
              </a:extLst>
            </p:cNvPr>
            <p:cNvSpPr/>
            <p:nvPr/>
          </p:nvSpPr>
          <p:spPr>
            <a:xfrm rot="5400000" flipH="1">
              <a:off x="6572249" y="2083751"/>
              <a:ext cx="468000" cy="468000"/>
            </a:xfrm>
            <a:prstGeom prst="pie">
              <a:avLst>
                <a:gd name="adj1" fmla="val 0"/>
                <a:gd name="adj2" fmla="val 539274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88">
                <a:solidFill>
                  <a:schemeClr val="tx1"/>
                </a:solidFill>
              </a:endParaRPr>
            </a:p>
          </p:txBody>
        </p:sp>
      </p:grp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2A7B095A-CBF4-49F0-B08D-54C07295AE93}"/>
              </a:ext>
            </a:extLst>
          </p:cNvPr>
          <p:cNvSpPr/>
          <p:nvPr/>
        </p:nvSpPr>
        <p:spPr>
          <a:xfrm>
            <a:off x="7645644" y="3419492"/>
            <a:ext cx="866321" cy="36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88"/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878B146F-2FF7-447A-8E42-BBB94F41E567}"/>
              </a:ext>
            </a:extLst>
          </p:cNvPr>
          <p:cNvCxnSpPr>
            <a:cxnSpLocks/>
          </p:cNvCxnSpPr>
          <p:nvPr/>
        </p:nvCxnSpPr>
        <p:spPr>
          <a:xfrm>
            <a:off x="8511557" y="2730122"/>
            <a:ext cx="1773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AA1E6F2-8D1C-4738-ABC1-BF00182E0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00910"/>
              </p:ext>
            </p:extLst>
          </p:nvPr>
        </p:nvGraphicFramePr>
        <p:xfrm>
          <a:off x="8513683" y="2729895"/>
          <a:ext cx="597600" cy="1487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6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4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154</a:t>
                      </a:r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567818"/>
                  </a:ext>
                </a:extLst>
              </a:tr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614779"/>
                  </a:ext>
                </a:extLst>
              </a:tr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974772"/>
                  </a:ext>
                </a:extLst>
              </a:tr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727689"/>
                  </a:ext>
                </a:extLst>
              </a:tr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66237"/>
                  </a:ext>
                </a:extLst>
              </a:tr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46712"/>
                  </a:ext>
                </a:extLst>
              </a:tr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344206"/>
                  </a:ext>
                </a:extLst>
              </a:tr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09890"/>
                  </a:ext>
                </a:extLst>
              </a:tr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46415"/>
                  </a:ext>
                </a:extLst>
              </a:tr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53279"/>
                  </a:ext>
                </a:extLst>
              </a:tr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56212"/>
                  </a:ext>
                </a:extLst>
              </a:tr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9532"/>
                  </a:ext>
                </a:extLst>
              </a:tr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14851"/>
                  </a:ext>
                </a:extLst>
              </a:tr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6177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6625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4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132</a:t>
                      </a:r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</a:tbl>
          </a:graphicData>
        </a:graphic>
      </p:graphicFrame>
      <p:graphicFrame>
        <p:nvGraphicFramePr>
          <p:cNvPr id="80" name="표 5">
            <a:extLst>
              <a:ext uri="{FF2B5EF4-FFF2-40B4-BE49-F238E27FC236}">
                <a16:creationId xmlns:a16="http://schemas.microsoft.com/office/drawing/2014/main" id="{03D65C93-3908-43FB-B6D0-1DD1C05C4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53831"/>
              </p:ext>
            </p:extLst>
          </p:nvPr>
        </p:nvGraphicFramePr>
        <p:xfrm>
          <a:off x="9202022" y="2913046"/>
          <a:ext cx="597600" cy="130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6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4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155</a:t>
                      </a:r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566237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946712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344206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009890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346415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53279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56212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9532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14851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6519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4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174</a:t>
                      </a:r>
                      <a:endParaRPr lang="ko-KR" altLang="en-US" sz="4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</a:tbl>
          </a:graphicData>
        </a:graphic>
      </p:graphicFrame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4747666-9FF7-4AF9-A59F-95840CEFE80F}"/>
              </a:ext>
            </a:extLst>
          </p:cNvPr>
          <p:cNvCxnSpPr>
            <a:cxnSpLocks/>
          </p:cNvCxnSpPr>
          <p:nvPr/>
        </p:nvCxnSpPr>
        <p:spPr>
          <a:xfrm>
            <a:off x="7079594" y="3510774"/>
            <a:ext cx="0" cy="2511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5">
            <a:extLst>
              <a:ext uri="{FF2B5EF4-FFF2-40B4-BE49-F238E27FC236}">
                <a16:creationId xmlns:a16="http://schemas.microsoft.com/office/drawing/2014/main" id="{0FB64C92-48E3-4B30-BD0F-AD7F2DBF9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332875"/>
              </p:ext>
            </p:extLst>
          </p:nvPr>
        </p:nvGraphicFramePr>
        <p:xfrm>
          <a:off x="9116956" y="4314197"/>
          <a:ext cx="684000" cy="1381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2890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117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12525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107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</a:tbl>
          </a:graphicData>
        </a:graphic>
      </p:graphicFrame>
      <p:graphicFrame>
        <p:nvGraphicFramePr>
          <p:cNvPr id="87" name="표 5">
            <a:extLst>
              <a:ext uri="{FF2B5EF4-FFF2-40B4-BE49-F238E27FC236}">
                <a16:creationId xmlns:a16="http://schemas.microsoft.com/office/drawing/2014/main" id="{E8601793-1EEC-4890-AF09-F8B7AEF4B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197512"/>
              </p:ext>
            </p:extLst>
          </p:nvPr>
        </p:nvGraphicFramePr>
        <p:xfrm>
          <a:off x="8339869" y="4314197"/>
          <a:ext cx="684000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94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106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</a:tbl>
          </a:graphicData>
        </a:graphic>
      </p:graphicFrame>
      <p:graphicFrame>
        <p:nvGraphicFramePr>
          <p:cNvPr id="88" name="표 5">
            <a:extLst>
              <a:ext uri="{FF2B5EF4-FFF2-40B4-BE49-F238E27FC236}">
                <a16:creationId xmlns:a16="http://schemas.microsoft.com/office/drawing/2014/main" id="{618EC7D9-776F-4250-B924-8D8A3587A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900894"/>
              </p:ext>
            </p:extLst>
          </p:nvPr>
        </p:nvGraphicFramePr>
        <p:xfrm>
          <a:off x="7562796" y="4310514"/>
          <a:ext cx="684245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45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93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81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</a:tbl>
          </a:graphicData>
        </a:graphic>
      </p:graphicFrame>
      <p:graphicFrame>
        <p:nvGraphicFramePr>
          <p:cNvPr id="94" name="표 19">
            <a:extLst>
              <a:ext uri="{FF2B5EF4-FFF2-40B4-BE49-F238E27FC236}">
                <a16:creationId xmlns:a16="http://schemas.microsoft.com/office/drawing/2014/main" id="{941741A7-F75D-4F0B-80E3-208EA7759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363297"/>
              </p:ext>
            </p:extLst>
          </p:nvPr>
        </p:nvGraphicFramePr>
        <p:xfrm>
          <a:off x="7928001" y="5781187"/>
          <a:ext cx="1872168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014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56014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73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80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95" name="표 19">
            <a:extLst>
              <a:ext uri="{FF2B5EF4-FFF2-40B4-BE49-F238E27FC236}">
                <a16:creationId xmlns:a16="http://schemas.microsoft.com/office/drawing/2014/main" id="{CF5C8CBC-6294-4488-9627-E035327FE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91217"/>
              </p:ext>
            </p:extLst>
          </p:nvPr>
        </p:nvGraphicFramePr>
        <p:xfrm>
          <a:off x="5109191" y="5780653"/>
          <a:ext cx="2752109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71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53071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49902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55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72</a:t>
                      </a:r>
                      <a:endParaRPr lang="ko-KR" altLang="en-US" sz="7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96" name="표 5">
            <a:extLst>
              <a:ext uri="{FF2B5EF4-FFF2-40B4-BE49-F238E27FC236}">
                <a16:creationId xmlns:a16="http://schemas.microsoft.com/office/drawing/2014/main" id="{25E87B9B-4E89-4799-BA4D-4F5485565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73241"/>
              </p:ext>
            </p:extLst>
          </p:nvPr>
        </p:nvGraphicFramePr>
        <p:xfrm>
          <a:off x="2351832" y="4846407"/>
          <a:ext cx="594000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001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018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</a:tbl>
          </a:graphicData>
        </a:graphic>
      </p:graphicFrame>
      <p:graphicFrame>
        <p:nvGraphicFramePr>
          <p:cNvPr id="97" name="표 5">
            <a:extLst>
              <a:ext uri="{FF2B5EF4-FFF2-40B4-BE49-F238E27FC236}">
                <a16:creationId xmlns:a16="http://schemas.microsoft.com/office/drawing/2014/main" id="{9027C455-9F44-4627-BED2-1AD96C4E2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17976"/>
              </p:ext>
            </p:extLst>
          </p:nvPr>
        </p:nvGraphicFramePr>
        <p:xfrm>
          <a:off x="3033378" y="4843560"/>
          <a:ext cx="594000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036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019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</a:tbl>
          </a:graphicData>
        </a:graphic>
      </p:graphicFrame>
      <p:graphicFrame>
        <p:nvGraphicFramePr>
          <p:cNvPr id="98" name="표 5">
            <a:extLst>
              <a:ext uri="{FF2B5EF4-FFF2-40B4-BE49-F238E27FC236}">
                <a16:creationId xmlns:a16="http://schemas.microsoft.com/office/drawing/2014/main" id="{647E6A56-A234-41C1-8974-23BCF0F7A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50444"/>
              </p:ext>
            </p:extLst>
          </p:nvPr>
        </p:nvGraphicFramePr>
        <p:xfrm>
          <a:off x="3714649" y="4846407"/>
          <a:ext cx="594000" cy="138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000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037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410947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3261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091802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66883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96803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624054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48986"/>
                  </a:ext>
                </a:extLst>
              </a:tr>
              <a:tr h="10641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  <a:cs typeface="+mn-cs"/>
                        </a:rPr>
                        <a:t>054</a:t>
                      </a:r>
                      <a:endParaRPr lang="ko-KR" altLang="en-US" sz="700" kern="120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895883"/>
                  </a:ext>
                </a:extLst>
              </a:tr>
            </a:tbl>
          </a:graphicData>
        </a:graphic>
      </p:graphicFrame>
      <p:graphicFrame>
        <p:nvGraphicFramePr>
          <p:cNvPr id="100" name="표 19">
            <a:extLst>
              <a:ext uri="{FF2B5EF4-FFF2-40B4-BE49-F238E27FC236}">
                <a16:creationId xmlns:a16="http://schemas.microsoft.com/office/drawing/2014/main" id="{213C5E9B-B460-4613-A751-EBCE96B61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718544"/>
              </p:ext>
            </p:extLst>
          </p:nvPr>
        </p:nvGraphicFramePr>
        <p:xfrm>
          <a:off x="2351046" y="3416334"/>
          <a:ext cx="633093" cy="8218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031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211031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211031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</a:tblGrid>
              <a:tr h="8218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3</a:t>
                      </a:r>
                      <a:endParaRPr lang="ko-KR" altLang="en-US" sz="700"/>
                    </a:p>
                  </a:txBody>
                  <a:tcPr marL="0" marR="0" marT="0" marB="0" vert="eaVert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 vert="eaVert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0" marR="0" marT="0" marB="0" vert="eaVert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1" name="표 19">
            <a:extLst>
              <a:ext uri="{FF2B5EF4-FFF2-40B4-BE49-F238E27FC236}">
                <a16:creationId xmlns:a16="http://schemas.microsoft.com/office/drawing/2014/main" id="{3489A372-7A82-4A83-A6C4-1437FDF7C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823686"/>
              </p:ext>
            </p:extLst>
          </p:nvPr>
        </p:nvGraphicFramePr>
        <p:xfrm>
          <a:off x="2367280" y="1804156"/>
          <a:ext cx="2617758" cy="772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431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45431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772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204</a:t>
                      </a:r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220</a:t>
                      </a:r>
                      <a:endParaRPr lang="ko-KR" altLang="en-US" sz="9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3" name="표 19">
            <a:extLst>
              <a:ext uri="{FF2B5EF4-FFF2-40B4-BE49-F238E27FC236}">
                <a16:creationId xmlns:a16="http://schemas.microsoft.com/office/drawing/2014/main" id="{7AF71DD5-7A90-474C-9ACE-D3F81C530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74777"/>
              </p:ext>
            </p:extLst>
          </p:nvPr>
        </p:nvGraphicFramePr>
        <p:xfrm>
          <a:off x="6935513" y="2215556"/>
          <a:ext cx="3275286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66">
                  <a:extLst>
                    <a:ext uri="{9D8B030D-6E8A-4147-A177-3AD203B41FA5}">
                      <a16:colId xmlns:a16="http://schemas.microsoft.com/office/drawing/2014/main" val="276498514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908875948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778318645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55966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221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241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4" name="표 19">
            <a:extLst>
              <a:ext uri="{FF2B5EF4-FFF2-40B4-BE49-F238E27FC236}">
                <a16:creationId xmlns:a16="http://schemas.microsoft.com/office/drawing/2014/main" id="{192C199C-A3D5-4D61-8338-AABFEDEF7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2726"/>
              </p:ext>
            </p:extLst>
          </p:nvPr>
        </p:nvGraphicFramePr>
        <p:xfrm>
          <a:off x="6936191" y="863550"/>
          <a:ext cx="3274608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624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92624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258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275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5" name="표 19">
            <a:extLst>
              <a:ext uri="{FF2B5EF4-FFF2-40B4-BE49-F238E27FC236}">
                <a16:creationId xmlns:a16="http://schemas.microsoft.com/office/drawing/2014/main" id="{B5DABD59-1D2D-472C-AA7D-A5E436BE3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21668"/>
              </p:ext>
            </p:extLst>
          </p:nvPr>
        </p:nvGraphicFramePr>
        <p:xfrm>
          <a:off x="6938340" y="1374938"/>
          <a:ext cx="96098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196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92196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92196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92196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92196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257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253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6" name="표 19">
            <a:extLst>
              <a:ext uri="{FF2B5EF4-FFF2-40B4-BE49-F238E27FC236}">
                <a16:creationId xmlns:a16="http://schemas.microsoft.com/office/drawing/2014/main" id="{6623D854-E674-431F-8131-2418BDD5B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809533"/>
              </p:ext>
            </p:extLst>
          </p:nvPr>
        </p:nvGraphicFramePr>
        <p:xfrm>
          <a:off x="8006706" y="1375979"/>
          <a:ext cx="2199846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986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1250800139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773733418"/>
                    </a:ext>
                  </a:extLst>
                </a:gridCol>
                <a:gridCol w="199986">
                  <a:extLst>
                    <a:ext uri="{9D8B030D-6E8A-4147-A177-3AD203B41FA5}">
                      <a16:colId xmlns:a16="http://schemas.microsoft.com/office/drawing/2014/main" val="21715317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254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242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7" name="표 19">
            <a:extLst>
              <a:ext uri="{FF2B5EF4-FFF2-40B4-BE49-F238E27FC236}">
                <a16:creationId xmlns:a16="http://schemas.microsoft.com/office/drawing/2014/main" id="{ED9EADEA-8394-4076-8278-85B807954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87135"/>
              </p:ext>
            </p:extLst>
          </p:nvPr>
        </p:nvGraphicFramePr>
        <p:xfrm>
          <a:off x="2032005" y="597137"/>
          <a:ext cx="2339055" cy="4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37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55937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289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276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graphicFrame>
        <p:nvGraphicFramePr>
          <p:cNvPr id="108" name="표 19">
            <a:extLst>
              <a:ext uri="{FF2B5EF4-FFF2-40B4-BE49-F238E27FC236}">
                <a16:creationId xmlns:a16="http://schemas.microsoft.com/office/drawing/2014/main" id="{7F7B2784-5644-45CE-AFE6-3A0132C65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98588"/>
              </p:ext>
            </p:extLst>
          </p:nvPr>
        </p:nvGraphicFramePr>
        <p:xfrm>
          <a:off x="2028238" y="1108859"/>
          <a:ext cx="2339056" cy="45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91">
                  <a:extLst>
                    <a:ext uri="{9D8B030D-6E8A-4147-A177-3AD203B41FA5}">
                      <a16:colId xmlns:a16="http://schemas.microsoft.com/office/drawing/2014/main" val="1337418173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1844134548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463027311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119887624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297736100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4066264881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445650875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662565023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750329312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382982405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551919789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829640849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1887405864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54573868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2861051700"/>
                    </a:ext>
                  </a:extLst>
                </a:gridCol>
                <a:gridCol w="146191">
                  <a:extLst>
                    <a:ext uri="{9D8B030D-6E8A-4147-A177-3AD203B41FA5}">
                      <a16:colId xmlns:a16="http://schemas.microsoft.com/office/drawing/2014/main" val="338847471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290</a:t>
                      </a:r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304</a:t>
                      </a:r>
                    </a:p>
                  </a:txBody>
                  <a:tcPr marL="0" marR="0" marT="0" marB="0" vert="wordArtVertRtl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9736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6C39F40-07FE-476C-9216-C7993A8C98FA}"/>
              </a:ext>
            </a:extLst>
          </p:cNvPr>
          <p:cNvSpPr/>
          <p:nvPr/>
        </p:nvSpPr>
        <p:spPr>
          <a:xfrm>
            <a:off x="3032385" y="3419555"/>
            <a:ext cx="237818" cy="813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F5A6E39-00C6-4CCA-A084-C0717605D73D}"/>
              </a:ext>
            </a:extLst>
          </p:cNvPr>
          <p:cNvSpPr/>
          <p:nvPr/>
        </p:nvSpPr>
        <p:spPr>
          <a:xfrm>
            <a:off x="5344339" y="4662269"/>
            <a:ext cx="1161889" cy="192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5AD198-CCD0-40DE-A23E-2E2AD4DCE733}"/>
              </a:ext>
            </a:extLst>
          </p:cNvPr>
          <p:cNvSpPr/>
          <p:nvPr/>
        </p:nvSpPr>
        <p:spPr>
          <a:xfrm>
            <a:off x="5117217" y="4702957"/>
            <a:ext cx="225117" cy="151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034FBCE-81A0-4ACD-9FDE-72B92AE14583}"/>
              </a:ext>
            </a:extLst>
          </p:cNvPr>
          <p:cNvSpPr/>
          <p:nvPr/>
        </p:nvSpPr>
        <p:spPr>
          <a:xfrm>
            <a:off x="3421081" y="3647945"/>
            <a:ext cx="149619" cy="2111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62F8E0-C069-418D-84B8-4450B07AAC3F}"/>
              </a:ext>
            </a:extLst>
          </p:cNvPr>
          <p:cNvSpPr/>
          <p:nvPr/>
        </p:nvSpPr>
        <p:spPr>
          <a:xfrm>
            <a:off x="2351832" y="4362782"/>
            <a:ext cx="2590842" cy="394863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52ECEDD-5596-4522-B431-E184E5AF8D18}"/>
              </a:ext>
            </a:extLst>
          </p:cNvPr>
          <p:cNvSpPr/>
          <p:nvPr/>
        </p:nvSpPr>
        <p:spPr>
          <a:xfrm>
            <a:off x="4398869" y="4839418"/>
            <a:ext cx="546186" cy="1390345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73CBF41-270F-4BE6-B23F-682E0ED353AA}"/>
              </a:ext>
            </a:extLst>
          </p:cNvPr>
          <p:cNvSpPr/>
          <p:nvPr/>
        </p:nvSpPr>
        <p:spPr>
          <a:xfrm>
            <a:off x="5112388" y="6110496"/>
            <a:ext cx="4687234" cy="214794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96486DA-F8AC-43BE-B9F4-77F53E0933AC}"/>
              </a:ext>
            </a:extLst>
          </p:cNvPr>
          <p:cNvSpPr/>
          <p:nvPr/>
        </p:nvSpPr>
        <p:spPr>
          <a:xfrm>
            <a:off x="6931266" y="1881433"/>
            <a:ext cx="3275286" cy="252000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6CA8E5E-7EBB-4A26-BB74-EB36EDF7D938}"/>
              </a:ext>
            </a:extLst>
          </p:cNvPr>
          <p:cNvSpPr/>
          <p:nvPr/>
        </p:nvSpPr>
        <p:spPr>
          <a:xfrm>
            <a:off x="6931266" y="536635"/>
            <a:ext cx="3275286" cy="252000"/>
          </a:xfrm>
          <a:prstGeom prst="rect">
            <a:avLst/>
          </a:prstGeom>
          <a:solidFill>
            <a:srgbClr val="FAFED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2" name="표 5">
            <a:extLst>
              <a:ext uri="{FF2B5EF4-FFF2-40B4-BE49-F238E27FC236}">
                <a16:creationId xmlns:a16="http://schemas.microsoft.com/office/drawing/2014/main" id="{0648633A-F09E-429B-BE33-3A3F99B6E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207619"/>
              </p:ext>
            </p:extLst>
          </p:nvPr>
        </p:nvGraphicFramePr>
        <p:xfrm>
          <a:off x="9890361" y="2917395"/>
          <a:ext cx="307448" cy="511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448">
                  <a:extLst>
                    <a:ext uri="{9D8B030D-6E8A-4147-A177-3AD203B41FA5}">
                      <a16:colId xmlns:a16="http://schemas.microsoft.com/office/drawing/2014/main" val="4045200075"/>
                    </a:ext>
                  </a:extLst>
                </a:gridCol>
              </a:tblGrid>
              <a:tr h="11006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9657"/>
                  </a:ext>
                </a:extLst>
              </a:tr>
              <a:tr h="1003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03386"/>
                  </a:ext>
                </a:extLst>
              </a:tr>
              <a:tr h="1003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89775"/>
                  </a:ext>
                </a:extLst>
              </a:tr>
              <a:tr h="1003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384646"/>
                  </a:ext>
                </a:extLst>
              </a:tr>
              <a:tr h="100385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128103"/>
                  </a:ext>
                </a:extLst>
              </a:tr>
            </a:tbl>
          </a:graphicData>
        </a:graphic>
      </p:graphicFrame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A9E3A850-CC51-404E-84E9-311EF2B96FD9}"/>
              </a:ext>
            </a:extLst>
          </p:cNvPr>
          <p:cNvCxnSpPr>
            <a:cxnSpLocks/>
          </p:cNvCxnSpPr>
          <p:nvPr/>
        </p:nvCxnSpPr>
        <p:spPr>
          <a:xfrm>
            <a:off x="7086127" y="3780703"/>
            <a:ext cx="565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78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233E3F-5DE5-45CF-9406-D042D52DA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4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2AE947-D5E7-4A85-A94A-F0C24CDDF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33337"/>
            <a:ext cx="83629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3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37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나눔스퀘어OTF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김다진</dc:creator>
  <cp:lastModifiedBy>김다진</cp:lastModifiedBy>
  <cp:revision>25</cp:revision>
  <dcterms:created xsi:type="dcterms:W3CDTF">2021-07-21T07:44:37Z</dcterms:created>
  <dcterms:modified xsi:type="dcterms:W3CDTF">2021-07-21T11:29:30Z</dcterms:modified>
</cp:coreProperties>
</file>