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6" r:id="rId3"/>
    <p:sldId id="269" r:id="rId4"/>
    <p:sldId id="257" r:id="rId5"/>
    <p:sldId id="258" r:id="rId6"/>
    <p:sldId id="270" r:id="rId7"/>
    <p:sldId id="259" r:id="rId8"/>
    <p:sldId id="260" r:id="rId9"/>
    <p:sldId id="271" r:id="rId10"/>
    <p:sldId id="261" r:id="rId11"/>
    <p:sldId id="268" r:id="rId12"/>
    <p:sldId id="272" r:id="rId13"/>
    <p:sldId id="267" r:id="rId14"/>
  </p:sldIdLst>
  <p:sldSz cx="17068800" cy="9601200"/>
  <p:notesSz cx="6858000" cy="9144000"/>
  <p:defaultTextStyle>
    <a:defPPr>
      <a:defRPr lang="en-US"/>
    </a:defPPr>
    <a:lvl1pPr marL="0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43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86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57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28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00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71" algn="l" defTabSz="45717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진" initials="김" lastIdx="2" clrIdx="0">
    <p:extLst>
      <p:ext uri="{19B8F6BF-5375-455C-9EA6-DF929625EA0E}">
        <p15:presenceInfo xmlns:p15="http://schemas.microsoft.com/office/powerpoint/2012/main" userId="김다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FD46B-8C5A-4EB4-8088-278D57DBEE94}" v="662" dt="2021-07-21T06:42:2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45" autoAdjust="0"/>
    <p:restoredTop sz="93767" autoAdjust="0"/>
  </p:normalViewPr>
  <p:slideViewPr>
    <p:cSldViewPr snapToGrid="0">
      <p:cViewPr>
        <p:scale>
          <a:sx n="50" d="100"/>
          <a:sy n="50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다진" userId="9470b392-b654-424b-a0a8-a538916d4f9a" providerId="ADAL" clId="{358FD46B-8C5A-4EB4-8088-278D57DBEE94}"/>
    <pc:docChg chg="undo redo custSel addSld delSld modSld sldOrd modMainMaster">
      <pc:chgData name="김다진" userId="9470b392-b654-424b-a0a8-a538916d4f9a" providerId="ADAL" clId="{358FD46B-8C5A-4EB4-8088-278D57DBEE94}" dt="2021-07-21T06:43:09.788" v="9629" actId="478"/>
      <pc:docMkLst>
        <pc:docMk/>
      </pc:docMkLst>
      <pc:sldChg chg="addSp delSp modSp add del mod addCm">
        <pc:chgData name="김다진" userId="9470b392-b654-424b-a0a8-a538916d4f9a" providerId="ADAL" clId="{358FD46B-8C5A-4EB4-8088-278D57DBEE94}" dt="2021-07-21T02:34:07.914" v="6448" actId="47"/>
        <pc:sldMkLst>
          <pc:docMk/>
          <pc:sldMk cId="3912950472" sldId="256"/>
        </pc:sldMkLst>
        <pc:spChg chg="del mod">
          <ac:chgData name="김다진" userId="9470b392-b654-424b-a0a8-a538916d4f9a" providerId="ADAL" clId="{358FD46B-8C5A-4EB4-8088-278D57DBEE94}" dt="2021-07-20T15:35:30.352" v="71"/>
          <ac:spMkLst>
            <pc:docMk/>
            <pc:sldMk cId="3912950472" sldId="256"/>
            <ac:spMk id="4" creationId="{348B8AD7-8B1A-46C5-81D3-4A908347E8E5}"/>
          </ac:spMkLst>
        </pc:spChg>
        <pc:spChg chg="add del mod">
          <ac:chgData name="김다진" userId="9470b392-b654-424b-a0a8-a538916d4f9a" providerId="ADAL" clId="{358FD46B-8C5A-4EB4-8088-278D57DBEE94}" dt="2021-07-20T15:37:09.289" v="130" actId="478"/>
          <ac:spMkLst>
            <pc:docMk/>
            <pc:sldMk cId="3912950472" sldId="256"/>
            <ac:spMk id="5" creationId="{D6FECD30-3E21-48CE-B07E-5F2F0E1ABC9C}"/>
          </ac:spMkLst>
        </pc:spChg>
        <pc:spChg chg="add del mod">
          <ac:chgData name="김다진" userId="9470b392-b654-424b-a0a8-a538916d4f9a" providerId="ADAL" clId="{358FD46B-8C5A-4EB4-8088-278D57DBEE94}" dt="2021-07-20T15:37:09.289" v="130" actId="478"/>
          <ac:spMkLst>
            <pc:docMk/>
            <pc:sldMk cId="3912950472" sldId="256"/>
            <ac:spMk id="6" creationId="{47181208-5CBF-435C-AC77-E89EDFE67AB2}"/>
          </ac:spMkLst>
        </pc:spChg>
        <pc:spChg chg="add del mod">
          <ac:chgData name="김다진" userId="9470b392-b654-424b-a0a8-a538916d4f9a" providerId="ADAL" clId="{358FD46B-8C5A-4EB4-8088-278D57DBEE94}" dt="2021-07-20T15:37:09.289" v="130" actId="478"/>
          <ac:spMkLst>
            <pc:docMk/>
            <pc:sldMk cId="3912950472" sldId="256"/>
            <ac:spMk id="7" creationId="{9DE3C6AF-2080-4DC2-BBE6-BD59986CDC2A}"/>
          </ac:spMkLst>
        </pc:spChg>
        <pc:spChg chg="add del mod">
          <ac:chgData name="김다진" userId="9470b392-b654-424b-a0a8-a538916d4f9a" providerId="ADAL" clId="{358FD46B-8C5A-4EB4-8088-278D57DBEE94}" dt="2021-07-20T15:37:09.289" v="130" actId="478"/>
          <ac:spMkLst>
            <pc:docMk/>
            <pc:sldMk cId="3912950472" sldId="256"/>
            <ac:spMk id="8" creationId="{F6B2ED09-D49F-46BE-8A55-C6946A9F54E1}"/>
          </ac:spMkLst>
        </pc:spChg>
        <pc:spChg chg="del mod topLvl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11" creationId="{A8E8289B-212E-4DE0-96AE-3AC3798FC049}"/>
          </ac:spMkLst>
        </pc:spChg>
        <pc:spChg chg="del mod topLvl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12" creationId="{BD708064-9127-4E32-838D-80947A2826E7}"/>
          </ac:spMkLst>
        </pc:spChg>
        <pc:spChg chg="add del mod">
          <ac:chgData name="김다진" userId="9470b392-b654-424b-a0a8-a538916d4f9a" providerId="ADAL" clId="{358FD46B-8C5A-4EB4-8088-278D57DBEE94}" dt="2021-07-20T15:37:09.289" v="130" actId="478"/>
          <ac:spMkLst>
            <pc:docMk/>
            <pc:sldMk cId="3912950472" sldId="256"/>
            <ac:spMk id="13" creationId="{834FA917-96E5-4B1E-A0A9-24A48BE5D342}"/>
          </ac:spMkLst>
        </pc:spChg>
        <pc:spChg chg="add del mod">
          <ac:chgData name="김다진" userId="9470b392-b654-424b-a0a8-a538916d4f9a" providerId="ADAL" clId="{358FD46B-8C5A-4EB4-8088-278D57DBEE94}" dt="2021-07-20T15:37:15.458" v="132" actId="478"/>
          <ac:spMkLst>
            <pc:docMk/>
            <pc:sldMk cId="3912950472" sldId="256"/>
            <ac:spMk id="14" creationId="{4F612D10-EA41-4829-A75D-314984FEE8FF}"/>
          </ac:spMkLst>
        </pc:spChg>
        <pc:spChg chg="del mod">
          <ac:chgData name="김다진" userId="9470b392-b654-424b-a0a8-a538916d4f9a" providerId="ADAL" clId="{358FD46B-8C5A-4EB4-8088-278D57DBEE94}" dt="2021-07-20T15:37:09.289" v="130" actId="478"/>
          <ac:spMkLst>
            <pc:docMk/>
            <pc:sldMk cId="3912950472" sldId="256"/>
            <ac:spMk id="15" creationId="{41962325-0381-47F5-8AC2-E4892CBF9B72}"/>
          </ac:spMkLst>
        </pc:spChg>
        <pc:spChg chg="add del mod">
          <ac:chgData name="김다진" userId="9470b392-b654-424b-a0a8-a538916d4f9a" providerId="ADAL" clId="{358FD46B-8C5A-4EB4-8088-278D57DBEE94}" dt="2021-07-20T15:37:09.289" v="130" actId="478"/>
          <ac:spMkLst>
            <pc:docMk/>
            <pc:sldMk cId="3912950472" sldId="256"/>
            <ac:spMk id="19" creationId="{124D6AA5-F9BA-4F54-9AAE-4F14BBAC9570}"/>
          </ac:spMkLst>
        </pc:spChg>
        <pc:spChg chg="add del mod">
          <ac:chgData name="김다진" userId="9470b392-b654-424b-a0a8-a538916d4f9a" providerId="ADAL" clId="{358FD46B-8C5A-4EB4-8088-278D57DBEE94}" dt="2021-07-20T15:37:09.289" v="130" actId="478"/>
          <ac:spMkLst>
            <pc:docMk/>
            <pc:sldMk cId="3912950472" sldId="256"/>
            <ac:spMk id="20" creationId="{D4AF09E7-9297-48F3-81B7-38AFB776DED3}"/>
          </ac:spMkLst>
        </pc:spChg>
        <pc:spChg chg="add del mod">
          <ac:chgData name="김다진" userId="9470b392-b654-424b-a0a8-a538916d4f9a" providerId="ADAL" clId="{358FD46B-8C5A-4EB4-8088-278D57DBEE94}" dt="2021-07-20T15:37:09.289" v="130" actId="478"/>
          <ac:spMkLst>
            <pc:docMk/>
            <pc:sldMk cId="3912950472" sldId="256"/>
            <ac:spMk id="21" creationId="{928837E0-D38D-4876-9470-E35E21628787}"/>
          </ac:spMkLst>
        </pc:spChg>
        <pc:spChg chg="add del mod">
          <ac:chgData name="김다진" userId="9470b392-b654-424b-a0a8-a538916d4f9a" providerId="ADAL" clId="{358FD46B-8C5A-4EB4-8088-278D57DBEE94}" dt="2021-07-20T15:37:09.289" v="130" actId="478"/>
          <ac:spMkLst>
            <pc:docMk/>
            <pc:sldMk cId="3912950472" sldId="256"/>
            <ac:spMk id="22" creationId="{C153008C-A8FE-471B-B398-35BD51A4C4C3}"/>
          </ac:spMkLst>
        </pc:spChg>
        <pc:spChg chg="add del mod">
          <ac:chgData name="김다진" userId="9470b392-b654-424b-a0a8-a538916d4f9a" providerId="ADAL" clId="{358FD46B-8C5A-4EB4-8088-278D57DBEE94}" dt="2021-07-20T15:35:30.352" v="71"/>
          <ac:spMkLst>
            <pc:docMk/>
            <pc:sldMk cId="3912950472" sldId="256"/>
            <ac:spMk id="28" creationId="{BB5E7F9F-EFF1-42AA-8A97-15561DB14407}"/>
          </ac:spMkLst>
        </pc:spChg>
        <pc:spChg chg="del mod">
          <ac:chgData name="김다진" userId="9470b392-b654-424b-a0a8-a538916d4f9a" providerId="ADAL" clId="{358FD46B-8C5A-4EB4-8088-278D57DBEE94}" dt="2021-07-20T15:36:53.332" v="125" actId="478"/>
          <ac:spMkLst>
            <pc:docMk/>
            <pc:sldMk cId="3912950472" sldId="256"/>
            <ac:spMk id="29" creationId="{C7242FE0-64E8-4983-92C3-DC8D5C0D5235}"/>
          </ac:spMkLst>
        </pc:spChg>
        <pc:spChg chg="add del mod">
          <ac:chgData name="김다진" userId="9470b392-b654-424b-a0a8-a538916d4f9a" providerId="ADAL" clId="{358FD46B-8C5A-4EB4-8088-278D57DBEE94}" dt="2021-07-20T15:37:53.347" v="142"/>
          <ac:spMkLst>
            <pc:docMk/>
            <pc:sldMk cId="3912950472" sldId="256"/>
            <ac:spMk id="30" creationId="{3D4D940C-E489-44C0-97FB-E8FB76D704B1}"/>
          </ac:spMkLst>
        </pc:spChg>
        <pc:spChg chg="add del mod">
          <ac:chgData name="김다진" userId="9470b392-b654-424b-a0a8-a538916d4f9a" providerId="ADAL" clId="{358FD46B-8C5A-4EB4-8088-278D57DBEE94}" dt="2021-07-20T15:37:53.347" v="142"/>
          <ac:spMkLst>
            <pc:docMk/>
            <pc:sldMk cId="3912950472" sldId="256"/>
            <ac:spMk id="31" creationId="{B8A862CA-D67B-4264-86F6-87C41ACC61BA}"/>
          </ac:spMkLst>
        </pc:spChg>
        <pc:spChg chg="add del mod">
          <ac:chgData name="김다진" userId="9470b392-b654-424b-a0a8-a538916d4f9a" providerId="ADAL" clId="{358FD46B-8C5A-4EB4-8088-278D57DBEE94}" dt="2021-07-20T15:38:17.871" v="146"/>
          <ac:spMkLst>
            <pc:docMk/>
            <pc:sldMk cId="3912950472" sldId="256"/>
            <ac:spMk id="32" creationId="{231A6FAB-ED70-4993-958E-05541266CE8A}"/>
          </ac:spMkLst>
        </pc:spChg>
        <pc:spChg chg="add del mod">
          <ac:chgData name="김다진" userId="9470b392-b654-424b-a0a8-a538916d4f9a" providerId="ADAL" clId="{358FD46B-8C5A-4EB4-8088-278D57DBEE94}" dt="2021-07-20T15:38:17.871" v="146"/>
          <ac:spMkLst>
            <pc:docMk/>
            <pc:sldMk cId="3912950472" sldId="256"/>
            <ac:spMk id="33" creationId="{63CDA239-C54D-4260-A1D0-9703D79C640A}"/>
          </ac:spMkLst>
        </pc:spChg>
        <pc:spChg chg="del mod">
          <ac:chgData name="김다진" userId="9470b392-b654-424b-a0a8-a538916d4f9a" providerId="ADAL" clId="{358FD46B-8C5A-4EB4-8088-278D57DBEE94}" dt="2021-07-20T15:38:17.871" v="146"/>
          <ac:spMkLst>
            <pc:docMk/>
            <pc:sldMk cId="3912950472" sldId="256"/>
            <ac:spMk id="34" creationId="{A45C3E94-01C6-403E-996A-6B1860EBEF4F}"/>
          </ac:spMkLst>
        </pc:spChg>
        <pc:spChg chg="del mod">
          <ac:chgData name="김다진" userId="9470b392-b654-424b-a0a8-a538916d4f9a" providerId="ADAL" clId="{358FD46B-8C5A-4EB4-8088-278D57DBEE94}" dt="2021-07-20T15:45:47.537" v="266" actId="478"/>
          <ac:spMkLst>
            <pc:docMk/>
            <pc:sldMk cId="3912950472" sldId="256"/>
            <ac:spMk id="35" creationId="{0601E87D-11E9-4310-9CFC-87FD30AE576D}"/>
          </ac:spMkLst>
        </pc:spChg>
        <pc:spChg chg="add del mod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36" creationId="{09C3F5FC-D8DB-4332-A0B1-4F382A850269}"/>
          </ac:spMkLst>
        </pc:spChg>
        <pc:spChg chg="add del mod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37" creationId="{0D087006-7CFB-4390-AFA0-4E17DD3E88A3}"/>
          </ac:spMkLst>
        </pc:spChg>
        <pc:spChg chg="add del mod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38" creationId="{746EDC28-7262-488D-8DE7-483FCBF76362}"/>
          </ac:spMkLst>
        </pc:spChg>
        <pc:spChg chg="add del mod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39" creationId="{D7D68F53-93D2-4977-BC7C-3793ED3D818A}"/>
          </ac:spMkLst>
        </pc:spChg>
        <pc:spChg chg="add del mod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40" creationId="{9D8A135C-58BE-4393-8507-3C37B346F8EA}"/>
          </ac:spMkLst>
        </pc:spChg>
        <pc:spChg chg="add del mod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41" creationId="{62F63EF0-9440-4344-8F12-121E961F5793}"/>
          </ac:spMkLst>
        </pc:spChg>
        <pc:spChg chg="add del mod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42" creationId="{E72B1405-2151-499C-B442-D78CD2F42846}"/>
          </ac:spMkLst>
        </pc:spChg>
        <pc:spChg chg="add del mod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43" creationId="{F85CBB49-9365-4B66-BB9C-7B823965CBA1}"/>
          </ac:spMkLst>
        </pc:spChg>
        <pc:spChg chg="add del mod">
          <ac:chgData name="김다진" userId="9470b392-b654-424b-a0a8-a538916d4f9a" providerId="ADAL" clId="{358FD46B-8C5A-4EB4-8088-278D57DBEE94}" dt="2021-07-20T15:45:20.542" v="260" actId="21"/>
          <ac:spMkLst>
            <pc:docMk/>
            <pc:sldMk cId="3912950472" sldId="256"/>
            <ac:spMk id="44" creationId="{3E3A8CE7-8026-4DF3-9B9D-5285158361A7}"/>
          </ac:spMkLst>
        </pc:spChg>
        <pc:spChg chg="add del mod">
          <ac:chgData name="김다진" userId="9470b392-b654-424b-a0a8-a538916d4f9a" providerId="ADAL" clId="{358FD46B-8C5A-4EB4-8088-278D57DBEE94}" dt="2021-07-20T15:47:06.290" v="284"/>
          <ac:spMkLst>
            <pc:docMk/>
            <pc:sldMk cId="3912950472" sldId="256"/>
            <ac:spMk id="46" creationId="{D18E72B0-CA1F-4EBC-8A98-C1682274A748}"/>
          </ac:spMkLst>
        </pc:spChg>
        <pc:spChg chg="add del mod">
          <ac:chgData name="김다진" userId="9470b392-b654-424b-a0a8-a538916d4f9a" providerId="ADAL" clId="{358FD46B-8C5A-4EB4-8088-278D57DBEE94}" dt="2021-07-20T15:47:06.290" v="284"/>
          <ac:spMkLst>
            <pc:docMk/>
            <pc:sldMk cId="3912950472" sldId="256"/>
            <ac:spMk id="47" creationId="{F3C7590D-6472-466E-9CE4-EA82E6BAAD24}"/>
          </ac:spMkLst>
        </pc:spChg>
        <pc:spChg chg="del mod">
          <ac:chgData name="김다진" userId="9470b392-b654-424b-a0a8-a538916d4f9a" providerId="ADAL" clId="{358FD46B-8C5A-4EB4-8088-278D57DBEE94}" dt="2021-07-20T15:47:44.084" v="297"/>
          <ac:spMkLst>
            <pc:docMk/>
            <pc:sldMk cId="3912950472" sldId="256"/>
            <ac:spMk id="48" creationId="{02F8F837-ACE4-4F71-95D5-58312372349B}"/>
          </ac:spMkLst>
        </pc:spChg>
        <pc:spChg chg="add del mod">
          <ac:chgData name="김다진" userId="9470b392-b654-424b-a0a8-a538916d4f9a" providerId="ADAL" clId="{358FD46B-8C5A-4EB4-8088-278D57DBEE94}" dt="2021-07-20T15:47:44.084" v="297"/>
          <ac:spMkLst>
            <pc:docMk/>
            <pc:sldMk cId="3912950472" sldId="256"/>
            <ac:spMk id="49" creationId="{883BDBCD-3598-4092-8353-F5242121B224}"/>
          </ac:spMkLst>
        </pc:spChg>
        <pc:spChg chg="add del mod">
          <ac:chgData name="김다진" userId="9470b392-b654-424b-a0a8-a538916d4f9a" providerId="ADAL" clId="{358FD46B-8C5A-4EB4-8088-278D57DBEE94}" dt="2021-07-20T17:39:23.670" v="2104" actId="478"/>
          <ac:spMkLst>
            <pc:docMk/>
            <pc:sldMk cId="3912950472" sldId="256"/>
            <ac:spMk id="50" creationId="{E0A12B58-0977-4837-B8C9-ECACEF313B14}"/>
          </ac:spMkLst>
        </pc:spChg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51" creationId="{0E781F78-508A-4CE9-9C11-E9A332983359}"/>
          </ac:spMkLst>
        </pc:spChg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52" creationId="{BD04909C-383C-4A25-9EF6-747BE4E28062}"/>
          </ac:spMkLst>
        </pc:spChg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53" creationId="{FF08B5A3-3C37-4638-8209-D37D311AF144}"/>
          </ac:spMkLst>
        </pc:spChg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54" creationId="{49D9DAF6-4606-42C1-AFAF-0111ADCDCD9D}"/>
          </ac:spMkLst>
        </pc:spChg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55" creationId="{E9CDE101-6EA9-448F-B7A5-C6381FB18E46}"/>
          </ac:spMkLst>
        </pc:spChg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56" creationId="{EAECA6F8-8785-4E69-B9FA-77706D83900A}"/>
          </ac:spMkLst>
        </pc:spChg>
        <pc:spChg chg="add del mod">
          <ac:chgData name="김다진" userId="9470b392-b654-424b-a0a8-a538916d4f9a" providerId="ADAL" clId="{358FD46B-8C5A-4EB4-8088-278D57DBEE94}" dt="2021-07-20T16:09:32.686" v="466" actId="478"/>
          <ac:spMkLst>
            <pc:docMk/>
            <pc:sldMk cId="3912950472" sldId="256"/>
            <ac:spMk id="57" creationId="{CE6C2767-B6A9-4AB3-8F74-C609CDA2CBEE}"/>
          </ac:spMkLst>
        </pc:spChg>
        <pc:spChg chg="add del mod">
          <ac:chgData name="김다진" userId="9470b392-b654-424b-a0a8-a538916d4f9a" providerId="ADAL" clId="{358FD46B-8C5A-4EB4-8088-278D57DBEE94}" dt="2021-07-20T16:07:59.838" v="448" actId="478"/>
          <ac:spMkLst>
            <pc:docMk/>
            <pc:sldMk cId="3912950472" sldId="256"/>
            <ac:spMk id="58" creationId="{DF543797-62F0-4186-BA95-46463B79B812}"/>
          </ac:spMkLst>
        </pc:spChg>
        <pc:spChg chg="add del mod ord">
          <ac:chgData name="김다진" userId="9470b392-b654-424b-a0a8-a538916d4f9a" providerId="ADAL" clId="{358FD46B-8C5A-4EB4-8088-278D57DBEE94}" dt="2021-07-20T16:26:34.453" v="988"/>
          <ac:spMkLst>
            <pc:docMk/>
            <pc:sldMk cId="3912950472" sldId="256"/>
            <ac:spMk id="59" creationId="{80BAFBE0-8061-48EB-A92A-ADB77246BC5D}"/>
          </ac:spMkLst>
        </pc:spChg>
        <pc:spChg chg="add del mod">
          <ac:chgData name="김다진" userId="9470b392-b654-424b-a0a8-a538916d4f9a" providerId="ADAL" clId="{358FD46B-8C5A-4EB4-8088-278D57DBEE94}" dt="2021-07-20T16:07:43.983" v="445" actId="478"/>
          <ac:spMkLst>
            <pc:docMk/>
            <pc:sldMk cId="3912950472" sldId="256"/>
            <ac:spMk id="60" creationId="{1900E2CA-7123-4A5D-905D-BB0193171555}"/>
          </ac:spMkLst>
        </pc:spChg>
        <pc:spChg chg="add del mod ord">
          <ac:chgData name="김다진" userId="9470b392-b654-424b-a0a8-a538916d4f9a" providerId="ADAL" clId="{358FD46B-8C5A-4EB4-8088-278D57DBEE94}" dt="2021-07-20T16:11:06.192" v="486" actId="21"/>
          <ac:spMkLst>
            <pc:docMk/>
            <pc:sldMk cId="3912950472" sldId="256"/>
            <ac:spMk id="61" creationId="{22E88B69-41A3-4656-BD22-77ECAC6E23FD}"/>
          </ac:spMkLst>
        </pc:spChg>
        <pc:spChg chg="add del mod">
          <ac:chgData name="김다진" userId="9470b392-b654-424b-a0a8-a538916d4f9a" providerId="ADAL" clId="{358FD46B-8C5A-4EB4-8088-278D57DBEE94}" dt="2021-07-20T15:49:37.107" v="316"/>
          <ac:spMkLst>
            <pc:docMk/>
            <pc:sldMk cId="3912950472" sldId="256"/>
            <ac:spMk id="63" creationId="{DE6B772C-9AF9-4689-AA21-D789C3911E5D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67" creationId="{E54D66A9-5088-4E22-994E-679FC0BF4281}"/>
          </ac:spMkLst>
        </pc:spChg>
        <pc:spChg chg="add del mod">
          <ac:chgData name="김다진" userId="9470b392-b654-424b-a0a8-a538916d4f9a" providerId="ADAL" clId="{358FD46B-8C5A-4EB4-8088-278D57DBEE94}" dt="2021-07-20T16:05:05.700" v="414" actId="478"/>
          <ac:spMkLst>
            <pc:docMk/>
            <pc:sldMk cId="3912950472" sldId="256"/>
            <ac:spMk id="68" creationId="{1A1037BA-C648-4C6B-9FF9-CF8AAEAFD3C8}"/>
          </ac:spMkLst>
        </pc:spChg>
        <pc:spChg chg="mod">
          <ac:chgData name="김다진" userId="9470b392-b654-424b-a0a8-a538916d4f9a" providerId="ADAL" clId="{358FD46B-8C5A-4EB4-8088-278D57DBEE94}" dt="2021-07-20T16:04:55.650" v="411"/>
          <ac:spMkLst>
            <pc:docMk/>
            <pc:sldMk cId="3912950472" sldId="256"/>
            <ac:spMk id="69" creationId="{7D0E155A-B543-4F77-96E0-A0DDCAA2FA76}"/>
          </ac:spMkLst>
        </pc:spChg>
        <pc:spChg chg="mod">
          <ac:chgData name="김다진" userId="9470b392-b654-424b-a0a8-a538916d4f9a" providerId="ADAL" clId="{358FD46B-8C5A-4EB4-8088-278D57DBEE94}" dt="2021-07-20T16:04:55.650" v="411"/>
          <ac:spMkLst>
            <pc:docMk/>
            <pc:sldMk cId="3912950472" sldId="256"/>
            <ac:spMk id="70" creationId="{97C37581-D861-4513-AFD4-4F33181F5141}"/>
          </ac:spMkLst>
        </pc:spChg>
        <pc:spChg chg="mod">
          <ac:chgData name="김다진" userId="9470b392-b654-424b-a0a8-a538916d4f9a" providerId="ADAL" clId="{358FD46B-8C5A-4EB4-8088-278D57DBEE94}" dt="2021-07-20T16:04:58.323" v="413"/>
          <ac:spMkLst>
            <pc:docMk/>
            <pc:sldMk cId="3912950472" sldId="256"/>
            <ac:spMk id="71" creationId="{B9B44B9B-3991-4566-AE40-ECB0830CD42A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82" creationId="{4FF908BE-5B2C-4390-A770-F535CD8E6122}"/>
          </ac:spMkLst>
        </pc:spChg>
        <pc:spChg chg="add del mod ord">
          <ac:chgData name="김다진" userId="9470b392-b654-424b-a0a8-a538916d4f9a" providerId="ADAL" clId="{358FD46B-8C5A-4EB4-8088-278D57DBEE94}" dt="2021-07-20T20:07:00.797" v="3175" actId="21"/>
          <ac:spMkLst>
            <pc:docMk/>
            <pc:sldMk cId="3912950472" sldId="256"/>
            <ac:spMk id="89" creationId="{25E4E2C3-B3E1-4383-B17F-BD4ADBEB53AC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94" creationId="{6CD504D8-50F1-4B21-ABCE-668D382AC4DC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95" creationId="{FEA6735D-4400-4B21-80D3-7CDAF7D4A2EA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103" creationId="{C432AF32-61C7-4808-8412-53EA935AD0CB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104" creationId="{462D04C8-1E75-46E0-B562-250C6F63CE24}"/>
          </ac:spMkLst>
        </pc:spChg>
        <pc:spChg chg="add mod">
          <ac:chgData name="김다진" userId="9470b392-b654-424b-a0a8-a538916d4f9a" providerId="ADAL" clId="{358FD46B-8C5A-4EB4-8088-278D57DBEE94}" dt="2021-07-20T16:18:02.906" v="659" actId="571"/>
          <ac:spMkLst>
            <pc:docMk/>
            <pc:sldMk cId="3912950472" sldId="256"/>
            <ac:spMk id="106" creationId="{A19917C0-9B81-493A-92BE-52F83023589F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113" creationId="{CBC6A570-C2E1-4B19-BC1A-0B563DE831C1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114" creationId="{80232725-BEBE-488D-A84A-8B34DFC44A7A}"/>
          </ac:spMkLst>
        </pc:spChg>
        <pc:spChg chg="add del mod ord">
          <ac:chgData name="김다진" userId="9470b392-b654-424b-a0a8-a538916d4f9a" providerId="ADAL" clId="{358FD46B-8C5A-4EB4-8088-278D57DBEE94}" dt="2021-07-20T20:07:00.797" v="3175" actId="21"/>
          <ac:spMkLst>
            <pc:docMk/>
            <pc:sldMk cId="3912950472" sldId="256"/>
            <ac:spMk id="116" creationId="{9F6A191D-4460-4F84-8275-E3CF5968E949}"/>
          </ac:spMkLst>
        </pc:spChg>
        <pc:spChg chg="add del mod ord">
          <ac:chgData name="김다진" userId="9470b392-b654-424b-a0a8-a538916d4f9a" providerId="ADAL" clId="{358FD46B-8C5A-4EB4-8088-278D57DBEE94}" dt="2021-07-20T20:07:00.797" v="3175" actId="21"/>
          <ac:spMkLst>
            <pc:docMk/>
            <pc:sldMk cId="3912950472" sldId="256"/>
            <ac:spMk id="117" creationId="{3F2DACC2-E140-45FB-92D7-12489750F465}"/>
          </ac:spMkLst>
        </pc:spChg>
        <pc:spChg chg="add del mod">
          <ac:chgData name="김다진" userId="9470b392-b654-424b-a0a8-a538916d4f9a" providerId="ADAL" clId="{358FD46B-8C5A-4EB4-8088-278D57DBEE94}" dt="2021-07-20T16:26:34.453" v="988"/>
          <ac:spMkLst>
            <pc:docMk/>
            <pc:sldMk cId="3912950472" sldId="256"/>
            <ac:spMk id="121" creationId="{C55232A9-6A6E-4287-9AD2-88884654CFC7}"/>
          </ac:spMkLst>
        </pc:spChg>
        <pc:spChg chg="add del mod">
          <ac:chgData name="김다진" userId="9470b392-b654-424b-a0a8-a538916d4f9a" providerId="ADAL" clId="{358FD46B-8C5A-4EB4-8088-278D57DBEE94}" dt="2021-07-20T20:07:00.797" v="3175" actId="21"/>
          <ac:spMkLst>
            <pc:docMk/>
            <pc:sldMk cId="3912950472" sldId="256"/>
            <ac:spMk id="122" creationId="{98C20745-883F-4F71-8DE6-C4D015EAB549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123" creationId="{4D18AF4C-C71B-42EC-855C-C1B1012CF82A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124" creationId="{96884078-F20B-4A0F-8F4A-0E663B15AB4D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3912950472" sldId="256"/>
            <ac:spMk id="125" creationId="{F262579D-7A19-44A9-B28E-98669E7CDF9F}"/>
          </ac:spMkLst>
        </pc:spChg>
        <pc:spChg chg="add del mod ord">
          <ac:chgData name="김다진" userId="9470b392-b654-424b-a0a8-a538916d4f9a" providerId="ADAL" clId="{358FD46B-8C5A-4EB4-8088-278D57DBEE94}" dt="2021-07-20T20:07:00.797" v="3175" actId="21"/>
          <ac:spMkLst>
            <pc:docMk/>
            <pc:sldMk cId="3912950472" sldId="256"/>
            <ac:spMk id="132" creationId="{D8DE7A09-8D0D-4417-BD3C-1A477F53D1D7}"/>
          </ac:spMkLst>
        </pc:spChg>
        <pc:grpChg chg="add del mod">
          <ac:chgData name="김다진" userId="9470b392-b654-424b-a0a8-a538916d4f9a" providerId="ADAL" clId="{358FD46B-8C5A-4EB4-8088-278D57DBEE94}" dt="2021-07-20T15:38:40.401" v="152" actId="165"/>
          <ac:grpSpMkLst>
            <pc:docMk/>
            <pc:sldMk cId="3912950472" sldId="256"/>
            <ac:grpSpMk id="27" creationId="{1BEAC500-5954-4076-BB8D-EC6609D81F6B}"/>
          </ac:grpSpMkLst>
        </pc:grpChg>
        <pc:grpChg chg="add mod">
          <ac:chgData name="김다진" userId="9470b392-b654-424b-a0a8-a538916d4f9a" providerId="ADAL" clId="{358FD46B-8C5A-4EB4-8088-278D57DBEE94}" dt="2021-07-20T20:22:01.273" v="3308"/>
          <ac:grpSpMkLst>
            <pc:docMk/>
            <pc:sldMk cId="3912950472" sldId="256"/>
            <ac:grpSpMk id="133" creationId="{7BF407A7-0D2D-4E6E-AC21-67ADB3B98340}"/>
          </ac:grpSpMkLst>
        </pc:grpChg>
        <pc:picChg chg="del mod">
          <ac:chgData name="김다진" userId="9470b392-b654-424b-a0a8-a538916d4f9a" providerId="ADAL" clId="{358FD46B-8C5A-4EB4-8088-278D57DBEE94}" dt="2021-07-20T15:30:12.096" v="25" actId="478"/>
          <ac:picMkLst>
            <pc:docMk/>
            <pc:sldMk cId="3912950472" sldId="256"/>
            <ac:picMk id="10" creationId="{984178DA-6B25-4121-A37F-E6603B60A0A5}"/>
          </ac:picMkLst>
        </pc:picChg>
        <pc:picChg chg="add del mod modCrop">
          <ac:chgData name="김다진" userId="9470b392-b654-424b-a0a8-a538916d4f9a" providerId="ADAL" clId="{358FD46B-8C5A-4EB4-8088-278D57DBEE94}" dt="2021-07-20T15:30:01.341" v="19" actId="478"/>
          <ac:picMkLst>
            <pc:docMk/>
            <pc:sldMk cId="3912950472" sldId="256"/>
            <ac:picMk id="24" creationId="{2075ACCE-9DC2-444F-99AF-07EB9B0A0840}"/>
          </ac:picMkLst>
        </pc:picChg>
        <pc:picChg chg="add del mod ord">
          <ac:chgData name="김다진" userId="9470b392-b654-424b-a0a8-a538916d4f9a" providerId="ADAL" clId="{358FD46B-8C5A-4EB4-8088-278D57DBEE94}" dt="2021-07-20T15:44:36.631" v="254" actId="21"/>
          <ac:picMkLst>
            <pc:docMk/>
            <pc:sldMk cId="3912950472" sldId="256"/>
            <ac:picMk id="26" creationId="{7E9131BB-6FAF-47D2-B8A3-7DD8FC5B93F0}"/>
          </ac:picMkLst>
        </pc:picChg>
        <pc:picChg chg="add del mod ord">
          <ac:chgData name="김다진" userId="9470b392-b654-424b-a0a8-a538916d4f9a" providerId="ADAL" clId="{358FD46B-8C5A-4EB4-8088-278D57DBEE94}" dt="2021-07-20T15:49:50.961" v="318" actId="21"/>
          <ac:picMkLst>
            <pc:docMk/>
            <pc:sldMk cId="3912950472" sldId="256"/>
            <ac:picMk id="45" creationId="{A0A1B99B-B994-4DE3-85C2-E748AE27D2F0}"/>
          </ac:picMkLst>
        </pc:picChg>
        <pc:picChg chg="add del mod">
          <ac:chgData name="김다진" userId="9470b392-b654-424b-a0a8-a538916d4f9a" providerId="ADAL" clId="{358FD46B-8C5A-4EB4-8088-278D57DBEE94}" dt="2021-07-20T15:49:34.765" v="314"/>
          <ac:picMkLst>
            <pc:docMk/>
            <pc:sldMk cId="3912950472" sldId="256"/>
            <ac:picMk id="62" creationId="{5F2B7870-24D9-4745-A2B5-99894130CD34}"/>
          </ac:picMkLst>
        </pc:picChg>
        <pc:picChg chg="add del mod ord">
          <ac:chgData name="김다진" userId="9470b392-b654-424b-a0a8-a538916d4f9a" providerId="ADAL" clId="{358FD46B-8C5A-4EB4-8088-278D57DBEE94}" dt="2021-07-20T15:51:49.754" v="339" actId="21"/>
          <ac:picMkLst>
            <pc:docMk/>
            <pc:sldMk cId="3912950472" sldId="256"/>
            <ac:picMk id="64" creationId="{EC807A37-9E58-4442-A7BB-E16A2EB041AF}"/>
          </ac:picMkLst>
        </pc:picChg>
        <pc:picChg chg="add del mod ord">
          <ac:chgData name="김다진" userId="9470b392-b654-424b-a0a8-a538916d4f9a" providerId="ADAL" clId="{358FD46B-8C5A-4EB4-8088-278D57DBEE94}" dt="2021-07-20T15:53:21.152" v="349" actId="21"/>
          <ac:picMkLst>
            <pc:docMk/>
            <pc:sldMk cId="3912950472" sldId="256"/>
            <ac:picMk id="65" creationId="{8C622E89-3071-4638-9A03-E206E1E7548A}"/>
          </ac:picMkLst>
        </pc:picChg>
        <pc:picChg chg="add del mod ord">
          <ac:chgData name="김다진" userId="9470b392-b654-424b-a0a8-a538916d4f9a" providerId="ADAL" clId="{358FD46B-8C5A-4EB4-8088-278D57DBEE94}" dt="2021-07-20T16:12:12.032" v="510" actId="21"/>
          <ac:picMkLst>
            <pc:docMk/>
            <pc:sldMk cId="3912950472" sldId="256"/>
            <ac:picMk id="66" creationId="{5AF6E8AD-8FB6-4C42-AD56-427FC81EA1BB}"/>
          </ac:picMkLst>
        </pc:picChg>
        <pc:picChg chg="add del mod ord">
          <ac:chgData name="김다진" userId="9470b392-b654-424b-a0a8-a538916d4f9a" providerId="ADAL" clId="{358FD46B-8C5A-4EB4-8088-278D57DBEE94}" dt="2021-07-20T16:20:23.450" v="806" actId="21"/>
          <ac:picMkLst>
            <pc:docMk/>
            <pc:sldMk cId="3912950472" sldId="256"/>
            <ac:picMk id="92" creationId="{2710D236-F103-48D1-98B9-2166DD409F6C}"/>
          </ac:picMkLst>
        </pc:picChg>
        <pc:picChg chg="add mod">
          <ac:chgData name="김다진" userId="9470b392-b654-424b-a0a8-a538916d4f9a" providerId="ADAL" clId="{358FD46B-8C5A-4EB4-8088-278D57DBEE94}" dt="2021-07-20T16:18:02.906" v="659" actId="571"/>
          <ac:picMkLst>
            <pc:docMk/>
            <pc:sldMk cId="3912950472" sldId="256"/>
            <ac:picMk id="105" creationId="{44D1FB60-38E0-470C-B9AE-2FAC7E0E970E}"/>
          </ac:picMkLst>
        </pc:picChg>
        <pc:picChg chg="add del mod ord">
          <ac:chgData name="김다진" userId="9470b392-b654-424b-a0a8-a538916d4f9a" providerId="ADAL" clId="{358FD46B-8C5A-4EB4-8088-278D57DBEE94}" dt="2021-07-20T16:22:23.312" v="884" actId="21"/>
          <ac:picMkLst>
            <pc:docMk/>
            <pc:sldMk cId="3912950472" sldId="256"/>
            <ac:picMk id="115" creationId="{0125B1B4-0CE1-4110-8FC3-0E98E4B46E9B}"/>
          </ac:picMkLst>
        </pc:picChg>
        <pc:picChg chg="add del mod ord">
          <ac:chgData name="김다진" userId="9470b392-b654-424b-a0a8-a538916d4f9a" providerId="ADAL" clId="{358FD46B-8C5A-4EB4-8088-278D57DBEE94}" dt="2021-07-20T16:24:32.640" v="917" actId="21"/>
          <ac:picMkLst>
            <pc:docMk/>
            <pc:sldMk cId="3912950472" sldId="256"/>
            <ac:picMk id="119" creationId="{BCD3063A-9B03-4DF4-99ED-F6DE3D3ED4A7}"/>
          </ac:picMkLst>
        </pc:picChg>
        <pc:picChg chg="add del mod ord">
          <ac:chgData name="김다진" userId="9470b392-b654-424b-a0a8-a538916d4f9a" providerId="ADAL" clId="{358FD46B-8C5A-4EB4-8088-278D57DBEE94}" dt="2021-07-20T16:30:21.816" v="1045" actId="21"/>
          <ac:picMkLst>
            <pc:docMk/>
            <pc:sldMk cId="3912950472" sldId="256"/>
            <ac:picMk id="120" creationId="{2B7F7F45-AA75-45C9-B335-F35A89843DFA}"/>
          </ac:picMkLst>
        </pc:picChg>
        <pc:picChg chg="add del mod ord">
          <ac:chgData name="김다진" userId="9470b392-b654-424b-a0a8-a538916d4f9a" providerId="ADAL" clId="{358FD46B-8C5A-4EB4-8088-278D57DBEE94}" dt="2021-07-20T20:08:06.570" v="3184" actId="478"/>
          <ac:picMkLst>
            <pc:docMk/>
            <pc:sldMk cId="3912950472" sldId="256"/>
            <ac:picMk id="134" creationId="{68751DA9-BD99-4FD5-A4FB-C7AD4BDAA629}"/>
          </ac:picMkLst>
        </pc:pic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73" creationId="{E0B26581-FF15-43C1-BFD0-E90AE2DDF6A3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75" creationId="{3A66219E-FD1D-4D9A-A54A-EBFFE007B279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81" creationId="{7140B79A-C775-4397-8A51-39824ECC60C0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83" creationId="{449DA2B4-47EB-468F-8795-0D9B46725F90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90" creationId="{FB432DA7-AE7D-497B-88AE-B5F4EA78569E}"/>
          </ac:cxnSpMkLst>
        </pc:cxnChg>
        <pc:cxnChg chg="add del mod">
          <ac:chgData name="김다진" userId="9470b392-b654-424b-a0a8-a538916d4f9a" providerId="ADAL" clId="{358FD46B-8C5A-4EB4-8088-278D57DBEE94}" dt="2021-07-20T16:13:23.273" v="571" actId="478"/>
          <ac:cxnSpMkLst>
            <pc:docMk/>
            <pc:sldMk cId="3912950472" sldId="256"/>
            <ac:cxnSpMk id="93" creationId="{1E8F3412-AE3B-4CFC-8E30-7CA60CBFEFE5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97" creationId="{F78F979C-F614-4CB5-891C-8D2AC32A8E5A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99" creationId="{F29F4102-AEBA-4754-A7F2-4736DD6B4FC1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00" creationId="{99546F65-105B-4928-8C1B-CC0F2098FFD6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01" creationId="{1AE568D9-CD34-42D2-B236-40F6D721B8A9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02" creationId="{826CA2A5-A71A-4B0E-871D-956962437FE5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07" creationId="{00A50759-7970-4AAF-818E-8E3EE3685B2E}"/>
          </ac:cxnSpMkLst>
        </pc:cxnChg>
        <pc:cxnChg chg="add del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09" creationId="{91177AF1-C0A2-4B07-A7DD-F21A003A67F7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10" creationId="{7DAC2E95-E109-4AAB-B88B-FD26032BD413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11" creationId="{960504D7-D62A-4D12-A75C-BF3B43E19EB1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12" creationId="{DA474330-099E-410A-B83E-EAEB271B0B51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26" creationId="{4D0FACEF-48C1-4D9E-A90D-3AEBA5500CA2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28" creationId="{0F31629A-5FB3-4E0B-A462-22AF517A39EB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29" creationId="{54C37C39-1844-4D65-B18F-FD272E8C5BE2}"/>
          </ac:cxnSpMkLst>
        </pc:cxnChg>
        <pc:cxnChg chg="add mod">
          <ac:chgData name="김다진" userId="9470b392-b654-424b-a0a8-a538916d4f9a" providerId="ADAL" clId="{358FD46B-8C5A-4EB4-8088-278D57DBEE94}" dt="2021-07-20T20:22:01.273" v="3308"/>
          <ac:cxnSpMkLst>
            <pc:docMk/>
            <pc:sldMk cId="3912950472" sldId="256"/>
            <ac:cxnSpMk id="130" creationId="{E1B10B3D-0A2B-4D15-8BD0-B9514856A51D}"/>
          </ac:cxnSpMkLst>
        </pc:cxnChg>
      </pc:sldChg>
      <pc:sldChg chg="addSp delSp modSp new mod ord">
        <pc:chgData name="김다진" userId="9470b392-b654-424b-a0a8-a538916d4f9a" providerId="ADAL" clId="{358FD46B-8C5A-4EB4-8088-278D57DBEE94}" dt="2021-07-21T04:06:50.513" v="7380"/>
        <pc:sldMkLst>
          <pc:docMk/>
          <pc:sldMk cId="3253200454" sldId="257"/>
        </pc:sldMkLst>
        <pc:spChg chg="mod">
          <ac:chgData name="김다진" userId="9470b392-b654-424b-a0a8-a538916d4f9a" providerId="ADAL" clId="{358FD46B-8C5A-4EB4-8088-278D57DBEE94}" dt="2021-07-20T16:57:44.259" v="1442"/>
          <ac:spMkLst>
            <pc:docMk/>
            <pc:sldMk cId="3253200454" sldId="257"/>
            <ac:spMk id="4" creationId="{F4F63AD8-ACB0-4145-A721-8C76E0BB24CD}"/>
          </ac:spMkLst>
        </pc:spChg>
        <pc:spChg chg="mod">
          <ac:chgData name="김다진" userId="9470b392-b654-424b-a0a8-a538916d4f9a" providerId="ADAL" clId="{358FD46B-8C5A-4EB4-8088-278D57DBEE94}" dt="2021-07-20T16:57:44.259" v="1442"/>
          <ac:spMkLst>
            <pc:docMk/>
            <pc:sldMk cId="3253200454" sldId="257"/>
            <ac:spMk id="5" creationId="{B5C91F8B-3D91-45F8-A997-8F7A0F99E710}"/>
          </ac:spMkLst>
        </pc:spChg>
        <pc:spChg chg="add del mod">
          <ac:chgData name="김다진" userId="9470b392-b654-424b-a0a8-a538916d4f9a" providerId="ADAL" clId="{358FD46B-8C5A-4EB4-8088-278D57DBEE94}" dt="2021-07-21T00:57:20.554" v="4453"/>
          <ac:spMkLst>
            <pc:docMk/>
            <pc:sldMk cId="3253200454" sldId="257"/>
            <ac:spMk id="6" creationId="{9927D9A9-CD6A-42C0-BF09-69A2088B05F1}"/>
          </ac:spMkLst>
        </pc:spChg>
        <pc:spChg chg="add del mod">
          <ac:chgData name="김다진" userId="9470b392-b654-424b-a0a8-a538916d4f9a" providerId="ADAL" clId="{358FD46B-8C5A-4EB4-8088-278D57DBEE94}" dt="2021-07-21T00:57:20.554" v="4453"/>
          <ac:spMkLst>
            <pc:docMk/>
            <pc:sldMk cId="3253200454" sldId="257"/>
            <ac:spMk id="7" creationId="{924835BA-06E0-4FE8-9000-074760CF606A}"/>
          </ac:spMkLst>
        </pc:spChg>
        <pc:grpChg chg="add del mod">
          <ac:chgData name="김다진" userId="9470b392-b654-424b-a0a8-a538916d4f9a" providerId="ADAL" clId="{358FD46B-8C5A-4EB4-8088-278D57DBEE94}" dt="2021-07-20T16:57:46.058" v="1443"/>
          <ac:grpSpMkLst>
            <pc:docMk/>
            <pc:sldMk cId="3253200454" sldId="257"/>
            <ac:grpSpMk id="3" creationId="{01B5A796-80A3-45BE-8651-667BC692C708}"/>
          </ac:grpSpMkLst>
        </pc:grpChg>
        <pc:picChg chg="add del mod">
          <ac:chgData name="김다진" userId="9470b392-b654-424b-a0a8-a538916d4f9a" providerId="ADAL" clId="{358FD46B-8C5A-4EB4-8088-278D57DBEE94}" dt="2021-07-21T01:08:24.972" v="4564" actId="1037"/>
          <ac:picMkLst>
            <pc:docMk/>
            <pc:sldMk cId="3253200454" sldId="257"/>
            <ac:picMk id="2" creationId="{8E7405C7-1F8C-4C86-9286-92EB9B464F29}"/>
          </ac:picMkLst>
        </pc:picChg>
      </pc:sldChg>
      <pc:sldChg chg="addSp modSp new del">
        <pc:chgData name="김다진" userId="9470b392-b654-424b-a0a8-a538916d4f9a" providerId="ADAL" clId="{358FD46B-8C5A-4EB4-8088-278D57DBEE94}" dt="2021-07-20T16:46:35.347" v="1153" actId="47"/>
        <pc:sldMkLst>
          <pc:docMk/>
          <pc:sldMk cId="3932312016" sldId="258"/>
        </pc:sldMkLst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2" creationId="{7FA05731-AF10-482B-B5AB-9A9AC9A0CDF7}"/>
          </ac:spMkLst>
        </pc:spChg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3" creationId="{F84F88CB-4F0C-4989-BD65-ADE3075FF0F5}"/>
          </ac:spMkLst>
        </pc:spChg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4" creationId="{EDD58A1C-3736-4259-B329-34D0E07F8D1B}"/>
          </ac:spMkLst>
        </pc:spChg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5" creationId="{3635200F-996D-46ED-8E04-E7FB5A58A88F}"/>
          </ac:spMkLst>
        </pc:spChg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6" creationId="{BB17E2D6-5AE2-4336-9B1C-48A1DB2E838C}"/>
          </ac:spMkLst>
        </pc:spChg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7" creationId="{F8400B3E-561F-4D0D-B304-9FCD273B10DE}"/>
          </ac:spMkLst>
        </pc:spChg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8" creationId="{1C306CEC-DEDD-4A68-92A0-F7485C381900}"/>
          </ac:spMkLst>
        </pc:spChg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9" creationId="{ACF95C02-4356-461C-972F-C2B6B1DF17A6}"/>
          </ac:spMkLst>
        </pc:spChg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10" creationId="{F4667306-8587-4B8D-A19C-E5AE4D1FDC8E}"/>
          </ac:spMkLst>
        </pc:spChg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11" creationId="{099AE7F4-15D6-4DC2-9C1B-0D6F4E522553}"/>
          </ac:spMkLst>
        </pc:spChg>
        <pc:spChg chg="add mod">
          <ac:chgData name="김다진" userId="9470b392-b654-424b-a0a8-a538916d4f9a" providerId="ADAL" clId="{358FD46B-8C5A-4EB4-8088-278D57DBEE94}" dt="2021-07-20T15:45:22.700" v="262"/>
          <ac:spMkLst>
            <pc:docMk/>
            <pc:sldMk cId="3932312016" sldId="258"/>
            <ac:spMk id="12" creationId="{28D2682F-6A43-4AFA-93E2-3A4A8A1D36BA}"/>
          </ac:spMkLst>
        </pc:spChg>
      </pc:sldChg>
      <pc:sldChg chg="addSp delSp modSp new mod ord">
        <pc:chgData name="김다진" userId="9470b392-b654-424b-a0a8-a538916d4f9a" providerId="ADAL" clId="{358FD46B-8C5A-4EB4-8088-278D57DBEE94}" dt="2021-07-21T06:42:10.150" v="9622" actId="478"/>
        <pc:sldMkLst>
          <pc:docMk/>
          <pc:sldMk cId="4115944572" sldId="258"/>
        </pc:sldMkLst>
        <pc:spChg chg="add mod">
          <ac:chgData name="김다진" userId="9470b392-b654-424b-a0a8-a538916d4f9a" providerId="ADAL" clId="{358FD46B-8C5A-4EB4-8088-278D57DBEE94}" dt="2021-07-21T00:35:11.074" v="4339" actId="1038"/>
          <ac:spMkLst>
            <pc:docMk/>
            <pc:sldMk cId="4115944572" sldId="258"/>
            <ac:spMk id="4" creationId="{F018EBC0-59BE-4534-A38B-7773BF95E653}"/>
          </ac:spMkLst>
        </pc:spChg>
        <pc:spChg chg="add del mod">
          <ac:chgData name="김다진" userId="9470b392-b654-424b-a0a8-a538916d4f9a" providerId="ADAL" clId="{358FD46B-8C5A-4EB4-8088-278D57DBEE94}" dt="2021-07-20T17:09:17.619" v="1619" actId="478"/>
          <ac:spMkLst>
            <pc:docMk/>
            <pc:sldMk cId="4115944572" sldId="258"/>
            <ac:spMk id="5" creationId="{64B3B4A2-3178-4809-B69F-D1C38B2DDCE3}"/>
          </ac:spMkLst>
        </pc:spChg>
        <pc:spChg chg="add del mod">
          <ac:chgData name="김다진" userId="9470b392-b654-424b-a0a8-a538916d4f9a" providerId="ADAL" clId="{358FD46B-8C5A-4EB4-8088-278D57DBEE94}" dt="2021-07-21T01:41:20.983" v="5171" actId="478"/>
          <ac:spMkLst>
            <pc:docMk/>
            <pc:sldMk cId="4115944572" sldId="258"/>
            <ac:spMk id="7" creationId="{C9958118-912C-4BDC-B762-9F27A0EB086B}"/>
          </ac:spMkLst>
        </pc:spChg>
        <pc:spChg chg="add del mod">
          <ac:chgData name="김다진" userId="9470b392-b654-424b-a0a8-a538916d4f9a" providerId="ADAL" clId="{358FD46B-8C5A-4EB4-8088-278D57DBEE94}" dt="2021-07-21T01:41:20.983" v="5171" actId="478"/>
          <ac:spMkLst>
            <pc:docMk/>
            <pc:sldMk cId="4115944572" sldId="258"/>
            <ac:spMk id="8" creationId="{9C0D6B26-9B34-4DC4-A0F1-0504F70E4A2C}"/>
          </ac:spMkLst>
        </pc:spChg>
        <pc:spChg chg="add mod">
          <ac:chgData name="김다진" userId="9470b392-b654-424b-a0a8-a538916d4f9a" providerId="ADAL" clId="{358FD46B-8C5A-4EB4-8088-278D57DBEE94}" dt="2021-07-20T16:53:41.946" v="1187" actId="571"/>
          <ac:spMkLst>
            <pc:docMk/>
            <pc:sldMk cId="4115944572" sldId="258"/>
            <ac:spMk id="9" creationId="{D34BFFC6-0A34-4BB6-AE78-CA284BB7986D}"/>
          </ac:spMkLst>
        </pc:spChg>
        <pc:spChg chg="add del mod">
          <ac:chgData name="김다진" userId="9470b392-b654-424b-a0a8-a538916d4f9a" providerId="ADAL" clId="{358FD46B-8C5A-4EB4-8088-278D57DBEE94}" dt="2021-07-20T16:55:38.961" v="1271" actId="478"/>
          <ac:spMkLst>
            <pc:docMk/>
            <pc:sldMk cId="4115944572" sldId="258"/>
            <ac:spMk id="15" creationId="{EED1C770-6584-4097-9069-01899C077D57}"/>
          </ac:spMkLst>
        </pc:spChg>
        <pc:spChg chg="add del mod">
          <ac:chgData name="김다진" userId="9470b392-b654-424b-a0a8-a538916d4f9a" providerId="ADAL" clId="{358FD46B-8C5A-4EB4-8088-278D57DBEE94}" dt="2021-07-21T01:41:47.070" v="5172" actId="478"/>
          <ac:spMkLst>
            <pc:docMk/>
            <pc:sldMk cId="4115944572" sldId="258"/>
            <ac:spMk id="16" creationId="{28F1842C-C4CA-494C-B680-61B3AA7AF0D7}"/>
          </ac:spMkLst>
        </pc:spChg>
        <pc:spChg chg="add del mod">
          <ac:chgData name="김다진" userId="9470b392-b654-424b-a0a8-a538916d4f9a" providerId="ADAL" clId="{358FD46B-8C5A-4EB4-8088-278D57DBEE94}" dt="2021-07-21T01:40:12.384" v="5135" actId="478"/>
          <ac:spMkLst>
            <pc:docMk/>
            <pc:sldMk cId="4115944572" sldId="258"/>
            <ac:spMk id="17" creationId="{054C7497-EC1D-4BD2-820E-78A54C8403E2}"/>
          </ac:spMkLst>
        </pc:spChg>
        <pc:spChg chg="add del mod">
          <ac:chgData name="김다진" userId="9470b392-b654-424b-a0a8-a538916d4f9a" providerId="ADAL" clId="{358FD46B-8C5A-4EB4-8088-278D57DBEE94}" dt="2021-07-21T01:42:11.451" v="5174" actId="478"/>
          <ac:spMkLst>
            <pc:docMk/>
            <pc:sldMk cId="4115944572" sldId="258"/>
            <ac:spMk id="20" creationId="{DEB61573-5105-45BA-9BF4-8D09A423064B}"/>
          </ac:spMkLst>
        </pc:spChg>
        <pc:spChg chg="add del mod">
          <ac:chgData name="김다진" userId="9470b392-b654-424b-a0a8-a538916d4f9a" providerId="ADAL" clId="{358FD46B-8C5A-4EB4-8088-278D57DBEE94}" dt="2021-07-21T01:42:11.451" v="5174" actId="478"/>
          <ac:spMkLst>
            <pc:docMk/>
            <pc:sldMk cId="4115944572" sldId="258"/>
            <ac:spMk id="21" creationId="{0A4EF24F-6AD7-4243-9108-501867CAE3AC}"/>
          </ac:spMkLst>
        </pc:spChg>
        <pc:spChg chg="mod topLvl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30" creationId="{16364943-1683-4365-AD58-BF1A959715F9}"/>
          </ac:spMkLst>
        </pc:spChg>
        <pc:spChg chg="mod topLvl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31" creationId="{22D0CA1F-6B19-4FE4-8884-E389A67F0EF6}"/>
          </ac:spMkLst>
        </pc:spChg>
        <pc:spChg chg="add del">
          <ac:chgData name="김다진" userId="9470b392-b654-424b-a0a8-a538916d4f9a" providerId="ADAL" clId="{358FD46B-8C5A-4EB4-8088-278D57DBEE94}" dt="2021-07-20T16:58:12.324" v="1459" actId="11529"/>
          <ac:spMkLst>
            <pc:docMk/>
            <pc:sldMk cId="4115944572" sldId="258"/>
            <ac:spMk id="32" creationId="{A9E8D465-32A1-47A9-8EF7-F08E1A566091}"/>
          </ac:spMkLst>
        </pc:spChg>
        <pc:spChg chg="add del mod">
          <ac:chgData name="김다진" userId="9470b392-b654-424b-a0a8-a538916d4f9a" providerId="ADAL" clId="{358FD46B-8C5A-4EB4-8088-278D57DBEE94}" dt="2021-07-21T02:15:58.088" v="6141" actId="14100"/>
          <ac:spMkLst>
            <pc:docMk/>
            <pc:sldMk cId="4115944572" sldId="258"/>
            <ac:spMk id="33" creationId="{D7464100-902E-4295-83D2-3F04AC5A74D1}"/>
          </ac:spMkLst>
        </pc:spChg>
        <pc:spChg chg="mod">
          <ac:chgData name="김다진" userId="9470b392-b654-424b-a0a8-a538916d4f9a" providerId="ADAL" clId="{358FD46B-8C5A-4EB4-8088-278D57DBEE94}" dt="2021-07-20T16:58:30.227" v="1464"/>
          <ac:spMkLst>
            <pc:docMk/>
            <pc:sldMk cId="4115944572" sldId="258"/>
            <ac:spMk id="35" creationId="{1B2206D1-B96A-45C5-A7BE-8DEC39CF8201}"/>
          </ac:spMkLst>
        </pc:spChg>
        <pc:spChg chg="mod">
          <ac:chgData name="김다진" userId="9470b392-b654-424b-a0a8-a538916d4f9a" providerId="ADAL" clId="{358FD46B-8C5A-4EB4-8088-278D57DBEE94}" dt="2021-07-20T16:58:30.227" v="1464"/>
          <ac:spMkLst>
            <pc:docMk/>
            <pc:sldMk cId="4115944572" sldId="258"/>
            <ac:spMk id="36" creationId="{C47B357F-3F4A-4AE9-B5A4-6F9A495E957D}"/>
          </ac:spMkLst>
        </pc:spChg>
        <pc:spChg chg="mod">
          <ac:chgData name="김다진" userId="9470b392-b654-424b-a0a8-a538916d4f9a" providerId="ADAL" clId="{358FD46B-8C5A-4EB4-8088-278D57DBEE94}" dt="2021-07-20T16:58:56.505" v="1469"/>
          <ac:spMkLst>
            <pc:docMk/>
            <pc:sldMk cId="4115944572" sldId="258"/>
            <ac:spMk id="38" creationId="{160BC9B5-F273-43F2-823B-0BFF1CE28A63}"/>
          </ac:spMkLst>
        </pc:spChg>
        <pc:spChg chg="mod">
          <ac:chgData name="김다진" userId="9470b392-b654-424b-a0a8-a538916d4f9a" providerId="ADAL" clId="{358FD46B-8C5A-4EB4-8088-278D57DBEE94}" dt="2021-07-20T16:58:56.505" v="1469"/>
          <ac:spMkLst>
            <pc:docMk/>
            <pc:sldMk cId="4115944572" sldId="258"/>
            <ac:spMk id="39" creationId="{D66647A3-11BA-4A48-827C-97343D12A74B}"/>
          </ac:spMkLst>
        </pc:spChg>
        <pc:spChg chg="mod">
          <ac:chgData name="김다진" userId="9470b392-b654-424b-a0a8-a538916d4f9a" providerId="ADAL" clId="{358FD46B-8C5A-4EB4-8088-278D57DBEE94}" dt="2021-07-20T16:59:19.511" v="1475"/>
          <ac:spMkLst>
            <pc:docMk/>
            <pc:sldMk cId="4115944572" sldId="258"/>
            <ac:spMk id="41" creationId="{074F69AE-52D9-4E8B-8A84-928F743240FE}"/>
          </ac:spMkLst>
        </pc:spChg>
        <pc:spChg chg="mod">
          <ac:chgData name="김다진" userId="9470b392-b654-424b-a0a8-a538916d4f9a" providerId="ADAL" clId="{358FD46B-8C5A-4EB4-8088-278D57DBEE94}" dt="2021-07-20T16:59:19.511" v="1475"/>
          <ac:spMkLst>
            <pc:docMk/>
            <pc:sldMk cId="4115944572" sldId="258"/>
            <ac:spMk id="42" creationId="{9F60B668-228B-4973-BA6B-C20FC4147C67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45" creationId="{24E6DD49-CC3F-4820-9613-D9F509A170F5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46" creationId="{DC02CE0A-3E99-4D5F-BD41-0FF2FBD3093F}"/>
          </ac:spMkLst>
        </pc:spChg>
        <pc:spChg chg="mod">
          <ac:chgData name="김다진" userId="9470b392-b654-424b-a0a8-a538916d4f9a" providerId="ADAL" clId="{358FD46B-8C5A-4EB4-8088-278D57DBEE94}" dt="2021-07-20T17:00:42.525" v="1502"/>
          <ac:spMkLst>
            <pc:docMk/>
            <pc:sldMk cId="4115944572" sldId="258"/>
            <ac:spMk id="48" creationId="{C1E09105-8A60-4A60-A45C-F70D4322558F}"/>
          </ac:spMkLst>
        </pc:spChg>
        <pc:spChg chg="mod">
          <ac:chgData name="김다진" userId="9470b392-b654-424b-a0a8-a538916d4f9a" providerId="ADAL" clId="{358FD46B-8C5A-4EB4-8088-278D57DBEE94}" dt="2021-07-20T17:00:42.525" v="1502"/>
          <ac:spMkLst>
            <pc:docMk/>
            <pc:sldMk cId="4115944572" sldId="258"/>
            <ac:spMk id="49" creationId="{AF5D387D-15CD-486B-B7B0-DA410F2001E8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52" creationId="{A0214759-5D6D-4341-A2D6-31A04B5393C0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53" creationId="{C12260E7-C45F-46FD-BEB1-16143C233FF9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55" creationId="{733CA635-234A-4129-A9B1-BD88A48FDF26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56" creationId="{3E92FA08-742E-4E77-A3CE-8B41F8C6A303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58" creationId="{AC35299D-842B-42BA-9DBF-764AF37F25B1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59" creationId="{8AB83042-36CB-49A5-9B20-75AE96B614BF}"/>
          </ac:spMkLst>
        </pc:spChg>
        <pc:spChg chg="mod topLvl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61" creationId="{FBF784BD-D85E-489C-92B4-F08F44928116}"/>
          </ac:spMkLst>
        </pc:spChg>
        <pc:spChg chg="mod topLvl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62" creationId="{8CB758DF-9DB0-46CB-A6BC-AEEC00266B22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64" creationId="{78C48BA6-8539-4051-A223-2C997C48B141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115944572" sldId="258"/>
            <ac:spMk id="65" creationId="{6ED6417D-6AF2-49B9-80A6-7681EF5D756E}"/>
          </ac:spMkLst>
        </pc:spChg>
        <pc:spChg chg="add del mod">
          <ac:chgData name="김다진" userId="9470b392-b654-424b-a0a8-a538916d4f9a" providerId="ADAL" clId="{358FD46B-8C5A-4EB4-8088-278D57DBEE94}" dt="2021-07-21T02:09:23.639" v="5933" actId="478"/>
          <ac:spMkLst>
            <pc:docMk/>
            <pc:sldMk cId="4115944572" sldId="258"/>
            <ac:spMk id="67" creationId="{9B966B14-876C-4380-B681-E52C11AAB01E}"/>
          </ac:spMkLst>
        </pc:spChg>
        <pc:spChg chg="add del mod">
          <ac:chgData name="김다진" userId="9470b392-b654-424b-a0a8-a538916d4f9a" providerId="ADAL" clId="{358FD46B-8C5A-4EB4-8088-278D57DBEE94}" dt="2021-07-21T02:09:23.639" v="5933" actId="478"/>
          <ac:spMkLst>
            <pc:docMk/>
            <pc:sldMk cId="4115944572" sldId="258"/>
            <ac:spMk id="68" creationId="{B6A2D62F-EBD5-49AB-8F54-4F05131536B2}"/>
          </ac:spMkLst>
        </pc:spChg>
        <pc:spChg chg="add mod">
          <ac:chgData name="김다진" userId="9470b392-b654-424b-a0a8-a538916d4f9a" providerId="ADAL" clId="{358FD46B-8C5A-4EB4-8088-278D57DBEE94}" dt="2021-07-21T02:26:54.790" v="6373" actId="14100"/>
          <ac:spMkLst>
            <pc:docMk/>
            <pc:sldMk cId="4115944572" sldId="258"/>
            <ac:spMk id="89" creationId="{2A9FEC2A-089E-423E-ADE0-F4CEDDDADC77}"/>
          </ac:spMkLst>
        </pc:spChg>
        <pc:spChg chg="add del mod">
          <ac:chgData name="김다진" userId="9470b392-b654-424b-a0a8-a538916d4f9a" providerId="ADAL" clId="{358FD46B-8C5A-4EB4-8088-278D57DBEE94}" dt="2021-07-21T04:48:43.696" v="8643"/>
          <ac:spMkLst>
            <pc:docMk/>
            <pc:sldMk cId="4115944572" sldId="258"/>
            <ac:spMk id="91" creationId="{2DFB6A78-4081-4CC0-B1E2-13FE2AFFA0F3}"/>
          </ac:spMkLst>
        </pc:spChg>
        <pc:spChg chg="add mod">
          <ac:chgData name="김다진" userId="9470b392-b654-424b-a0a8-a538916d4f9a" providerId="ADAL" clId="{358FD46B-8C5A-4EB4-8088-278D57DBEE94}" dt="2021-07-21T01:47:07.224" v="5343" actId="1076"/>
          <ac:spMkLst>
            <pc:docMk/>
            <pc:sldMk cId="4115944572" sldId="258"/>
            <ac:spMk id="92" creationId="{CA081C75-1F62-421B-8867-5E6F58FECE9B}"/>
          </ac:spMkLst>
        </pc:spChg>
        <pc:spChg chg="add mod">
          <ac:chgData name="김다진" userId="9470b392-b654-424b-a0a8-a538916d4f9a" providerId="ADAL" clId="{358FD46B-8C5A-4EB4-8088-278D57DBEE94}" dt="2021-07-21T06:06:19.968" v="9551" actId="207"/>
          <ac:spMkLst>
            <pc:docMk/>
            <pc:sldMk cId="4115944572" sldId="258"/>
            <ac:spMk id="93" creationId="{EA7D07D5-3A94-4321-80DC-176726AD75A1}"/>
          </ac:spMkLst>
        </pc:spChg>
        <pc:spChg chg="add mod">
          <ac:chgData name="김다진" userId="9470b392-b654-424b-a0a8-a538916d4f9a" providerId="ADAL" clId="{358FD46B-8C5A-4EB4-8088-278D57DBEE94}" dt="2021-07-21T06:05:15.575" v="9547" actId="207"/>
          <ac:spMkLst>
            <pc:docMk/>
            <pc:sldMk cId="4115944572" sldId="258"/>
            <ac:spMk id="99" creationId="{CD381A83-0427-4297-88B0-DD2650BA382E}"/>
          </ac:spMkLst>
        </pc:spChg>
        <pc:spChg chg="add del mod ord">
          <ac:chgData name="김다진" userId="9470b392-b654-424b-a0a8-a538916d4f9a" providerId="ADAL" clId="{358FD46B-8C5A-4EB4-8088-278D57DBEE94}" dt="2021-07-20T17:19:15.209" v="1936"/>
          <ac:spMkLst>
            <pc:docMk/>
            <pc:sldMk cId="4115944572" sldId="258"/>
            <ac:spMk id="100" creationId="{74CD7222-FEFF-4221-BF7D-18ABB13373D5}"/>
          </ac:spMkLst>
        </pc:spChg>
        <pc:spChg chg="add del mod ord">
          <ac:chgData name="김다진" userId="9470b392-b654-424b-a0a8-a538916d4f9a" providerId="ADAL" clId="{358FD46B-8C5A-4EB4-8088-278D57DBEE94}" dt="2021-07-20T17:19:15.209" v="1936"/>
          <ac:spMkLst>
            <pc:docMk/>
            <pc:sldMk cId="4115944572" sldId="258"/>
            <ac:spMk id="102" creationId="{F342B0C7-4E05-4009-A279-355148B0579E}"/>
          </ac:spMkLst>
        </pc:spChg>
        <pc:spChg chg="add del mod ord">
          <ac:chgData name="김다진" userId="9470b392-b654-424b-a0a8-a538916d4f9a" providerId="ADAL" clId="{358FD46B-8C5A-4EB4-8088-278D57DBEE94}" dt="2021-07-20T17:19:15.209" v="1936"/>
          <ac:spMkLst>
            <pc:docMk/>
            <pc:sldMk cId="4115944572" sldId="258"/>
            <ac:spMk id="103" creationId="{A38BD88D-A56A-47D3-8CE6-BD43CCE59957}"/>
          </ac:spMkLst>
        </pc:spChg>
        <pc:spChg chg="add del mod">
          <ac:chgData name="김다진" userId="9470b392-b654-424b-a0a8-a538916d4f9a" providerId="ADAL" clId="{358FD46B-8C5A-4EB4-8088-278D57DBEE94}" dt="2021-07-20T18:20:21.480" v="2470"/>
          <ac:spMkLst>
            <pc:docMk/>
            <pc:sldMk cId="4115944572" sldId="258"/>
            <ac:spMk id="105" creationId="{C134569D-35B1-4740-A459-A375B5AFA0E5}"/>
          </ac:spMkLst>
        </pc:spChg>
        <pc:spChg chg="add del mod ord">
          <ac:chgData name="김다진" userId="9470b392-b654-424b-a0a8-a538916d4f9a" providerId="ADAL" clId="{358FD46B-8C5A-4EB4-8088-278D57DBEE94}" dt="2021-07-20T17:21:48.197" v="1979"/>
          <ac:spMkLst>
            <pc:docMk/>
            <pc:sldMk cId="4115944572" sldId="258"/>
            <ac:spMk id="107" creationId="{05EA26B7-80AA-4F5D-8B67-33CC4EA14230}"/>
          </ac:spMkLst>
        </pc:spChg>
        <pc:spChg chg="add del mod ord">
          <ac:chgData name="김다진" userId="9470b392-b654-424b-a0a8-a538916d4f9a" providerId="ADAL" clId="{358FD46B-8C5A-4EB4-8088-278D57DBEE94}" dt="2021-07-20T17:21:48.197" v="1979"/>
          <ac:spMkLst>
            <pc:docMk/>
            <pc:sldMk cId="4115944572" sldId="258"/>
            <ac:spMk id="108" creationId="{C9AFB89B-F263-4E05-8245-D23FA715CCB5}"/>
          </ac:spMkLst>
        </pc:spChg>
        <pc:spChg chg="add del mod ord">
          <ac:chgData name="김다진" userId="9470b392-b654-424b-a0a8-a538916d4f9a" providerId="ADAL" clId="{358FD46B-8C5A-4EB4-8088-278D57DBEE94}" dt="2021-07-20T17:21:48.197" v="1979"/>
          <ac:spMkLst>
            <pc:docMk/>
            <pc:sldMk cId="4115944572" sldId="258"/>
            <ac:spMk id="109" creationId="{29982193-84BE-4EEE-A130-0303B7D99221}"/>
          </ac:spMkLst>
        </pc:spChg>
        <pc:spChg chg="del mod">
          <ac:chgData name="김다진" userId="9470b392-b654-424b-a0a8-a538916d4f9a" providerId="ADAL" clId="{358FD46B-8C5A-4EB4-8088-278D57DBEE94}" dt="2021-07-20T18:38:39.435" v="2573" actId="21"/>
          <ac:spMkLst>
            <pc:docMk/>
            <pc:sldMk cId="4115944572" sldId="258"/>
            <ac:spMk id="111" creationId="{451F85B0-0513-4595-A051-3A4BB661EF87}"/>
          </ac:spMkLst>
        </pc:spChg>
        <pc:spChg chg="add del mod">
          <ac:chgData name="김다진" userId="9470b392-b654-424b-a0a8-a538916d4f9a" providerId="ADAL" clId="{358FD46B-8C5A-4EB4-8088-278D57DBEE94}" dt="2021-07-21T06:42:10.150" v="9622" actId="478"/>
          <ac:spMkLst>
            <pc:docMk/>
            <pc:sldMk cId="4115944572" sldId="258"/>
            <ac:spMk id="112" creationId="{6D151A08-0062-4B00-84B3-CB27222B7EEC}"/>
          </ac:spMkLst>
        </pc:spChg>
        <pc:spChg chg="add del mod">
          <ac:chgData name="김다진" userId="9470b392-b654-424b-a0a8-a538916d4f9a" providerId="ADAL" clId="{358FD46B-8C5A-4EB4-8088-278D57DBEE94}" dt="2021-07-21T06:42:10.150" v="9622" actId="478"/>
          <ac:spMkLst>
            <pc:docMk/>
            <pc:sldMk cId="4115944572" sldId="258"/>
            <ac:spMk id="113" creationId="{2BC0EE3B-F0C8-4803-8E14-F1CEEDC4AF33}"/>
          </ac:spMkLst>
        </pc:spChg>
        <pc:spChg chg="add mod">
          <ac:chgData name="김다진" userId="9470b392-b654-424b-a0a8-a538916d4f9a" providerId="ADAL" clId="{358FD46B-8C5A-4EB4-8088-278D57DBEE94}" dt="2021-07-21T02:15:32.443" v="6140" actId="14100"/>
          <ac:spMkLst>
            <pc:docMk/>
            <pc:sldMk cId="4115944572" sldId="258"/>
            <ac:spMk id="114" creationId="{AE472DA5-3D5A-4054-A876-7263A78AE869}"/>
          </ac:spMkLst>
        </pc:spChg>
        <pc:spChg chg="add del mod">
          <ac:chgData name="김다진" userId="9470b392-b654-424b-a0a8-a538916d4f9a" providerId="ADAL" clId="{358FD46B-8C5A-4EB4-8088-278D57DBEE94}" dt="2021-07-20T17:30:05.555" v="2061" actId="478"/>
          <ac:spMkLst>
            <pc:docMk/>
            <pc:sldMk cId="4115944572" sldId="258"/>
            <ac:spMk id="115" creationId="{92E80AC5-537F-4E37-AAEA-F1D5FD72C512}"/>
          </ac:spMkLst>
        </pc:spChg>
        <pc:spChg chg="add del mod">
          <ac:chgData name="김다진" userId="9470b392-b654-424b-a0a8-a538916d4f9a" providerId="ADAL" clId="{358FD46B-8C5A-4EB4-8088-278D57DBEE94}" dt="2021-07-21T01:40:18.123" v="5137" actId="478"/>
          <ac:spMkLst>
            <pc:docMk/>
            <pc:sldMk cId="4115944572" sldId="258"/>
            <ac:spMk id="116" creationId="{0027EEAA-8358-4E35-9D44-BB516FD6672A}"/>
          </ac:spMkLst>
        </pc:spChg>
        <pc:spChg chg="add del mod">
          <ac:chgData name="김다진" userId="9470b392-b654-424b-a0a8-a538916d4f9a" providerId="ADAL" clId="{358FD46B-8C5A-4EB4-8088-278D57DBEE94}" dt="2021-07-21T06:42:10.150" v="9622" actId="478"/>
          <ac:spMkLst>
            <pc:docMk/>
            <pc:sldMk cId="4115944572" sldId="258"/>
            <ac:spMk id="117" creationId="{BCFA3F13-ED68-4A31-AE13-66F8DDA00BB1}"/>
          </ac:spMkLst>
        </pc:spChg>
        <pc:spChg chg="add del mod">
          <ac:chgData name="김다진" userId="9470b392-b654-424b-a0a8-a538916d4f9a" providerId="ADAL" clId="{358FD46B-8C5A-4EB4-8088-278D57DBEE94}" dt="2021-07-20T18:20:30.028" v="2471" actId="478"/>
          <ac:spMkLst>
            <pc:docMk/>
            <pc:sldMk cId="4115944572" sldId="258"/>
            <ac:spMk id="118" creationId="{CCBA0953-FDDE-40F1-9EE4-F6CE4C526FAC}"/>
          </ac:spMkLst>
        </pc:spChg>
        <pc:spChg chg="add del mod">
          <ac:chgData name="김다진" userId="9470b392-b654-424b-a0a8-a538916d4f9a" providerId="ADAL" clId="{358FD46B-8C5A-4EB4-8088-278D57DBEE94}" dt="2021-07-21T06:42:10.150" v="9622" actId="478"/>
          <ac:spMkLst>
            <pc:docMk/>
            <pc:sldMk cId="4115944572" sldId="258"/>
            <ac:spMk id="119" creationId="{63B22948-2697-4A4C-A0EA-B0DAA4733CFA}"/>
          </ac:spMkLst>
        </pc:spChg>
        <pc:spChg chg="add del mod">
          <ac:chgData name="김다진" userId="9470b392-b654-424b-a0a8-a538916d4f9a" providerId="ADAL" clId="{358FD46B-8C5A-4EB4-8088-278D57DBEE94}" dt="2021-07-20T17:30:07.474" v="2062" actId="478"/>
          <ac:spMkLst>
            <pc:docMk/>
            <pc:sldMk cId="4115944572" sldId="258"/>
            <ac:spMk id="120" creationId="{C4F5D837-32BF-42C4-99A7-8097F445F9B7}"/>
          </ac:spMkLst>
        </pc:spChg>
        <pc:spChg chg="add del mod">
          <ac:chgData name="김다진" userId="9470b392-b654-424b-a0a8-a538916d4f9a" providerId="ADAL" clId="{358FD46B-8C5A-4EB4-8088-278D57DBEE94}" dt="2021-07-20T18:20:21.480" v="2470"/>
          <ac:spMkLst>
            <pc:docMk/>
            <pc:sldMk cId="4115944572" sldId="258"/>
            <ac:spMk id="137" creationId="{E59F80B9-4479-40AE-B715-21E6E8AEFA6D}"/>
          </ac:spMkLst>
        </pc:spChg>
        <pc:spChg chg="del mod">
          <ac:chgData name="김다진" userId="9470b392-b654-424b-a0a8-a538916d4f9a" providerId="ADAL" clId="{358FD46B-8C5A-4EB4-8088-278D57DBEE94}" dt="2021-07-20T18:38:39.435" v="2573" actId="21"/>
          <ac:spMkLst>
            <pc:docMk/>
            <pc:sldMk cId="4115944572" sldId="258"/>
            <ac:spMk id="138" creationId="{84EE121D-CAEE-4D8D-84CF-D04FFB3BC087}"/>
          </ac:spMkLst>
        </pc:spChg>
        <pc:spChg chg="add del mod ord">
          <ac:chgData name="김다진" userId="9470b392-b654-424b-a0a8-a538916d4f9a" providerId="ADAL" clId="{358FD46B-8C5A-4EB4-8088-278D57DBEE94}" dt="2021-07-21T01:39:46.087" v="5133" actId="21"/>
          <ac:spMkLst>
            <pc:docMk/>
            <pc:sldMk cId="4115944572" sldId="258"/>
            <ac:spMk id="146" creationId="{053F94E7-A704-412F-9FF7-19CFBDEC8233}"/>
          </ac:spMkLst>
        </pc:spChg>
        <pc:spChg chg="add del mod">
          <ac:chgData name="김다진" userId="9470b392-b654-424b-a0a8-a538916d4f9a" providerId="ADAL" clId="{358FD46B-8C5A-4EB4-8088-278D57DBEE94}" dt="2021-07-20T19:29:07.158" v="2614"/>
          <ac:spMkLst>
            <pc:docMk/>
            <pc:sldMk cId="4115944572" sldId="258"/>
            <ac:spMk id="147" creationId="{DBC49B0C-5695-4617-9FBD-1509F6D7DB9D}"/>
          </ac:spMkLst>
        </pc:spChg>
        <pc:spChg chg="add del mod">
          <ac:chgData name="김다진" userId="9470b392-b654-424b-a0a8-a538916d4f9a" providerId="ADAL" clId="{358FD46B-8C5A-4EB4-8088-278D57DBEE94}" dt="2021-07-20T19:29:12.802" v="2615"/>
          <ac:spMkLst>
            <pc:docMk/>
            <pc:sldMk cId="4115944572" sldId="258"/>
            <ac:spMk id="148" creationId="{C06233BC-B50B-40CC-9F3D-99ADB229CFC9}"/>
          </ac:spMkLst>
        </pc:spChg>
        <pc:spChg chg="add del mod">
          <ac:chgData name="김다진" userId="9470b392-b654-424b-a0a8-a538916d4f9a" providerId="ADAL" clId="{358FD46B-8C5A-4EB4-8088-278D57DBEE94}" dt="2021-07-20T19:29:07.158" v="2614"/>
          <ac:spMkLst>
            <pc:docMk/>
            <pc:sldMk cId="4115944572" sldId="258"/>
            <ac:spMk id="149" creationId="{C6727CAB-3F53-4611-8736-0A69AC27181A}"/>
          </ac:spMkLst>
        </pc:spChg>
        <pc:spChg chg="del mod">
          <ac:chgData name="김다진" userId="9470b392-b654-424b-a0a8-a538916d4f9a" providerId="ADAL" clId="{358FD46B-8C5A-4EB4-8088-278D57DBEE94}" dt="2021-07-20T19:29:12.802" v="2615"/>
          <ac:spMkLst>
            <pc:docMk/>
            <pc:sldMk cId="4115944572" sldId="258"/>
            <ac:spMk id="150" creationId="{34715128-FF20-43CB-BCDA-A5351DB35250}"/>
          </ac:spMkLst>
        </pc:spChg>
        <pc:spChg chg="add del mod ord">
          <ac:chgData name="김다진" userId="9470b392-b654-424b-a0a8-a538916d4f9a" providerId="ADAL" clId="{358FD46B-8C5A-4EB4-8088-278D57DBEE94}" dt="2021-07-20T19:31:23.162" v="2668"/>
          <ac:spMkLst>
            <pc:docMk/>
            <pc:sldMk cId="4115944572" sldId="258"/>
            <ac:spMk id="151" creationId="{410053F0-8E20-4100-8486-1D9614348DE5}"/>
          </ac:spMkLst>
        </pc:spChg>
        <pc:spChg chg="add del mod">
          <ac:chgData name="김다진" userId="9470b392-b654-424b-a0a8-a538916d4f9a" providerId="ADAL" clId="{358FD46B-8C5A-4EB4-8088-278D57DBEE94}" dt="2021-07-20T19:31:23.162" v="2668"/>
          <ac:spMkLst>
            <pc:docMk/>
            <pc:sldMk cId="4115944572" sldId="258"/>
            <ac:spMk id="152" creationId="{41DF3A33-568F-47AD-86FD-41EB1D25B1FA}"/>
          </ac:spMkLst>
        </pc:spChg>
        <pc:spChg chg="mod">
          <ac:chgData name="김다진" userId="9470b392-b654-424b-a0a8-a538916d4f9a" providerId="ADAL" clId="{358FD46B-8C5A-4EB4-8088-278D57DBEE94}" dt="2021-07-20T19:30:31.628" v="2659"/>
          <ac:spMkLst>
            <pc:docMk/>
            <pc:sldMk cId="4115944572" sldId="258"/>
            <ac:spMk id="153" creationId="{A975D494-DA7F-4DAA-8DFC-335A556D466E}"/>
          </ac:spMkLst>
        </pc:spChg>
        <pc:spChg chg="mod">
          <ac:chgData name="김다진" userId="9470b392-b654-424b-a0a8-a538916d4f9a" providerId="ADAL" clId="{358FD46B-8C5A-4EB4-8088-278D57DBEE94}" dt="2021-07-20T19:30:38.247" v="2661"/>
          <ac:spMkLst>
            <pc:docMk/>
            <pc:sldMk cId="4115944572" sldId="258"/>
            <ac:spMk id="154" creationId="{607848ED-5545-4C38-967B-895FC5C11A7A}"/>
          </ac:spMkLst>
        </pc:spChg>
        <pc:spChg chg="mod">
          <ac:chgData name="김다진" userId="9470b392-b654-424b-a0a8-a538916d4f9a" providerId="ADAL" clId="{358FD46B-8C5A-4EB4-8088-278D57DBEE94}" dt="2021-07-20T19:30:56.176" v="2666"/>
          <ac:spMkLst>
            <pc:docMk/>
            <pc:sldMk cId="4115944572" sldId="258"/>
            <ac:spMk id="155" creationId="{6AFA7DEC-5AE2-4E23-ACE4-AC14383405DF}"/>
          </ac:spMkLst>
        </pc:spChg>
        <pc:spChg chg="del mod ord">
          <ac:chgData name="김다진" userId="9470b392-b654-424b-a0a8-a538916d4f9a" providerId="ADAL" clId="{358FD46B-8C5A-4EB4-8088-278D57DBEE94}" dt="2021-07-20T19:44:48.154" v="2962"/>
          <ac:spMkLst>
            <pc:docMk/>
            <pc:sldMk cId="4115944572" sldId="258"/>
            <ac:spMk id="156" creationId="{ECEDB62E-4260-42A6-BB66-56A080A52A9B}"/>
          </ac:spMkLst>
        </pc:spChg>
        <pc:spChg chg="add del mod">
          <ac:chgData name="김다진" userId="9470b392-b654-424b-a0a8-a538916d4f9a" providerId="ADAL" clId="{358FD46B-8C5A-4EB4-8088-278D57DBEE94}" dt="2021-07-20T19:44:48.154" v="2962"/>
          <ac:spMkLst>
            <pc:docMk/>
            <pc:sldMk cId="4115944572" sldId="258"/>
            <ac:spMk id="159" creationId="{5751318B-A031-44C4-9185-AB1C816F92F8}"/>
          </ac:spMkLst>
        </pc:spChg>
        <pc:spChg chg="add del mod">
          <ac:chgData name="김다진" userId="9470b392-b654-424b-a0a8-a538916d4f9a" providerId="ADAL" clId="{358FD46B-8C5A-4EB4-8088-278D57DBEE94}" dt="2021-07-21T01:39:46.087" v="5133" actId="21"/>
          <ac:spMkLst>
            <pc:docMk/>
            <pc:sldMk cId="4115944572" sldId="258"/>
            <ac:spMk id="160" creationId="{EFCAB2C5-338E-4320-AC6D-DD694F4B2246}"/>
          </ac:spMkLst>
        </pc:spChg>
        <pc:spChg chg="add mod">
          <ac:chgData name="김다진" userId="9470b392-b654-424b-a0a8-a538916d4f9a" providerId="ADAL" clId="{358FD46B-8C5A-4EB4-8088-278D57DBEE94}" dt="2021-07-21T01:39:07.045" v="5127"/>
          <ac:spMkLst>
            <pc:docMk/>
            <pc:sldMk cId="4115944572" sldId="258"/>
            <ac:spMk id="162" creationId="{1FAA927D-F369-4A16-841F-0AC56B9A2F6A}"/>
          </ac:spMkLst>
        </pc:spChg>
        <pc:spChg chg="add mod">
          <ac:chgData name="김다진" userId="9470b392-b654-424b-a0a8-a538916d4f9a" providerId="ADAL" clId="{358FD46B-8C5A-4EB4-8088-278D57DBEE94}" dt="2021-07-21T01:39:07.045" v="5127"/>
          <ac:spMkLst>
            <pc:docMk/>
            <pc:sldMk cId="4115944572" sldId="258"/>
            <ac:spMk id="163" creationId="{D21B1E1E-99E3-4540-A432-CF684CCEB154}"/>
          </ac:spMkLst>
        </pc:spChg>
        <pc:spChg chg="add del mod">
          <ac:chgData name="김다진" userId="9470b392-b654-424b-a0a8-a538916d4f9a" providerId="ADAL" clId="{358FD46B-8C5A-4EB4-8088-278D57DBEE94}" dt="2021-07-21T03:24:56.298" v="7304" actId="478"/>
          <ac:spMkLst>
            <pc:docMk/>
            <pc:sldMk cId="4115944572" sldId="258"/>
            <ac:spMk id="166" creationId="{A9525DFD-753E-4B18-8734-A7E4DEA8A7B6}"/>
          </ac:spMkLst>
        </pc:spChg>
        <pc:spChg chg="add mod">
          <ac:chgData name="김다진" userId="9470b392-b654-424b-a0a8-a538916d4f9a" providerId="ADAL" clId="{358FD46B-8C5A-4EB4-8088-278D57DBEE94}" dt="2021-07-21T01:39:07.045" v="5127"/>
          <ac:spMkLst>
            <pc:docMk/>
            <pc:sldMk cId="4115944572" sldId="258"/>
            <ac:spMk id="167" creationId="{16BA3193-8E63-4C18-99A3-6694CDF7DD01}"/>
          </ac:spMkLst>
        </pc:spChg>
        <pc:spChg chg="add mod">
          <ac:chgData name="김다진" userId="9470b392-b654-424b-a0a8-a538916d4f9a" providerId="ADAL" clId="{358FD46B-8C5A-4EB4-8088-278D57DBEE94}" dt="2021-07-21T01:45:29.749" v="5294" actId="1037"/>
          <ac:spMkLst>
            <pc:docMk/>
            <pc:sldMk cId="4115944572" sldId="258"/>
            <ac:spMk id="170" creationId="{381AADD7-16A6-461F-84FA-714A893D5E98}"/>
          </ac:spMkLst>
        </pc:spChg>
        <pc:spChg chg="add mod">
          <ac:chgData name="김다진" userId="9470b392-b654-424b-a0a8-a538916d4f9a" providerId="ADAL" clId="{358FD46B-8C5A-4EB4-8088-278D57DBEE94}" dt="2021-07-21T01:45:29.749" v="5294" actId="1037"/>
          <ac:spMkLst>
            <pc:docMk/>
            <pc:sldMk cId="4115944572" sldId="258"/>
            <ac:spMk id="171" creationId="{5CFC8E38-C36C-4E96-A4A3-705935FB7362}"/>
          </ac:spMkLst>
        </pc:spChg>
        <pc:spChg chg="add del mod">
          <ac:chgData name="김다진" userId="9470b392-b654-424b-a0a8-a538916d4f9a" providerId="ADAL" clId="{358FD46B-8C5A-4EB4-8088-278D57DBEE94}" dt="2021-07-21T01:40:15.681" v="5136" actId="478"/>
          <ac:spMkLst>
            <pc:docMk/>
            <pc:sldMk cId="4115944572" sldId="258"/>
            <ac:spMk id="176" creationId="{18E6CC5A-DBE1-40B1-AF2C-D419BE7AFB08}"/>
          </ac:spMkLst>
        </pc:spChg>
        <pc:spChg chg="add del mod">
          <ac:chgData name="김다진" userId="9470b392-b654-424b-a0a8-a538916d4f9a" providerId="ADAL" clId="{358FD46B-8C5A-4EB4-8088-278D57DBEE94}" dt="2021-07-21T01:41:48.105" v="5173" actId="478"/>
          <ac:spMkLst>
            <pc:docMk/>
            <pc:sldMk cId="4115944572" sldId="258"/>
            <ac:spMk id="177" creationId="{32400136-EFA9-4A17-8C4E-315EE55D3589}"/>
          </ac:spMkLst>
        </pc:spChg>
        <pc:spChg chg="add del mod">
          <ac:chgData name="김다진" userId="9470b392-b654-424b-a0a8-a538916d4f9a" providerId="ADAL" clId="{358FD46B-8C5A-4EB4-8088-278D57DBEE94}" dt="2021-07-21T02:09:23.639" v="5933" actId="478"/>
          <ac:spMkLst>
            <pc:docMk/>
            <pc:sldMk cId="4115944572" sldId="258"/>
            <ac:spMk id="184" creationId="{8D49F27A-04E7-4987-94E1-78E71A0709EA}"/>
          </ac:spMkLst>
        </pc:spChg>
        <pc:spChg chg="add del mod">
          <ac:chgData name="김다진" userId="9470b392-b654-424b-a0a8-a538916d4f9a" providerId="ADAL" clId="{358FD46B-8C5A-4EB4-8088-278D57DBEE94}" dt="2021-07-21T02:09:23.639" v="5933" actId="478"/>
          <ac:spMkLst>
            <pc:docMk/>
            <pc:sldMk cId="4115944572" sldId="258"/>
            <ac:spMk id="185" creationId="{A909C217-9429-4315-B053-044169D67264}"/>
          </ac:spMkLst>
        </pc:spChg>
        <pc:spChg chg="add del mod">
          <ac:chgData name="김다진" userId="9470b392-b654-424b-a0a8-a538916d4f9a" providerId="ADAL" clId="{358FD46B-8C5A-4EB4-8088-278D57DBEE94}" dt="2021-07-21T02:10:49.591" v="5970" actId="478"/>
          <ac:spMkLst>
            <pc:docMk/>
            <pc:sldMk cId="4115944572" sldId="258"/>
            <ac:spMk id="191" creationId="{CDEB1491-3DC8-4DF1-9F37-C46CEEBFD27D}"/>
          </ac:spMkLst>
        </pc:spChg>
        <pc:spChg chg="add del mod">
          <ac:chgData name="김다진" userId="9470b392-b654-424b-a0a8-a538916d4f9a" providerId="ADAL" clId="{358FD46B-8C5A-4EB4-8088-278D57DBEE94}" dt="2021-07-21T02:10:49.591" v="5970" actId="478"/>
          <ac:spMkLst>
            <pc:docMk/>
            <pc:sldMk cId="4115944572" sldId="258"/>
            <ac:spMk id="192" creationId="{41D5CD47-3196-4662-B825-C3C91EA61AB6}"/>
          </ac:spMkLst>
        </pc:spChg>
        <pc:spChg chg="add del mod">
          <ac:chgData name="김다진" userId="9470b392-b654-424b-a0a8-a538916d4f9a" providerId="ADAL" clId="{358FD46B-8C5A-4EB4-8088-278D57DBEE94}" dt="2021-07-21T02:10:49.591" v="5970" actId="478"/>
          <ac:spMkLst>
            <pc:docMk/>
            <pc:sldMk cId="4115944572" sldId="258"/>
            <ac:spMk id="198" creationId="{AC5A1D00-0E3A-4FD0-9483-4B29DDEA1834}"/>
          </ac:spMkLst>
        </pc:spChg>
        <pc:spChg chg="add del mod">
          <ac:chgData name="김다진" userId="9470b392-b654-424b-a0a8-a538916d4f9a" providerId="ADAL" clId="{358FD46B-8C5A-4EB4-8088-278D57DBEE94}" dt="2021-07-21T02:12:57.957" v="6004" actId="478"/>
          <ac:spMkLst>
            <pc:docMk/>
            <pc:sldMk cId="4115944572" sldId="258"/>
            <ac:spMk id="199" creationId="{99D932C4-6874-4FC0-83D7-6B5BD2A00EAE}"/>
          </ac:spMkLst>
        </pc:spChg>
        <pc:spChg chg="add del mod">
          <ac:chgData name="김다진" userId="9470b392-b654-424b-a0a8-a538916d4f9a" providerId="ADAL" clId="{358FD46B-8C5A-4EB4-8088-278D57DBEE94}" dt="2021-07-21T02:12:57.957" v="6004" actId="478"/>
          <ac:spMkLst>
            <pc:docMk/>
            <pc:sldMk cId="4115944572" sldId="258"/>
            <ac:spMk id="200" creationId="{1F6749D9-5606-4A44-B7AF-7B2C5EA5AC82}"/>
          </ac:spMkLst>
        </pc:spChg>
        <pc:spChg chg="add del mod">
          <ac:chgData name="김다진" userId="9470b392-b654-424b-a0a8-a538916d4f9a" providerId="ADAL" clId="{358FD46B-8C5A-4EB4-8088-278D57DBEE94}" dt="2021-07-21T02:12:57.957" v="6004" actId="478"/>
          <ac:spMkLst>
            <pc:docMk/>
            <pc:sldMk cId="4115944572" sldId="258"/>
            <ac:spMk id="206" creationId="{ABAED6D4-3E12-4F6C-824E-D7625ADC47F8}"/>
          </ac:spMkLst>
        </pc:spChg>
        <pc:spChg chg="add del mod">
          <ac:chgData name="김다진" userId="9470b392-b654-424b-a0a8-a538916d4f9a" providerId="ADAL" clId="{358FD46B-8C5A-4EB4-8088-278D57DBEE94}" dt="2021-07-21T02:12:53.576" v="6001"/>
          <ac:spMkLst>
            <pc:docMk/>
            <pc:sldMk cId="4115944572" sldId="258"/>
            <ac:spMk id="207" creationId="{27C25D9D-A9DA-4E21-AFF6-C7AADFAF8733}"/>
          </ac:spMkLst>
        </pc:spChg>
        <pc:spChg chg="add del mod">
          <ac:chgData name="김다진" userId="9470b392-b654-424b-a0a8-a538916d4f9a" providerId="ADAL" clId="{358FD46B-8C5A-4EB4-8088-278D57DBEE94}" dt="2021-07-21T02:12:53.576" v="6001"/>
          <ac:spMkLst>
            <pc:docMk/>
            <pc:sldMk cId="4115944572" sldId="258"/>
            <ac:spMk id="208" creationId="{B81BB036-00ED-4D80-B10A-F655F5907336}"/>
          </ac:spMkLst>
        </pc:spChg>
        <pc:spChg chg="add del mod">
          <ac:chgData name="김다진" userId="9470b392-b654-424b-a0a8-a538916d4f9a" providerId="ADAL" clId="{358FD46B-8C5A-4EB4-8088-278D57DBEE94}" dt="2021-07-21T02:12:53.576" v="6001"/>
          <ac:spMkLst>
            <pc:docMk/>
            <pc:sldMk cId="4115944572" sldId="258"/>
            <ac:spMk id="214" creationId="{9F645F67-FD0A-411C-BB84-A1D104FFA0C7}"/>
          </ac:spMkLst>
        </pc:spChg>
        <pc:spChg chg="add mod">
          <ac:chgData name="김다진" userId="9470b392-b654-424b-a0a8-a538916d4f9a" providerId="ADAL" clId="{358FD46B-8C5A-4EB4-8088-278D57DBEE94}" dt="2021-07-21T04:49:47.637" v="8667" actId="207"/>
          <ac:spMkLst>
            <pc:docMk/>
            <pc:sldMk cId="4115944572" sldId="258"/>
            <ac:spMk id="215" creationId="{790EEE6A-7758-4BB8-B842-7F6CF9D97E10}"/>
          </ac:spMkLst>
        </pc:spChg>
        <pc:spChg chg="add mod">
          <ac:chgData name="김다진" userId="9470b392-b654-424b-a0a8-a538916d4f9a" providerId="ADAL" clId="{358FD46B-8C5A-4EB4-8088-278D57DBEE94}" dt="2021-07-21T04:49:47.637" v="8667" actId="207"/>
          <ac:spMkLst>
            <pc:docMk/>
            <pc:sldMk cId="4115944572" sldId="258"/>
            <ac:spMk id="216" creationId="{AAE82C53-9EA7-4725-A631-6D5428B2F921}"/>
          </ac:spMkLst>
        </pc:spChg>
        <pc:spChg chg="add mod">
          <ac:chgData name="김다진" userId="9470b392-b654-424b-a0a8-a538916d4f9a" providerId="ADAL" clId="{358FD46B-8C5A-4EB4-8088-278D57DBEE94}" dt="2021-07-21T02:12:58.738" v="6005"/>
          <ac:spMkLst>
            <pc:docMk/>
            <pc:sldMk cId="4115944572" sldId="258"/>
            <ac:spMk id="222" creationId="{5F454301-7890-4282-88F6-0EEF754BE479}"/>
          </ac:spMkLst>
        </pc:spChg>
        <pc:spChg chg="add del mod">
          <ac:chgData name="김다진" userId="9470b392-b654-424b-a0a8-a538916d4f9a" providerId="ADAL" clId="{358FD46B-8C5A-4EB4-8088-278D57DBEE94}" dt="2021-07-21T02:18:18.063" v="6163" actId="478"/>
          <ac:spMkLst>
            <pc:docMk/>
            <pc:sldMk cId="4115944572" sldId="258"/>
            <ac:spMk id="223" creationId="{EB9A6E69-0051-4149-B5C9-CD1673597394}"/>
          </ac:spMkLst>
        </pc:spChg>
        <pc:spChg chg="add del mod">
          <ac:chgData name="김다진" userId="9470b392-b654-424b-a0a8-a538916d4f9a" providerId="ADAL" clId="{358FD46B-8C5A-4EB4-8088-278D57DBEE94}" dt="2021-07-21T02:22:55.173" v="6282" actId="478"/>
          <ac:spMkLst>
            <pc:docMk/>
            <pc:sldMk cId="4115944572" sldId="258"/>
            <ac:spMk id="225" creationId="{71BC8F2E-F563-4A51-9D00-B9A44D47F697}"/>
          </ac:spMkLst>
        </pc:spChg>
        <pc:spChg chg="add del mod">
          <ac:chgData name="김다진" userId="9470b392-b654-424b-a0a8-a538916d4f9a" providerId="ADAL" clId="{358FD46B-8C5A-4EB4-8088-278D57DBEE94}" dt="2021-07-21T02:26:18.333" v="6359" actId="478"/>
          <ac:spMkLst>
            <pc:docMk/>
            <pc:sldMk cId="4115944572" sldId="258"/>
            <ac:spMk id="226" creationId="{0F34EE37-062A-4252-9675-C754802846DC}"/>
          </ac:spMkLst>
        </pc:spChg>
        <pc:spChg chg="add del mod">
          <ac:chgData name="김다진" userId="9470b392-b654-424b-a0a8-a538916d4f9a" providerId="ADAL" clId="{358FD46B-8C5A-4EB4-8088-278D57DBEE94}" dt="2021-07-21T02:26:18.333" v="6359" actId="478"/>
          <ac:spMkLst>
            <pc:docMk/>
            <pc:sldMk cId="4115944572" sldId="258"/>
            <ac:spMk id="227" creationId="{3D601B11-75A1-400E-885D-F3D89436BF0E}"/>
          </ac:spMkLst>
        </pc:spChg>
        <pc:spChg chg="add mod">
          <ac:chgData name="김다진" userId="9470b392-b654-424b-a0a8-a538916d4f9a" providerId="ADAL" clId="{358FD46B-8C5A-4EB4-8088-278D57DBEE94}" dt="2021-07-21T02:30:31.213" v="6423" actId="14100"/>
          <ac:spMkLst>
            <pc:docMk/>
            <pc:sldMk cId="4115944572" sldId="258"/>
            <ac:spMk id="228" creationId="{891E0817-FEA0-4D61-8CAC-7537CAD0D674}"/>
          </ac:spMkLst>
        </pc:spChg>
        <pc:spChg chg="add mod">
          <ac:chgData name="김다진" userId="9470b392-b654-424b-a0a8-a538916d4f9a" providerId="ADAL" clId="{358FD46B-8C5A-4EB4-8088-278D57DBEE94}" dt="2021-07-21T02:27:53.871" v="6387" actId="1036"/>
          <ac:spMkLst>
            <pc:docMk/>
            <pc:sldMk cId="4115944572" sldId="258"/>
            <ac:spMk id="229" creationId="{B4258CC3-70DE-4438-8F51-6F42B91F9661}"/>
          </ac:spMkLst>
        </pc:spChg>
        <pc:spChg chg="mod">
          <ac:chgData name="김다진" userId="9470b392-b654-424b-a0a8-a538916d4f9a" providerId="ADAL" clId="{358FD46B-8C5A-4EB4-8088-278D57DBEE94}" dt="2021-07-21T02:26:45.815" v="6372"/>
          <ac:spMkLst>
            <pc:docMk/>
            <pc:sldMk cId="4115944572" sldId="258"/>
            <ac:spMk id="231" creationId="{24C4C193-92E6-4A47-A5CD-2D32535E9712}"/>
          </ac:spMkLst>
        </pc:spChg>
        <pc:spChg chg="mod">
          <ac:chgData name="김다진" userId="9470b392-b654-424b-a0a8-a538916d4f9a" providerId="ADAL" clId="{358FD46B-8C5A-4EB4-8088-278D57DBEE94}" dt="2021-07-21T02:26:45.815" v="6372"/>
          <ac:spMkLst>
            <pc:docMk/>
            <pc:sldMk cId="4115944572" sldId="258"/>
            <ac:spMk id="232" creationId="{BCE67F01-9CD1-4105-948F-B53B4C715EA2}"/>
          </ac:spMkLst>
        </pc:spChg>
        <pc:spChg chg="add del mod">
          <ac:chgData name="김다진" userId="9470b392-b654-424b-a0a8-a538916d4f9a" providerId="ADAL" clId="{358FD46B-8C5A-4EB4-8088-278D57DBEE94}" dt="2021-07-21T06:42:10.150" v="9622" actId="478"/>
          <ac:spMkLst>
            <pc:docMk/>
            <pc:sldMk cId="4115944572" sldId="258"/>
            <ac:spMk id="235" creationId="{B2DA5DDB-0AAE-45F4-B161-65B542493194}"/>
          </ac:spMkLst>
        </pc:spChg>
        <pc:spChg chg="add del mod">
          <ac:chgData name="김다진" userId="9470b392-b654-424b-a0a8-a538916d4f9a" providerId="ADAL" clId="{358FD46B-8C5A-4EB4-8088-278D57DBEE94}" dt="2021-07-21T06:42:10.150" v="9622" actId="478"/>
          <ac:spMkLst>
            <pc:docMk/>
            <pc:sldMk cId="4115944572" sldId="258"/>
            <ac:spMk id="236" creationId="{DE59038B-0C7F-457F-A75C-17545CE0DE25}"/>
          </ac:spMkLst>
        </pc:spChg>
        <pc:spChg chg="add del mod">
          <ac:chgData name="김다진" userId="9470b392-b654-424b-a0a8-a538916d4f9a" providerId="ADAL" clId="{358FD46B-8C5A-4EB4-8088-278D57DBEE94}" dt="2021-07-21T06:42:10.150" v="9622" actId="478"/>
          <ac:spMkLst>
            <pc:docMk/>
            <pc:sldMk cId="4115944572" sldId="258"/>
            <ac:spMk id="237" creationId="{2F25A2EF-3F7E-449E-9B3B-F75441E2964C}"/>
          </ac:spMkLst>
        </pc:spChg>
        <pc:spChg chg="add del mod">
          <ac:chgData name="김다진" userId="9470b392-b654-424b-a0a8-a538916d4f9a" providerId="ADAL" clId="{358FD46B-8C5A-4EB4-8088-278D57DBEE94}" dt="2021-07-21T06:42:10.150" v="9622" actId="478"/>
          <ac:spMkLst>
            <pc:docMk/>
            <pc:sldMk cId="4115944572" sldId="258"/>
            <ac:spMk id="238" creationId="{94BEBE32-65FA-4296-B555-6FA28D440380}"/>
          </ac:spMkLst>
        </pc:spChg>
        <pc:spChg chg="add del mod">
          <ac:chgData name="김다진" userId="9470b392-b654-424b-a0a8-a538916d4f9a" providerId="ADAL" clId="{358FD46B-8C5A-4EB4-8088-278D57DBEE94}" dt="2021-07-21T04:50:35.921" v="8687" actId="478"/>
          <ac:spMkLst>
            <pc:docMk/>
            <pc:sldMk cId="4115944572" sldId="258"/>
            <ac:spMk id="239" creationId="{32E40E44-F7EB-41D2-B865-1945609CC0CE}"/>
          </ac:spMkLst>
        </pc:spChg>
        <pc:spChg chg="add mod">
          <ac:chgData name="김다진" userId="9470b392-b654-424b-a0a8-a538916d4f9a" providerId="ADAL" clId="{358FD46B-8C5A-4EB4-8088-278D57DBEE94}" dt="2021-07-21T03:24:33.445" v="7299"/>
          <ac:spMkLst>
            <pc:docMk/>
            <pc:sldMk cId="4115944572" sldId="258"/>
            <ac:spMk id="240" creationId="{2A7B095A-CBF4-49F0-B08D-54C07295AE93}"/>
          </ac:spMkLst>
        </pc:spChg>
        <pc:spChg chg="add del mod ord">
          <ac:chgData name="김다진" userId="9470b392-b654-424b-a0a8-a538916d4f9a" providerId="ADAL" clId="{358FD46B-8C5A-4EB4-8088-278D57DBEE94}" dt="2021-07-21T04:46:57.234" v="8602"/>
          <ac:spMkLst>
            <pc:docMk/>
            <pc:sldMk cId="4115944572" sldId="258"/>
            <ac:spMk id="248" creationId="{138FE04D-D135-4D16-9302-1687AEFF9692}"/>
          </ac:spMkLst>
        </pc:spChg>
        <pc:spChg chg="add del mod ord">
          <ac:chgData name="김다진" userId="9470b392-b654-424b-a0a8-a538916d4f9a" providerId="ADAL" clId="{358FD46B-8C5A-4EB4-8088-278D57DBEE94}" dt="2021-07-21T04:50:55.346" v="8694"/>
          <ac:spMkLst>
            <pc:docMk/>
            <pc:sldMk cId="4115944572" sldId="258"/>
            <ac:spMk id="249" creationId="{A5FAFC7A-D138-4CFE-B1A3-CFC49659BC59}"/>
          </ac:spMkLst>
        </pc:spChg>
        <pc:spChg chg="add del mod">
          <ac:chgData name="김다진" userId="9470b392-b654-424b-a0a8-a538916d4f9a" providerId="ADAL" clId="{358FD46B-8C5A-4EB4-8088-278D57DBEE94}" dt="2021-07-21T04:46:57.234" v="8602"/>
          <ac:spMkLst>
            <pc:docMk/>
            <pc:sldMk cId="4115944572" sldId="258"/>
            <ac:spMk id="250" creationId="{9AD579FB-8226-416F-9A91-56A0FDB61FB5}"/>
          </ac:spMkLst>
        </pc:spChg>
        <pc:spChg chg="add del mod">
          <ac:chgData name="김다진" userId="9470b392-b654-424b-a0a8-a538916d4f9a" providerId="ADAL" clId="{358FD46B-8C5A-4EB4-8088-278D57DBEE94}" dt="2021-07-21T04:48:26.827" v="8641"/>
          <ac:spMkLst>
            <pc:docMk/>
            <pc:sldMk cId="4115944572" sldId="258"/>
            <ac:spMk id="251" creationId="{C3FC4E9A-C8D0-489B-B72D-17623114CC97}"/>
          </ac:spMkLst>
        </pc:spChg>
        <pc:spChg chg="add del mod">
          <ac:chgData name="김다진" userId="9470b392-b654-424b-a0a8-a538916d4f9a" providerId="ADAL" clId="{358FD46B-8C5A-4EB4-8088-278D57DBEE94}" dt="2021-07-21T04:48:26.827" v="8641"/>
          <ac:spMkLst>
            <pc:docMk/>
            <pc:sldMk cId="4115944572" sldId="258"/>
            <ac:spMk id="252" creationId="{AA9F9B5B-4EAD-4680-9920-EF09E21FF12C}"/>
          </ac:spMkLst>
        </pc:spChg>
        <pc:spChg chg="mod">
          <ac:chgData name="김다진" userId="9470b392-b654-424b-a0a8-a538916d4f9a" providerId="ADAL" clId="{358FD46B-8C5A-4EB4-8088-278D57DBEE94}" dt="2021-07-21T04:48:13.356" v="8637"/>
          <ac:spMkLst>
            <pc:docMk/>
            <pc:sldMk cId="4115944572" sldId="258"/>
            <ac:spMk id="254" creationId="{76B800D4-7E81-4DC8-A822-08BA2C97800A}"/>
          </ac:spMkLst>
        </pc:spChg>
        <pc:spChg chg="add del mod">
          <ac:chgData name="김다진" userId="9470b392-b654-424b-a0a8-a538916d4f9a" providerId="ADAL" clId="{358FD46B-8C5A-4EB4-8088-278D57DBEE94}" dt="2021-07-21T04:49:20.705" v="8666"/>
          <ac:spMkLst>
            <pc:docMk/>
            <pc:sldMk cId="4115944572" sldId="258"/>
            <ac:spMk id="255" creationId="{4EB7D719-1680-423D-9962-469447DD7B46}"/>
          </ac:spMkLst>
        </pc:spChg>
        <pc:spChg chg="mod">
          <ac:chgData name="김다진" userId="9470b392-b654-424b-a0a8-a538916d4f9a" providerId="ADAL" clId="{358FD46B-8C5A-4EB4-8088-278D57DBEE94}" dt="2021-07-21T04:48:43.696" v="8643"/>
          <ac:spMkLst>
            <pc:docMk/>
            <pc:sldMk cId="4115944572" sldId="258"/>
            <ac:spMk id="256" creationId="{5D3F0D04-AC95-4C8C-9E02-89B7407F1796}"/>
          </ac:spMkLst>
        </pc:spChg>
        <pc:spChg chg="add del mod">
          <ac:chgData name="김다진" userId="9470b392-b654-424b-a0a8-a538916d4f9a" providerId="ADAL" clId="{358FD46B-8C5A-4EB4-8088-278D57DBEE94}" dt="2021-07-21T04:48:52.332" v="8647"/>
          <ac:spMkLst>
            <pc:docMk/>
            <pc:sldMk cId="4115944572" sldId="258"/>
            <ac:spMk id="257" creationId="{2E0AC36E-5D2D-42E0-BEA2-6D6DA2295C57}"/>
          </ac:spMkLst>
        </pc:spChg>
        <pc:spChg chg="add del mod">
          <ac:chgData name="김다진" userId="9470b392-b654-424b-a0a8-a538916d4f9a" providerId="ADAL" clId="{358FD46B-8C5A-4EB4-8088-278D57DBEE94}" dt="2021-07-21T04:48:52.332" v="8647"/>
          <ac:spMkLst>
            <pc:docMk/>
            <pc:sldMk cId="4115944572" sldId="258"/>
            <ac:spMk id="258" creationId="{48FECDDF-AEEE-4ECD-B057-BEDEBE833D9E}"/>
          </ac:spMkLst>
        </pc:spChg>
        <pc:spChg chg="add del mod">
          <ac:chgData name="김다진" userId="9470b392-b654-424b-a0a8-a538916d4f9a" providerId="ADAL" clId="{358FD46B-8C5A-4EB4-8088-278D57DBEE94}" dt="2021-07-21T04:49:20.705" v="8666"/>
          <ac:spMkLst>
            <pc:docMk/>
            <pc:sldMk cId="4115944572" sldId="258"/>
            <ac:spMk id="259" creationId="{CC0FC12D-0A20-4404-B030-0DC4F9E2EBC8}"/>
          </ac:spMkLst>
        </pc:spChg>
        <pc:spChg chg="mod">
          <ac:chgData name="김다진" userId="9470b392-b654-424b-a0a8-a538916d4f9a" providerId="ADAL" clId="{358FD46B-8C5A-4EB4-8088-278D57DBEE94}" dt="2021-07-21T04:49:15.526" v="8665"/>
          <ac:spMkLst>
            <pc:docMk/>
            <pc:sldMk cId="4115944572" sldId="258"/>
            <ac:spMk id="260" creationId="{49EB7B15-4C36-4DCE-B644-99164C133721}"/>
          </ac:spMkLst>
        </pc:spChg>
        <pc:spChg chg="mod">
          <ac:chgData name="김다진" userId="9470b392-b654-424b-a0a8-a538916d4f9a" providerId="ADAL" clId="{358FD46B-8C5A-4EB4-8088-278D57DBEE94}" dt="2021-07-21T04:53:20.250" v="8736" actId="207"/>
          <ac:spMkLst>
            <pc:docMk/>
            <pc:sldMk cId="4115944572" sldId="258"/>
            <ac:spMk id="261" creationId="{4BA1AE9E-9325-46FB-B09C-5FC74DB537AD}"/>
          </ac:spMkLst>
        </pc:spChg>
        <pc:spChg chg="add del mod">
          <ac:chgData name="김다진" userId="9470b392-b654-424b-a0a8-a538916d4f9a" providerId="ADAL" clId="{358FD46B-8C5A-4EB4-8088-278D57DBEE94}" dt="2021-07-21T04:50:55.346" v="8694"/>
          <ac:spMkLst>
            <pc:docMk/>
            <pc:sldMk cId="4115944572" sldId="258"/>
            <ac:spMk id="262" creationId="{330B2B19-C8D1-4D7E-83DD-025E7F30C4EE}"/>
          </ac:spMkLst>
        </pc:spChg>
        <pc:spChg chg="add mod">
          <ac:chgData name="김다진" userId="9470b392-b654-424b-a0a8-a538916d4f9a" providerId="ADAL" clId="{358FD46B-8C5A-4EB4-8088-278D57DBEE94}" dt="2021-07-21T04:50:07.693" v="8670" actId="571"/>
          <ac:spMkLst>
            <pc:docMk/>
            <pc:sldMk cId="4115944572" sldId="258"/>
            <ac:spMk id="263" creationId="{DAC47179-A4DE-42AC-80CA-B86EC3144893}"/>
          </ac:spMkLst>
        </pc:spChg>
        <pc:spChg chg="add mod">
          <ac:chgData name="김다진" userId="9470b392-b654-424b-a0a8-a538916d4f9a" providerId="ADAL" clId="{358FD46B-8C5A-4EB4-8088-278D57DBEE94}" dt="2021-07-21T04:50:07.693" v="8670" actId="571"/>
          <ac:spMkLst>
            <pc:docMk/>
            <pc:sldMk cId="4115944572" sldId="258"/>
            <ac:spMk id="264" creationId="{0AC82363-E9E6-48A3-B237-DECE6F5066E6}"/>
          </ac:spMkLst>
        </pc:spChg>
        <pc:spChg chg="del mod">
          <ac:chgData name="김다진" userId="9470b392-b654-424b-a0a8-a538916d4f9a" providerId="ADAL" clId="{358FD46B-8C5A-4EB4-8088-278D57DBEE94}" dt="2021-07-21T04:52:35.229" v="8735"/>
          <ac:spMkLst>
            <pc:docMk/>
            <pc:sldMk cId="4115944572" sldId="258"/>
            <ac:spMk id="265" creationId="{4CA72A17-2582-438D-AEFB-B769E438BCBE}"/>
          </ac:spMkLst>
        </pc:spChg>
        <pc:spChg chg="add del mod">
          <ac:chgData name="김다진" userId="9470b392-b654-424b-a0a8-a538916d4f9a" providerId="ADAL" clId="{358FD46B-8C5A-4EB4-8088-278D57DBEE94}" dt="2021-07-21T04:52:35.229" v="8735"/>
          <ac:spMkLst>
            <pc:docMk/>
            <pc:sldMk cId="4115944572" sldId="258"/>
            <ac:spMk id="266" creationId="{467A4596-685E-4BD8-ACB2-24EE1666E529}"/>
          </ac:spMkLst>
        </pc:spChg>
        <pc:spChg chg="mod">
          <ac:chgData name="김다진" userId="9470b392-b654-424b-a0a8-a538916d4f9a" providerId="ADAL" clId="{358FD46B-8C5A-4EB4-8088-278D57DBEE94}" dt="2021-07-21T04:52:35.229" v="8735"/>
          <ac:spMkLst>
            <pc:docMk/>
            <pc:sldMk cId="4115944572" sldId="258"/>
            <ac:spMk id="267" creationId="{B74F02ED-77DC-4561-AE51-0662BF543DB4}"/>
          </ac:spMkLst>
        </pc:spChg>
        <pc:spChg chg="add del mod">
          <ac:chgData name="김다진" userId="9470b392-b654-424b-a0a8-a538916d4f9a" providerId="ADAL" clId="{358FD46B-8C5A-4EB4-8088-278D57DBEE94}" dt="2021-07-21T06:42:10.150" v="9622" actId="478"/>
          <ac:spMkLst>
            <pc:docMk/>
            <pc:sldMk cId="4115944572" sldId="258"/>
            <ac:spMk id="268" creationId="{DB337EE1-0991-4AC8-B8F6-F3DF4A28A381}"/>
          </ac:spMkLst>
        </pc:spChg>
        <pc:spChg chg="add del mod">
          <ac:chgData name="김다진" userId="9470b392-b654-424b-a0a8-a538916d4f9a" providerId="ADAL" clId="{358FD46B-8C5A-4EB4-8088-278D57DBEE94}" dt="2021-07-21T06:42:10.150" v="9622" actId="478"/>
          <ac:spMkLst>
            <pc:docMk/>
            <pc:sldMk cId="4115944572" sldId="258"/>
            <ac:spMk id="269" creationId="{9B715039-278B-4AC3-B5BA-5FC562BB5815}"/>
          </ac:spMkLst>
        </pc:spChg>
        <pc:grpChg chg="add del mod">
          <ac:chgData name="김다진" userId="9470b392-b654-424b-a0a8-a538916d4f9a" providerId="ADAL" clId="{358FD46B-8C5A-4EB4-8088-278D57DBEE94}" dt="2021-07-20T16:59:55.899" v="1492" actId="165"/>
          <ac:grpSpMkLst>
            <pc:docMk/>
            <pc:sldMk cId="4115944572" sldId="258"/>
            <ac:grpSpMk id="29" creationId="{BC216EA9-70A6-40B4-98BA-A785DA1F3701}"/>
          </ac:grpSpMkLst>
        </pc:grpChg>
        <pc:grpChg chg="add del mod">
          <ac:chgData name="김다진" userId="9470b392-b654-424b-a0a8-a538916d4f9a" providerId="ADAL" clId="{358FD46B-8C5A-4EB4-8088-278D57DBEE94}" dt="2021-07-20T16:59:49.810" v="1491"/>
          <ac:grpSpMkLst>
            <pc:docMk/>
            <pc:sldMk cId="4115944572" sldId="258"/>
            <ac:grpSpMk id="34" creationId="{5A4267CE-089C-4EC2-9FC5-CDA92B56D8B3}"/>
          </ac:grpSpMkLst>
        </pc:grpChg>
        <pc:grpChg chg="add del mod">
          <ac:chgData name="김다진" userId="9470b392-b654-424b-a0a8-a538916d4f9a" providerId="ADAL" clId="{358FD46B-8C5A-4EB4-8088-278D57DBEE94}" dt="2021-07-20T16:59:47.562" v="1488"/>
          <ac:grpSpMkLst>
            <pc:docMk/>
            <pc:sldMk cId="4115944572" sldId="258"/>
            <ac:grpSpMk id="37" creationId="{3826A45A-839D-4CEB-A639-6952DF9F3C11}"/>
          </ac:grpSpMkLst>
        </pc:grpChg>
        <pc:grpChg chg="add del mod">
          <ac:chgData name="김다진" userId="9470b392-b654-424b-a0a8-a538916d4f9a" providerId="ADAL" clId="{358FD46B-8C5A-4EB4-8088-278D57DBEE94}" dt="2021-07-20T16:59:46.593" v="1486"/>
          <ac:grpSpMkLst>
            <pc:docMk/>
            <pc:sldMk cId="4115944572" sldId="258"/>
            <ac:grpSpMk id="40" creationId="{207DA447-18DF-4449-B2AE-EAFFC8D85F05}"/>
          </ac:grpSpMkLst>
        </pc:grpChg>
        <pc:grpChg chg="add mod">
          <ac:chgData name="김다진" userId="9470b392-b654-424b-a0a8-a538916d4f9a" providerId="ADAL" clId="{358FD46B-8C5A-4EB4-8088-278D57DBEE94}" dt="2021-07-21T02:14:32.885" v="6104" actId="1038"/>
          <ac:grpSpMkLst>
            <pc:docMk/>
            <pc:sldMk cId="4115944572" sldId="258"/>
            <ac:grpSpMk id="43" creationId="{26C99F39-23C9-4EE5-86C8-DC70A88E9639}"/>
          </ac:grpSpMkLst>
        </pc:grpChg>
        <pc:grpChg chg="add mod">
          <ac:chgData name="김다진" userId="9470b392-b654-424b-a0a8-a538916d4f9a" providerId="ADAL" clId="{358FD46B-8C5A-4EB4-8088-278D57DBEE94}" dt="2021-07-21T04:51:12.370" v="8709" actId="1036"/>
          <ac:grpSpMkLst>
            <pc:docMk/>
            <pc:sldMk cId="4115944572" sldId="258"/>
            <ac:grpSpMk id="44" creationId="{D01F5F32-38CC-495B-A387-19EF192244BA}"/>
          </ac:grpSpMkLst>
        </pc:grpChg>
        <pc:grpChg chg="add del mod">
          <ac:chgData name="김다진" userId="9470b392-b654-424b-a0a8-a538916d4f9a" providerId="ADAL" clId="{358FD46B-8C5A-4EB4-8088-278D57DBEE94}" dt="2021-07-20T17:00:43.311" v="1503"/>
          <ac:grpSpMkLst>
            <pc:docMk/>
            <pc:sldMk cId="4115944572" sldId="258"/>
            <ac:grpSpMk id="47" creationId="{524B4E39-2E71-489E-9A4C-73050AF3F55C}"/>
          </ac:grpSpMkLst>
        </pc:grpChg>
        <pc:grpChg chg="add del mod">
          <ac:chgData name="김다진" userId="9470b392-b654-424b-a0a8-a538916d4f9a" providerId="ADAL" clId="{358FD46B-8C5A-4EB4-8088-278D57DBEE94}" dt="2021-07-21T02:27:00.803" v="6376" actId="478"/>
          <ac:grpSpMkLst>
            <pc:docMk/>
            <pc:sldMk cId="4115944572" sldId="258"/>
            <ac:grpSpMk id="51" creationId="{0958EFE8-E313-4FD7-A697-B28B02B34CA5}"/>
          </ac:grpSpMkLst>
        </pc:grpChg>
        <pc:grpChg chg="add mod">
          <ac:chgData name="김다진" userId="9470b392-b654-424b-a0a8-a538916d4f9a" providerId="ADAL" clId="{358FD46B-8C5A-4EB4-8088-278D57DBEE94}" dt="2021-07-21T02:15:20.332" v="6137" actId="1037"/>
          <ac:grpSpMkLst>
            <pc:docMk/>
            <pc:sldMk cId="4115944572" sldId="258"/>
            <ac:grpSpMk id="54" creationId="{A3BFFC3B-CC45-4B46-8C1B-94D3123DE513}"/>
          </ac:grpSpMkLst>
        </pc:grpChg>
        <pc:grpChg chg="add mod">
          <ac:chgData name="김다진" userId="9470b392-b654-424b-a0a8-a538916d4f9a" providerId="ADAL" clId="{358FD46B-8C5A-4EB4-8088-278D57DBEE94}" dt="2021-07-21T01:44:15.073" v="5251" actId="1076"/>
          <ac:grpSpMkLst>
            <pc:docMk/>
            <pc:sldMk cId="4115944572" sldId="258"/>
            <ac:grpSpMk id="57" creationId="{55BAD143-168C-4315-9B75-4522DFBB1B8F}"/>
          </ac:grpSpMkLst>
        </pc:grpChg>
        <pc:grpChg chg="add del mod">
          <ac:chgData name="김다진" userId="9470b392-b654-424b-a0a8-a538916d4f9a" providerId="ADAL" clId="{358FD46B-8C5A-4EB4-8088-278D57DBEE94}" dt="2021-07-21T01:46:47.878" v="5318" actId="1037"/>
          <ac:grpSpMkLst>
            <pc:docMk/>
            <pc:sldMk cId="4115944572" sldId="258"/>
            <ac:grpSpMk id="60" creationId="{FD2FF829-71E6-4712-8A03-F83F814C2BA1}"/>
          </ac:grpSpMkLst>
        </pc:grpChg>
        <pc:grpChg chg="add del mod">
          <ac:chgData name="김다진" userId="9470b392-b654-424b-a0a8-a538916d4f9a" providerId="ADAL" clId="{358FD46B-8C5A-4EB4-8088-278D57DBEE94}" dt="2021-07-21T01:40:33.977" v="5166" actId="1037"/>
          <ac:grpSpMkLst>
            <pc:docMk/>
            <pc:sldMk cId="4115944572" sldId="258"/>
            <ac:grpSpMk id="63" creationId="{14AE6B78-8BED-42E8-AC43-0BDF7E1FAD33}"/>
          </ac:grpSpMkLst>
        </pc:grpChg>
        <pc:grpChg chg="add mod">
          <ac:chgData name="김다진" userId="9470b392-b654-424b-a0a8-a538916d4f9a" providerId="ADAL" clId="{358FD46B-8C5A-4EB4-8088-278D57DBEE94}" dt="2021-07-21T06:05:15.575" v="9547" actId="207"/>
          <ac:grpSpMkLst>
            <pc:docMk/>
            <pc:sldMk cId="4115944572" sldId="258"/>
            <ac:grpSpMk id="161" creationId="{5E0E4488-58F6-4F33-8885-14F56B4AC432}"/>
          </ac:grpSpMkLst>
        </pc:grpChg>
        <pc:grpChg chg="add del mod">
          <ac:chgData name="김다진" userId="9470b392-b654-424b-a0a8-a538916d4f9a" providerId="ADAL" clId="{358FD46B-8C5A-4EB4-8088-278D57DBEE94}" dt="2021-07-21T02:27:24.722" v="6383" actId="1038"/>
          <ac:grpSpMkLst>
            <pc:docMk/>
            <pc:sldMk cId="4115944572" sldId="258"/>
            <ac:grpSpMk id="230" creationId="{EF7379B4-453A-42C2-A053-91BF2238623E}"/>
          </ac:grpSpMkLst>
        </pc:grpChg>
        <pc:picChg chg="add del mod">
          <ac:chgData name="김다진" userId="9470b392-b654-424b-a0a8-a538916d4f9a" providerId="ADAL" clId="{358FD46B-8C5A-4EB4-8088-278D57DBEE94}" dt="2021-07-20T16:59:58.927" v="1493" actId="21"/>
          <ac:picMkLst>
            <pc:docMk/>
            <pc:sldMk cId="4115944572" sldId="258"/>
            <ac:picMk id="3" creationId="{7DCF8865-51D6-4674-B051-90C7D66EBE23}"/>
          </ac:picMkLst>
        </pc:picChg>
        <pc:picChg chg="add del mod">
          <ac:chgData name="김다진" userId="9470b392-b654-424b-a0a8-a538916d4f9a" providerId="ADAL" clId="{358FD46B-8C5A-4EB4-8088-278D57DBEE94}" dt="2021-07-20T16:53:24.641" v="1178"/>
          <ac:picMkLst>
            <pc:docMk/>
            <pc:sldMk cId="4115944572" sldId="258"/>
            <ac:picMk id="6" creationId="{1D19CB79-F463-482A-9296-1B22FDA17340}"/>
          </ac:picMkLst>
        </pc:picChg>
        <pc:picChg chg="add del mod ord">
          <ac:chgData name="김다진" userId="9470b392-b654-424b-a0a8-a538916d4f9a" providerId="ADAL" clId="{358FD46B-8C5A-4EB4-8088-278D57DBEE94}" dt="2021-07-20T17:02:06.784" v="1523" actId="21"/>
          <ac:picMkLst>
            <pc:docMk/>
            <pc:sldMk cId="4115944572" sldId="258"/>
            <ac:picMk id="50" creationId="{F9A4CB26-B73A-477F-95A0-B9E8164D9383}"/>
          </ac:picMkLst>
        </pc:picChg>
        <pc:picChg chg="add del mod ord">
          <ac:chgData name="김다진" userId="9470b392-b654-424b-a0a8-a538916d4f9a" providerId="ADAL" clId="{358FD46B-8C5A-4EB4-8088-278D57DBEE94}" dt="2021-07-20T17:08:45.504" v="1603" actId="21"/>
          <ac:picMkLst>
            <pc:docMk/>
            <pc:sldMk cId="4115944572" sldId="258"/>
            <ac:picMk id="66" creationId="{B0341CB6-E669-4191-BAAF-717AC24407AB}"/>
          </ac:picMkLst>
        </pc:picChg>
        <pc:picChg chg="add del mod">
          <ac:chgData name="김다진" userId="9470b392-b654-424b-a0a8-a538916d4f9a" providerId="ADAL" clId="{358FD46B-8C5A-4EB4-8088-278D57DBEE94}" dt="2021-07-20T17:05:02.566" v="1562"/>
          <ac:picMkLst>
            <pc:docMk/>
            <pc:sldMk cId="4115944572" sldId="258"/>
            <ac:picMk id="76" creationId="{DF7BC0D5-D8A5-43E2-A8EA-E5C34FE0F549}"/>
          </ac:picMkLst>
        </pc:picChg>
        <pc:picChg chg="add del mod">
          <ac:chgData name="김다진" userId="9470b392-b654-424b-a0a8-a538916d4f9a" providerId="ADAL" clId="{358FD46B-8C5A-4EB4-8088-278D57DBEE94}" dt="2021-07-20T17:07:57.892" v="1589"/>
          <ac:picMkLst>
            <pc:docMk/>
            <pc:sldMk cId="4115944572" sldId="258"/>
            <ac:picMk id="90" creationId="{067A597D-91AB-4FCF-9ABE-DA9648E8B664}"/>
          </ac:picMkLst>
        </pc:picChg>
        <pc:picChg chg="add del mod ord">
          <ac:chgData name="김다진" userId="9470b392-b654-424b-a0a8-a538916d4f9a" providerId="ADAL" clId="{358FD46B-8C5A-4EB4-8088-278D57DBEE94}" dt="2021-07-20T17:15:01.638" v="1856" actId="21"/>
          <ac:picMkLst>
            <pc:docMk/>
            <pc:sldMk cId="4115944572" sldId="258"/>
            <ac:picMk id="98" creationId="{EA382138-F5A7-4FC3-9905-DBDE8F6B3AE8}"/>
          </ac:picMkLst>
        </pc:picChg>
        <pc:picChg chg="add del mod ord">
          <ac:chgData name="김다진" userId="9470b392-b654-424b-a0a8-a538916d4f9a" providerId="ADAL" clId="{358FD46B-8C5A-4EB4-8088-278D57DBEE94}" dt="2021-07-20T17:17:29.071" v="1907" actId="21"/>
          <ac:picMkLst>
            <pc:docMk/>
            <pc:sldMk cId="4115944572" sldId="258"/>
            <ac:picMk id="101" creationId="{72C811E7-3C16-4AFA-8DAE-1D915680B9B4}"/>
          </ac:picMkLst>
        </pc:picChg>
        <pc:picChg chg="add del mod ord">
          <ac:chgData name="김다진" userId="9470b392-b654-424b-a0a8-a538916d4f9a" providerId="ADAL" clId="{358FD46B-8C5A-4EB4-8088-278D57DBEE94}" dt="2021-07-20T17:20:34.440" v="1955" actId="21"/>
          <ac:picMkLst>
            <pc:docMk/>
            <pc:sldMk cId="4115944572" sldId="258"/>
            <ac:picMk id="106" creationId="{01634BB2-4D6D-4472-8518-F067863DB421}"/>
          </ac:picMkLst>
        </pc:picChg>
        <pc:picChg chg="add del mod ord">
          <ac:chgData name="김다진" userId="9470b392-b654-424b-a0a8-a538916d4f9a" providerId="ADAL" clId="{358FD46B-8C5A-4EB4-8088-278D57DBEE94}" dt="2021-07-20T17:43:07.848" v="2169" actId="478"/>
          <ac:picMkLst>
            <pc:docMk/>
            <pc:sldMk cId="4115944572" sldId="258"/>
            <ac:picMk id="131" creationId="{143CD27D-3A40-424C-A9E9-C9E83F205A2B}"/>
          </ac:picMkLst>
        </pc:picChg>
        <pc:picChg chg="add del mod ord">
          <ac:chgData name="김다진" userId="9470b392-b654-424b-a0a8-a538916d4f9a" providerId="ADAL" clId="{358FD46B-8C5A-4EB4-8088-278D57DBEE94}" dt="2021-07-20T18:16:19.823" v="2425" actId="21"/>
          <ac:picMkLst>
            <pc:docMk/>
            <pc:sldMk cId="4115944572" sldId="258"/>
            <ac:picMk id="132" creationId="{C5A71BD0-EC72-4F3C-8E52-9C52BD9B35C7}"/>
          </ac:picMkLst>
        </pc:picChg>
        <pc:picChg chg="add del mod ord">
          <ac:chgData name="김다진" userId="9470b392-b654-424b-a0a8-a538916d4f9a" providerId="ADAL" clId="{358FD46B-8C5A-4EB4-8088-278D57DBEE94}" dt="2021-07-20T18:22:19.531" v="2511" actId="21"/>
          <ac:picMkLst>
            <pc:docMk/>
            <pc:sldMk cId="4115944572" sldId="258"/>
            <ac:picMk id="140" creationId="{4258E555-2CBF-4EC0-9B0B-26C679313ED7}"/>
          </ac:picMkLst>
        </pc:picChg>
        <pc:picChg chg="add del mod ord">
          <ac:chgData name="김다진" userId="9470b392-b654-424b-a0a8-a538916d4f9a" providerId="ADAL" clId="{358FD46B-8C5A-4EB4-8088-278D57DBEE94}" dt="2021-07-20T19:05:22.492" v="2583" actId="21"/>
          <ac:picMkLst>
            <pc:docMk/>
            <pc:sldMk cId="4115944572" sldId="258"/>
            <ac:picMk id="143" creationId="{3B40030B-13B1-494F-A0EC-306BE060B3F6}"/>
          </ac:picMkLst>
        </pc:picChg>
        <pc:picChg chg="add del mod ord">
          <ac:chgData name="김다진" userId="9470b392-b654-424b-a0a8-a538916d4f9a" providerId="ADAL" clId="{358FD46B-8C5A-4EB4-8088-278D57DBEE94}" dt="2021-07-20T19:06:15.649" v="2588" actId="478"/>
          <ac:picMkLst>
            <pc:docMk/>
            <pc:sldMk cId="4115944572" sldId="258"/>
            <ac:picMk id="145" creationId="{4701C94B-1E2A-477F-8011-082FF06D2AE4}"/>
          </ac:picMkLst>
        </pc:picChg>
        <pc:picChg chg="add del mod ord">
          <ac:chgData name="김다진" userId="9470b392-b654-424b-a0a8-a538916d4f9a" providerId="ADAL" clId="{358FD46B-8C5A-4EB4-8088-278D57DBEE94}" dt="2021-07-21T01:41:05.867" v="5170" actId="21"/>
          <ac:picMkLst>
            <pc:docMk/>
            <pc:sldMk cId="4115944572" sldId="258"/>
            <ac:picMk id="178" creationId="{A161CBB2-2225-4D6A-B4B1-4F6BA676DD5A}"/>
          </ac:picMkLst>
        </pc:picChg>
        <pc:picChg chg="add del mod ord">
          <ac:chgData name="김다진" userId="9470b392-b654-424b-a0a8-a538916d4f9a" providerId="ADAL" clId="{358FD46B-8C5A-4EB4-8088-278D57DBEE94}" dt="2021-07-21T02:18:14.287" v="6162" actId="478"/>
          <ac:picMkLst>
            <pc:docMk/>
            <pc:sldMk cId="4115944572" sldId="258"/>
            <ac:picMk id="224" creationId="{AFA453A5-4150-4F2D-8C8C-2EE560C6847F}"/>
          </ac:picMkLst>
        </pc:picChg>
        <pc:cxnChg chg="add del mod">
          <ac:chgData name="김다진" userId="9470b392-b654-424b-a0a8-a538916d4f9a" providerId="ADAL" clId="{358FD46B-8C5A-4EB4-8088-278D57DBEE94}" dt="2021-07-21T01:41:20.983" v="5171" actId="478"/>
          <ac:cxnSpMkLst>
            <pc:docMk/>
            <pc:sldMk cId="4115944572" sldId="258"/>
            <ac:cxnSpMk id="10" creationId="{0F41674C-7756-4E8F-AE24-3582CC4AF925}"/>
          </ac:cxnSpMkLst>
        </pc:cxnChg>
        <pc:cxnChg chg="add del mod">
          <ac:chgData name="김다진" userId="9470b392-b654-424b-a0a8-a538916d4f9a" providerId="ADAL" clId="{358FD46B-8C5A-4EB4-8088-278D57DBEE94}" dt="2021-07-21T01:41:20.983" v="5171" actId="478"/>
          <ac:cxnSpMkLst>
            <pc:docMk/>
            <pc:sldMk cId="4115944572" sldId="258"/>
            <ac:cxnSpMk id="12" creationId="{ADF73DCC-8EA9-46D8-AB39-F7EE98D4463C}"/>
          </ac:cxnSpMkLst>
        </pc:cxnChg>
        <pc:cxnChg chg="add del mod">
          <ac:chgData name="김다진" userId="9470b392-b654-424b-a0a8-a538916d4f9a" providerId="ADAL" clId="{358FD46B-8C5A-4EB4-8088-278D57DBEE94}" dt="2021-07-21T01:41:20.983" v="5171" actId="478"/>
          <ac:cxnSpMkLst>
            <pc:docMk/>
            <pc:sldMk cId="4115944572" sldId="258"/>
            <ac:cxnSpMk id="13" creationId="{1D50D7E9-7F8B-40D1-8FF0-CBB0350A00D6}"/>
          </ac:cxnSpMkLst>
        </pc:cxnChg>
        <pc:cxnChg chg="add del mod">
          <ac:chgData name="김다진" userId="9470b392-b654-424b-a0a8-a538916d4f9a" providerId="ADAL" clId="{358FD46B-8C5A-4EB4-8088-278D57DBEE94}" dt="2021-07-21T01:41:20.983" v="5171" actId="478"/>
          <ac:cxnSpMkLst>
            <pc:docMk/>
            <pc:sldMk cId="4115944572" sldId="258"/>
            <ac:cxnSpMk id="14" creationId="{4894016E-0020-4FFB-A12B-DB0EBB53A735}"/>
          </ac:cxnSpMkLst>
        </pc:cxnChg>
        <pc:cxnChg chg="add del mod">
          <ac:chgData name="김다진" userId="9470b392-b654-424b-a0a8-a538916d4f9a" providerId="ADAL" clId="{358FD46B-8C5A-4EB4-8088-278D57DBEE94}" dt="2021-07-21T01:41:20.983" v="5171" actId="478"/>
          <ac:cxnSpMkLst>
            <pc:docMk/>
            <pc:sldMk cId="4115944572" sldId="258"/>
            <ac:cxnSpMk id="18" creationId="{A304160D-478C-4DFC-A827-A528A8CA0BB7}"/>
          </ac:cxnSpMkLst>
        </pc:cxnChg>
        <pc:cxnChg chg="add del mod">
          <ac:chgData name="김다진" userId="9470b392-b654-424b-a0a8-a538916d4f9a" providerId="ADAL" clId="{358FD46B-8C5A-4EB4-8088-278D57DBEE94}" dt="2021-07-21T01:41:20.983" v="5171" actId="478"/>
          <ac:cxnSpMkLst>
            <pc:docMk/>
            <pc:sldMk cId="4115944572" sldId="258"/>
            <ac:cxnSpMk id="19" creationId="{1B0862B2-40B5-47EA-8172-85C62A53EBB5}"/>
          </ac:cxnSpMkLst>
        </pc:cxnChg>
        <pc:cxnChg chg="add del mod">
          <ac:chgData name="김다진" userId="9470b392-b654-424b-a0a8-a538916d4f9a" providerId="ADAL" clId="{358FD46B-8C5A-4EB4-8088-278D57DBEE94}" dt="2021-07-21T01:42:11.451" v="5174" actId="478"/>
          <ac:cxnSpMkLst>
            <pc:docMk/>
            <pc:sldMk cId="4115944572" sldId="258"/>
            <ac:cxnSpMk id="22" creationId="{95C1661F-7FAD-4B0F-9267-88F295EC64C4}"/>
          </ac:cxnSpMkLst>
        </pc:cxnChg>
        <pc:cxnChg chg="add del mod">
          <ac:chgData name="김다진" userId="9470b392-b654-424b-a0a8-a538916d4f9a" providerId="ADAL" clId="{358FD46B-8C5A-4EB4-8088-278D57DBEE94}" dt="2021-07-21T01:42:11.451" v="5174" actId="478"/>
          <ac:cxnSpMkLst>
            <pc:docMk/>
            <pc:sldMk cId="4115944572" sldId="258"/>
            <ac:cxnSpMk id="26" creationId="{AAF2E0E1-91F7-43B6-8982-D928ED55D75A}"/>
          </ac:cxnSpMkLst>
        </pc:cxnChg>
        <pc:cxnChg chg="add del mod">
          <ac:chgData name="김다진" userId="9470b392-b654-424b-a0a8-a538916d4f9a" providerId="ADAL" clId="{358FD46B-8C5A-4EB4-8088-278D57DBEE94}" dt="2021-07-21T01:42:11.451" v="5174" actId="478"/>
          <ac:cxnSpMkLst>
            <pc:docMk/>
            <pc:sldMk cId="4115944572" sldId="258"/>
            <ac:cxnSpMk id="27" creationId="{B8ACCC87-AEB3-49D1-8C74-C581EE34C40E}"/>
          </ac:cxnSpMkLst>
        </pc:cxnChg>
        <pc:cxnChg chg="add del mod">
          <ac:chgData name="김다진" userId="9470b392-b654-424b-a0a8-a538916d4f9a" providerId="ADAL" clId="{358FD46B-8C5A-4EB4-8088-278D57DBEE94}" dt="2021-07-21T01:42:11.451" v="5174" actId="478"/>
          <ac:cxnSpMkLst>
            <pc:docMk/>
            <pc:sldMk cId="4115944572" sldId="258"/>
            <ac:cxnSpMk id="28" creationId="{11153EA5-6385-44ED-99A2-B0760C7EA8C8}"/>
          </ac:cxnSpMkLst>
        </pc:cxnChg>
        <pc:cxnChg chg="add del mod">
          <ac:chgData name="김다진" userId="9470b392-b654-424b-a0a8-a538916d4f9a" providerId="ADAL" clId="{358FD46B-8C5A-4EB4-8088-278D57DBEE94}" dt="2021-07-21T02:09:23.639" v="5933" actId="478"/>
          <ac:cxnSpMkLst>
            <pc:docMk/>
            <pc:sldMk cId="4115944572" sldId="258"/>
            <ac:cxnSpMk id="69" creationId="{D57B4C6F-5BC5-4B07-BC63-06BE725C95E1}"/>
          </ac:cxnSpMkLst>
        </pc:cxnChg>
        <pc:cxnChg chg="add del mod">
          <ac:chgData name="김다진" userId="9470b392-b654-424b-a0a8-a538916d4f9a" providerId="ADAL" clId="{358FD46B-8C5A-4EB4-8088-278D57DBEE94}" dt="2021-07-21T02:09:23.639" v="5933" actId="478"/>
          <ac:cxnSpMkLst>
            <pc:docMk/>
            <pc:sldMk cId="4115944572" sldId="258"/>
            <ac:cxnSpMk id="72" creationId="{5BBB2B09-B921-439A-8A8F-67D99D685002}"/>
          </ac:cxnSpMkLst>
        </pc:cxnChg>
        <pc:cxnChg chg="add del mod">
          <ac:chgData name="김다진" userId="9470b392-b654-424b-a0a8-a538916d4f9a" providerId="ADAL" clId="{358FD46B-8C5A-4EB4-8088-278D57DBEE94}" dt="2021-07-21T02:09:23.639" v="5933" actId="478"/>
          <ac:cxnSpMkLst>
            <pc:docMk/>
            <pc:sldMk cId="4115944572" sldId="258"/>
            <ac:cxnSpMk id="73" creationId="{0970493C-5C44-41B2-87CF-3B194EC860C4}"/>
          </ac:cxnSpMkLst>
        </pc:cxnChg>
        <pc:cxnChg chg="add del mod">
          <ac:chgData name="김다진" userId="9470b392-b654-424b-a0a8-a538916d4f9a" providerId="ADAL" clId="{358FD46B-8C5A-4EB4-8088-278D57DBEE94}" dt="2021-07-21T02:09:23.639" v="5933" actId="478"/>
          <ac:cxnSpMkLst>
            <pc:docMk/>
            <pc:sldMk cId="4115944572" sldId="258"/>
            <ac:cxnSpMk id="74" creationId="{5E1F1CE0-2EE8-46EA-BE70-5CD7003DF1A5}"/>
          </ac:cxnSpMkLst>
        </pc:cxnChg>
        <pc:cxnChg chg="add del mod">
          <ac:chgData name="김다진" userId="9470b392-b654-424b-a0a8-a538916d4f9a" providerId="ADAL" clId="{358FD46B-8C5A-4EB4-8088-278D57DBEE94}" dt="2021-07-21T02:09:23.639" v="5933" actId="478"/>
          <ac:cxnSpMkLst>
            <pc:docMk/>
            <pc:sldMk cId="4115944572" sldId="258"/>
            <ac:cxnSpMk id="75" creationId="{10DE5E75-F0ED-4BE3-B551-2B7F6A48109B}"/>
          </ac:cxnSpMkLst>
        </pc:cxnChg>
        <pc:cxnChg chg="add del mod">
          <ac:chgData name="김다진" userId="9470b392-b654-424b-a0a8-a538916d4f9a" providerId="ADAL" clId="{358FD46B-8C5A-4EB4-8088-278D57DBEE94}" dt="2021-07-20T19:43:58.797" v="2939" actId="478"/>
          <ac:cxnSpMkLst>
            <pc:docMk/>
            <pc:sldMk cId="4115944572" sldId="258"/>
            <ac:cxnSpMk id="77" creationId="{AD470C58-30F2-44D4-B665-348B049BD8EC}"/>
          </ac:cxnSpMkLst>
        </pc:cxnChg>
        <pc:cxnChg chg="add mod">
          <ac:chgData name="김다진" userId="9470b392-b654-424b-a0a8-a538916d4f9a" providerId="ADAL" clId="{358FD46B-8C5A-4EB4-8088-278D57DBEE94}" dt="2021-07-21T04:47:47.768" v="8629" actId="1035"/>
          <ac:cxnSpMkLst>
            <pc:docMk/>
            <pc:sldMk cId="4115944572" sldId="258"/>
            <ac:cxnSpMk id="81" creationId="{78CEC05C-B9B7-476E-B4D4-19B65632FD25}"/>
          </ac:cxnSpMkLst>
        </pc:cxnChg>
        <pc:cxnChg chg="add mod">
          <ac:chgData name="김다진" userId="9470b392-b654-424b-a0a8-a538916d4f9a" providerId="ADAL" clId="{358FD46B-8C5A-4EB4-8088-278D57DBEE94}" dt="2021-07-21T01:46:53.830" v="5328" actId="1037"/>
          <ac:cxnSpMkLst>
            <pc:docMk/>
            <pc:sldMk cId="4115944572" sldId="258"/>
            <ac:cxnSpMk id="83" creationId="{B90EDF21-DBE7-47B5-A6E8-D7CC3A824A65}"/>
          </ac:cxnSpMkLst>
        </pc:cxnChg>
        <pc:cxnChg chg="add mod">
          <ac:chgData name="김다진" userId="9470b392-b654-424b-a0a8-a538916d4f9a" providerId="ADAL" clId="{358FD46B-8C5A-4EB4-8088-278D57DBEE94}" dt="2021-07-21T04:52:10.921" v="8723" actId="1037"/>
          <ac:cxnSpMkLst>
            <pc:docMk/>
            <pc:sldMk cId="4115944572" sldId="258"/>
            <ac:cxnSpMk id="84" creationId="{1FB50F90-7712-44A9-99EF-F69850E0F0D2}"/>
          </ac:cxnSpMkLst>
        </pc:cxnChg>
        <pc:cxnChg chg="add mod">
          <ac:chgData name="김다진" userId="9470b392-b654-424b-a0a8-a538916d4f9a" providerId="ADAL" clId="{358FD46B-8C5A-4EB4-8088-278D57DBEE94}" dt="2021-07-21T02:27:50.466" v="6386" actId="14100"/>
          <ac:cxnSpMkLst>
            <pc:docMk/>
            <pc:sldMk cId="4115944572" sldId="258"/>
            <ac:cxnSpMk id="86" creationId="{55D3984E-F1D0-49BB-A7D3-106FAC6B6730}"/>
          </ac:cxnSpMkLst>
        </pc:cxnChg>
        <pc:cxnChg chg="add mod">
          <ac:chgData name="김다진" userId="9470b392-b654-424b-a0a8-a538916d4f9a" providerId="ADAL" clId="{358FD46B-8C5A-4EB4-8088-278D57DBEE94}" dt="2021-07-21T01:43:40.426" v="5240" actId="1037"/>
          <ac:cxnSpMkLst>
            <pc:docMk/>
            <pc:sldMk cId="4115944572" sldId="258"/>
            <ac:cxnSpMk id="122" creationId="{C4E8E157-F239-48FB-A578-C0EBE7AA7642}"/>
          </ac:cxnSpMkLst>
        </pc:cxnChg>
        <pc:cxnChg chg="add mod">
          <ac:chgData name="김다진" userId="9470b392-b654-424b-a0a8-a538916d4f9a" providerId="ADAL" clId="{358FD46B-8C5A-4EB4-8088-278D57DBEE94}" dt="2021-07-21T01:43:40.426" v="5240" actId="1037"/>
          <ac:cxnSpMkLst>
            <pc:docMk/>
            <pc:sldMk cId="4115944572" sldId="258"/>
            <ac:cxnSpMk id="124" creationId="{8E967D83-E0BE-4995-A378-4D4B2BC222B1}"/>
          </ac:cxnSpMkLst>
        </pc:cxnChg>
        <pc:cxnChg chg="add mod">
          <ac:chgData name="김다진" userId="9470b392-b654-424b-a0a8-a538916d4f9a" providerId="ADAL" clId="{358FD46B-8C5A-4EB4-8088-278D57DBEE94}" dt="2021-07-21T06:05:15.575" v="9547" actId="207"/>
          <ac:cxnSpMkLst>
            <pc:docMk/>
            <pc:sldMk cId="4115944572" sldId="258"/>
            <ac:cxnSpMk id="127" creationId="{A4EB303F-68E0-4E5D-A678-723D3A4FEA9A}"/>
          </ac:cxnSpMkLst>
        </pc:cxnChg>
        <pc:cxnChg chg="add mod">
          <ac:chgData name="김다진" userId="9470b392-b654-424b-a0a8-a538916d4f9a" providerId="ADAL" clId="{358FD46B-8C5A-4EB4-8088-278D57DBEE94}" dt="2021-07-21T06:05:15.575" v="9547" actId="207"/>
          <ac:cxnSpMkLst>
            <pc:docMk/>
            <pc:sldMk cId="4115944572" sldId="258"/>
            <ac:cxnSpMk id="129" creationId="{8EE5DE54-8159-47C4-AF2D-1A2CA0FECF7D}"/>
          </ac:cxnSpMkLst>
        </pc:cxnChg>
        <pc:cxnChg chg="add mod">
          <ac:chgData name="김다진" userId="9470b392-b654-424b-a0a8-a538916d4f9a" providerId="ADAL" clId="{358FD46B-8C5A-4EB4-8088-278D57DBEE94}" dt="2021-07-21T04:47:43.277" v="8626" actId="1035"/>
          <ac:cxnSpMkLst>
            <pc:docMk/>
            <pc:sldMk cId="4115944572" sldId="258"/>
            <ac:cxnSpMk id="157" creationId="{0ED0D2A5-6053-4A3F-B26C-09E14826EAF8}"/>
          </ac:cxnSpMkLst>
        </pc:cxnChg>
        <pc:cxnChg chg="add mod">
          <ac:chgData name="김다진" userId="9470b392-b654-424b-a0a8-a538916d4f9a" providerId="ADAL" clId="{358FD46B-8C5A-4EB4-8088-278D57DBEE94}" dt="2021-07-21T01:39:07.045" v="5127"/>
          <ac:cxnSpMkLst>
            <pc:docMk/>
            <pc:sldMk cId="4115944572" sldId="258"/>
            <ac:cxnSpMk id="164" creationId="{65BA4CD8-9176-4FF8-80E5-E86EA2A0A99F}"/>
          </ac:cxnSpMkLst>
        </pc:cxnChg>
        <pc:cxnChg chg="add mod">
          <ac:chgData name="김다진" userId="9470b392-b654-424b-a0a8-a538916d4f9a" providerId="ADAL" clId="{358FD46B-8C5A-4EB4-8088-278D57DBEE94}" dt="2021-07-21T01:39:07.045" v="5127"/>
          <ac:cxnSpMkLst>
            <pc:docMk/>
            <pc:sldMk cId="4115944572" sldId="258"/>
            <ac:cxnSpMk id="165" creationId="{F7AC7C0C-0DBC-494B-9FD6-293F0680D851}"/>
          </ac:cxnSpMkLst>
        </pc:cxnChg>
        <pc:cxnChg chg="add mod">
          <ac:chgData name="김다진" userId="9470b392-b654-424b-a0a8-a538916d4f9a" providerId="ADAL" clId="{358FD46B-8C5A-4EB4-8088-278D57DBEE94}" dt="2021-07-21T01:39:07.045" v="5127"/>
          <ac:cxnSpMkLst>
            <pc:docMk/>
            <pc:sldMk cId="4115944572" sldId="258"/>
            <ac:cxnSpMk id="168" creationId="{EA0B56EC-727A-48CA-9319-4CDA7796B241}"/>
          </ac:cxnSpMkLst>
        </pc:cxnChg>
        <pc:cxnChg chg="add mod">
          <ac:chgData name="김다진" userId="9470b392-b654-424b-a0a8-a538916d4f9a" providerId="ADAL" clId="{358FD46B-8C5A-4EB4-8088-278D57DBEE94}" dt="2021-07-21T01:39:07.045" v="5127"/>
          <ac:cxnSpMkLst>
            <pc:docMk/>
            <pc:sldMk cId="4115944572" sldId="258"/>
            <ac:cxnSpMk id="169" creationId="{316D4077-3F0A-4B1F-A0C8-AE14823B95F3}"/>
          </ac:cxnSpMkLst>
        </pc:cxnChg>
        <pc:cxnChg chg="add mod">
          <ac:chgData name="김다진" userId="9470b392-b654-424b-a0a8-a538916d4f9a" providerId="ADAL" clId="{358FD46B-8C5A-4EB4-8088-278D57DBEE94}" dt="2021-07-21T01:45:29.749" v="5294" actId="1037"/>
          <ac:cxnSpMkLst>
            <pc:docMk/>
            <pc:sldMk cId="4115944572" sldId="258"/>
            <ac:cxnSpMk id="172" creationId="{E5CD44E3-1546-4858-9778-430CCC2F3505}"/>
          </ac:cxnSpMkLst>
        </pc:cxnChg>
        <pc:cxnChg chg="add mod">
          <ac:chgData name="김다진" userId="9470b392-b654-424b-a0a8-a538916d4f9a" providerId="ADAL" clId="{358FD46B-8C5A-4EB4-8088-278D57DBEE94}" dt="2021-07-21T01:45:29.749" v="5294" actId="1037"/>
          <ac:cxnSpMkLst>
            <pc:docMk/>
            <pc:sldMk cId="4115944572" sldId="258"/>
            <ac:cxnSpMk id="173" creationId="{528ABBC2-4E0E-47E0-96BD-22688C92ED81}"/>
          </ac:cxnSpMkLst>
        </pc:cxnChg>
        <pc:cxnChg chg="add mod">
          <ac:chgData name="김다진" userId="9470b392-b654-424b-a0a8-a538916d4f9a" providerId="ADAL" clId="{358FD46B-8C5A-4EB4-8088-278D57DBEE94}" dt="2021-07-21T01:45:29.749" v="5294" actId="1037"/>
          <ac:cxnSpMkLst>
            <pc:docMk/>
            <pc:sldMk cId="4115944572" sldId="258"/>
            <ac:cxnSpMk id="174" creationId="{40ACB8C7-7353-4241-B921-D0BC398124C1}"/>
          </ac:cxnSpMkLst>
        </pc:cxnChg>
        <pc:cxnChg chg="add mod">
          <ac:chgData name="김다진" userId="9470b392-b654-424b-a0a8-a538916d4f9a" providerId="ADAL" clId="{358FD46B-8C5A-4EB4-8088-278D57DBEE94}" dt="2021-07-21T01:45:29.749" v="5294" actId="1037"/>
          <ac:cxnSpMkLst>
            <pc:docMk/>
            <pc:sldMk cId="4115944572" sldId="258"/>
            <ac:cxnSpMk id="175" creationId="{90AFF2C8-49D7-4D4B-B8DA-DE7931874FD1}"/>
          </ac:cxnSpMkLst>
        </pc:cxnChg>
        <pc:cxnChg chg="add del mod">
          <ac:chgData name="김다진" userId="9470b392-b654-424b-a0a8-a538916d4f9a" providerId="ADAL" clId="{358FD46B-8C5A-4EB4-8088-278D57DBEE94}" dt="2021-07-21T02:09:23.639" v="5933" actId="478"/>
          <ac:cxnSpMkLst>
            <pc:docMk/>
            <pc:sldMk cId="4115944572" sldId="258"/>
            <ac:cxnSpMk id="186" creationId="{683968C2-FA16-47CA-9F6B-55A6C763B42B}"/>
          </ac:cxnSpMkLst>
        </pc:cxnChg>
        <pc:cxnChg chg="add del mod">
          <ac:chgData name="김다진" userId="9470b392-b654-424b-a0a8-a538916d4f9a" providerId="ADAL" clId="{358FD46B-8C5A-4EB4-8088-278D57DBEE94}" dt="2021-07-21T02:09:23.639" v="5933" actId="478"/>
          <ac:cxnSpMkLst>
            <pc:docMk/>
            <pc:sldMk cId="4115944572" sldId="258"/>
            <ac:cxnSpMk id="187" creationId="{8001E301-3DB4-4566-AE15-6E74EF8762BE}"/>
          </ac:cxnSpMkLst>
        </pc:cxnChg>
        <pc:cxnChg chg="add del mod">
          <ac:chgData name="김다진" userId="9470b392-b654-424b-a0a8-a538916d4f9a" providerId="ADAL" clId="{358FD46B-8C5A-4EB4-8088-278D57DBEE94}" dt="2021-07-21T02:09:23.639" v="5933" actId="478"/>
          <ac:cxnSpMkLst>
            <pc:docMk/>
            <pc:sldMk cId="4115944572" sldId="258"/>
            <ac:cxnSpMk id="188" creationId="{7D0FB505-7927-4763-B34B-646CC4E3D213}"/>
          </ac:cxnSpMkLst>
        </pc:cxnChg>
        <pc:cxnChg chg="add del mod">
          <ac:chgData name="김다진" userId="9470b392-b654-424b-a0a8-a538916d4f9a" providerId="ADAL" clId="{358FD46B-8C5A-4EB4-8088-278D57DBEE94}" dt="2021-07-21T02:09:23.639" v="5933" actId="478"/>
          <ac:cxnSpMkLst>
            <pc:docMk/>
            <pc:sldMk cId="4115944572" sldId="258"/>
            <ac:cxnSpMk id="189" creationId="{51516434-9942-4094-AFC8-6A76D5C13A97}"/>
          </ac:cxnSpMkLst>
        </pc:cxnChg>
        <pc:cxnChg chg="add del mod">
          <ac:chgData name="김다진" userId="9470b392-b654-424b-a0a8-a538916d4f9a" providerId="ADAL" clId="{358FD46B-8C5A-4EB4-8088-278D57DBEE94}" dt="2021-07-21T02:09:23.639" v="5933" actId="478"/>
          <ac:cxnSpMkLst>
            <pc:docMk/>
            <pc:sldMk cId="4115944572" sldId="258"/>
            <ac:cxnSpMk id="190" creationId="{CA0C94A8-FCF2-41BA-9812-9CE4947E39DF}"/>
          </ac:cxnSpMkLst>
        </pc:cxnChg>
        <pc:cxnChg chg="add del mod">
          <ac:chgData name="김다진" userId="9470b392-b654-424b-a0a8-a538916d4f9a" providerId="ADAL" clId="{358FD46B-8C5A-4EB4-8088-278D57DBEE94}" dt="2021-07-21T02:10:49.591" v="5970" actId="478"/>
          <ac:cxnSpMkLst>
            <pc:docMk/>
            <pc:sldMk cId="4115944572" sldId="258"/>
            <ac:cxnSpMk id="193" creationId="{9C54A40C-896C-4673-B8BC-9082B343AC10}"/>
          </ac:cxnSpMkLst>
        </pc:cxnChg>
        <pc:cxnChg chg="add del mod">
          <ac:chgData name="김다진" userId="9470b392-b654-424b-a0a8-a538916d4f9a" providerId="ADAL" clId="{358FD46B-8C5A-4EB4-8088-278D57DBEE94}" dt="2021-07-21T02:10:49.591" v="5970" actId="478"/>
          <ac:cxnSpMkLst>
            <pc:docMk/>
            <pc:sldMk cId="4115944572" sldId="258"/>
            <ac:cxnSpMk id="194" creationId="{5FF516F8-D4D8-440A-9F6A-A5FCF0DB7F67}"/>
          </ac:cxnSpMkLst>
        </pc:cxnChg>
        <pc:cxnChg chg="add del mod">
          <ac:chgData name="김다진" userId="9470b392-b654-424b-a0a8-a538916d4f9a" providerId="ADAL" clId="{358FD46B-8C5A-4EB4-8088-278D57DBEE94}" dt="2021-07-21T02:10:49.591" v="5970" actId="478"/>
          <ac:cxnSpMkLst>
            <pc:docMk/>
            <pc:sldMk cId="4115944572" sldId="258"/>
            <ac:cxnSpMk id="195" creationId="{CE844DBE-5BE9-492E-85B5-070576012BAF}"/>
          </ac:cxnSpMkLst>
        </pc:cxnChg>
        <pc:cxnChg chg="add del mod">
          <ac:chgData name="김다진" userId="9470b392-b654-424b-a0a8-a538916d4f9a" providerId="ADAL" clId="{358FD46B-8C5A-4EB4-8088-278D57DBEE94}" dt="2021-07-21T02:10:49.591" v="5970" actId="478"/>
          <ac:cxnSpMkLst>
            <pc:docMk/>
            <pc:sldMk cId="4115944572" sldId="258"/>
            <ac:cxnSpMk id="196" creationId="{EFB1F817-A795-4DCA-8F66-72EB50E584B6}"/>
          </ac:cxnSpMkLst>
        </pc:cxnChg>
        <pc:cxnChg chg="add del mod">
          <ac:chgData name="김다진" userId="9470b392-b654-424b-a0a8-a538916d4f9a" providerId="ADAL" clId="{358FD46B-8C5A-4EB4-8088-278D57DBEE94}" dt="2021-07-21T02:10:49.591" v="5970" actId="478"/>
          <ac:cxnSpMkLst>
            <pc:docMk/>
            <pc:sldMk cId="4115944572" sldId="258"/>
            <ac:cxnSpMk id="197" creationId="{4A7C3A74-30A0-40FC-84BE-018A3675BB66}"/>
          </ac:cxnSpMkLst>
        </pc:cxnChg>
        <pc:cxnChg chg="add del mod">
          <ac:chgData name="김다진" userId="9470b392-b654-424b-a0a8-a538916d4f9a" providerId="ADAL" clId="{358FD46B-8C5A-4EB4-8088-278D57DBEE94}" dt="2021-07-21T02:12:57.957" v="6004" actId="478"/>
          <ac:cxnSpMkLst>
            <pc:docMk/>
            <pc:sldMk cId="4115944572" sldId="258"/>
            <ac:cxnSpMk id="201" creationId="{2908B760-1068-4F5D-89F4-668B2CA1597A}"/>
          </ac:cxnSpMkLst>
        </pc:cxnChg>
        <pc:cxnChg chg="add del mod">
          <ac:chgData name="김다진" userId="9470b392-b654-424b-a0a8-a538916d4f9a" providerId="ADAL" clId="{358FD46B-8C5A-4EB4-8088-278D57DBEE94}" dt="2021-07-21T02:12:57.957" v="6004" actId="478"/>
          <ac:cxnSpMkLst>
            <pc:docMk/>
            <pc:sldMk cId="4115944572" sldId="258"/>
            <ac:cxnSpMk id="202" creationId="{8B2C5811-2373-4CC1-8C52-D58ED142E8AC}"/>
          </ac:cxnSpMkLst>
        </pc:cxnChg>
        <pc:cxnChg chg="add del mod">
          <ac:chgData name="김다진" userId="9470b392-b654-424b-a0a8-a538916d4f9a" providerId="ADAL" clId="{358FD46B-8C5A-4EB4-8088-278D57DBEE94}" dt="2021-07-21T02:12:57.957" v="6004" actId="478"/>
          <ac:cxnSpMkLst>
            <pc:docMk/>
            <pc:sldMk cId="4115944572" sldId="258"/>
            <ac:cxnSpMk id="203" creationId="{3DB8A5F8-C348-4875-89F5-B3E78695B13C}"/>
          </ac:cxnSpMkLst>
        </pc:cxnChg>
        <pc:cxnChg chg="add del mod">
          <ac:chgData name="김다진" userId="9470b392-b654-424b-a0a8-a538916d4f9a" providerId="ADAL" clId="{358FD46B-8C5A-4EB4-8088-278D57DBEE94}" dt="2021-07-21T02:12:57.957" v="6004" actId="478"/>
          <ac:cxnSpMkLst>
            <pc:docMk/>
            <pc:sldMk cId="4115944572" sldId="258"/>
            <ac:cxnSpMk id="204" creationId="{1A18F681-2BD8-4AC2-AACD-F72BB8EAAF3F}"/>
          </ac:cxnSpMkLst>
        </pc:cxnChg>
        <pc:cxnChg chg="add del mod">
          <ac:chgData name="김다진" userId="9470b392-b654-424b-a0a8-a538916d4f9a" providerId="ADAL" clId="{358FD46B-8C5A-4EB4-8088-278D57DBEE94}" dt="2021-07-21T02:12:57.957" v="6004" actId="478"/>
          <ac:cxnSpMkLst>
            <pc:docMk/>
            <pc:sldMk cId="4115944572" sldId="258"/>
            <ac:cxnSpMk id="205" creationId="{57844E3A-FE23-4F31-B811-022E128194A0}"/>
          </ac:cxnSpMkLst>
        </pc:cxnChg>
        <pc:cxnChg chg="add del mod">
          <ac:chgData name="김다진" userId="9470b392-b654-424b-a0a8-a538916d4f9a" providerId="ADAL" clId="{358FD46B-8C5A-4EB4-8088-278D57DBEE94}" dt="2021-07-21T02:12:53.576" v="6001"/>
          <ac:cxnSpMkLst>
            <pc:docMk/>
            <pc:sldMk cId="4115944572" sldId="258"/>
            <ac:cxnSpMk id="209" creationId="{9D5B7220-AC6A-4214-8D21-7BF844023966}"/>
          </ac:cxnSpMkLst>
        </pc:cxnChg>
        <pc:cxnChg chg="add del mod">
          <ac:chgData name="김다진" userId="9470b392-b654-424b-a0a8-a538916d4f9a" providerId="ADAL" clId="{358FD46B-8C5A-4EB4-8088-278D57DBEE94}" dt="2021-07-21T02:12:53.576" v="6001"/>
          <ac:cxnSpMkLst>
            <pc:docMk/>
            <pc:sldMk cId="4115944572" sldId="258"/>
            <ac:cxnSpMk id="210" creationId="{8ACB5270-88F8-4EC3-A5F5-58A5F7EAFD9B}"/>
          </ac:cxnSpMkLst>
        </pc:cxnChg>
        <pc:cxnChg chg="add del mod">
          <ac:chgData name="김다진" userId="9470b392-b654-424b-a0a8-a538916d4f9a" providerId="ADAL" clId="{358FD46B-8C5A-4EB4-8088-278D57DBEE94}" dt="2021-07-21T02:12:53.576" v="6001"/>
          <ac:cxnSpMkLst>
            <pc:docMk/>
            <pc:sldMk cId="4115944572" sldId="258"/>
            <ac:cxnSpMk id="211" creationId="{41CB4D52-71B3-43D8-8938-F8BB5789DB98}"/>
          </ac:cxnSpMkLst>
        </pc:cxnChg>
        <pc:cxnChg chg="add del mod">
          <ac:chgData name="김다진" userId="9470b392-b654-424b-a0a8-a538916d4f9a" providerId="ADAL" clId="{358FD46B-8C5A-4EB4-8088-278D57DBEE94}" dt="2021-07-21T02:12:53.576" v="6001"/>
          <ac:cxnSpMkLst>
            <pc:docMk/>
            <pc:sldMk cId="4115944572" sldId="258"/>
            <ac:cxnSpMk id="212" creationId="{FFFC64D2-6892-4A3E-A08F-6542DB5D067E}"/>
          </ac:cxnSpMkLst>
        </pc:cxnChg>
        <pc:cxnChg chg="add del mod">
          <ac:chgData name="김다진" userId="9470b392-b654-424b-a0a8-a538916d4f9a" providerId="ADAL" clId="{358FD46B-8C5A-4EB4-8088-278D57DBEE94}" dt="2021-07-21T02:12:53.576" v="6001"/>
          <ac:cxnSpMkLst>
            <pc:docMk/>
            <pc:sldMk cId="4115944572" sldId="258"/>
            <ac:cxnSpMk id="213" creationId="{1E7FB476-D7A9-46A4-B1D7-E35D5B7F9389}"/>
          </ac:cxnSpMkLst>
        </pc:cxnChg>
        <pc:cxnChg chg="add mod">
          <ac:chgData name="김다진" userId="9470b392-b654-424b-a0a8-a538916d4f9a" providerId="ADAL" clId="{358FD46B-8C5A-4EB4-8088-278D57DBEE94}" dt="2021-07-21T02:12:58.738" v="6005"/>
          <ac:cxnSpMkLst>
            <pc:docMk/>
            <pc:sldMk cId="4115944572" sldId="258"/>
            <ac:cxnSpMk id="217" creationId="{FAA1C708-1874-4805-8F16-8A83BCD8BB08}"/>
          </ac:cxnSpMkLst>
        </pc:cxnChg>
        <pc:cxnChg chg="add mod">
          <ac:chgData name="김다진" userId="9470b392-b654-424b-a0a8-a538916d4f9a" providerId="ADAL" clId="{358FD46B-8C5A-4EB4-8088-278D57DBEE94}" dt="2021-07-21T02:12:58.738" v="6005"/>
          <ac:cxnSpMkLst>
            <pc:docMk/>
            <pc:sldMk cId="4115944572" sldId="258"/>
            <ac:cxnSpMk id="218" creationId="{7F73E858-A08E-4D70-A46E-895C8AE28F35}"/>
          </ac:cxnSpMkLst>
        </pc:cxnChg>
        <pc:cxnChg chg="add mod">
          <ac:chgData name="김다진" userId="9470b392-b654-424b-a0a8-a538916d4f9a" providerId="ADAL" clId="{358FD46B-8C5A-4EB4-8088-278D57DBEE94}" dt="2021-07-21T02:12:58.738" v="6005"/>
          <ac:cxnSpMkLst>
            <pc:docMk/>
            <pc:sldMk cId="4115944572" sldId="258"/>
            <ac:cxnSpMk id="219" creationId="{F69A8DD0-F626-460E-8223-110829EC8082}"/>
          </ac:cxnSpMkLst>
        </pc:cxnChg>
        <pc:cxnChg chg="add mod">
          <ac:chgData name="김다진" userId="9470b392-b654-424b-a0a8-a538916d4f9a" providerId="ADAL" clId="{358FD46B-8C5A-4EB4-8088-278D57DBEE94}" dt="2021-07-21T02:12:58.738" v="6005"/>
          <ac:cxnSpMkLst>
            <pc:docMk/>
            <pc:sldMk cId="4115944572" sldId="258"/>
            <ac:cxnSpMk id="220" creationId="{8FA4DECB-EA40-4C01-9147-7B305234163D}"/>
          </ac:cxnSpMkLst>
        </pc:cxnChg>
        <pc:cxnChg chg="add mod">
          <ac:chgData name="김다진" userId="9470b392-b654-424b-a0a8-a538916d4f9a" providerId="ADAL" clId="{358FD46B-8C5A-4EB4-8088-278D57DBEE94}" dt="2021-07-21T02:12:58.738" v="6005"/>
          <ac:cxnSpMkLst>
            <pc:docMk/>
            <pc:sldMk cId="4115944572" sldId="258"/>
            <ac:cxnSpMk id="221" creationId="{E66DBD54-B683-46D5-AB0F-D81331C34C8E}"/>
          </ac:cxnSpMkLst>
        </pc:cxnChg>
        <pc:cxnChg chg="add del mod">
          <ac:chgData name="김다진" userId="9470b392-b654-424b-a0a8-a538916d4f9a" providerId="ADAL" clId="{358FD46B-8C5A-4EB4-8088-278D57DBEE94}" dt="2021-07-21T02:27:10.245" v="6381" actId="478"/>
          <ac:cxnSpMkLst>
            <pc:docMk/>
            <pc:sldMk cId="4115944572" sldId="258"/>
            <ac:cxnSpMk id="233" creationId="{77937222-2819-4647-AC0B-156B1D48E1C8}"/>
          </ac:cxnSpMkLst>
        </pc:cxnChg>
        <pc:cxnChg chg="add del mod">
          <ac:chgData name="김다진" userId="9470b392-b654-424b-a0a8-a538916d4f9a" providerId="ADAL" clId="{358FD46B-8C5A-4EB4-8088-278D57DBEE94}" dt="2021-07-21T03:59:33.921" v="7310"/>
          <ac:cxnSpMkLst>
            <pc:docMk/>
            <pc:sldMk cId="4115944572" sldId="258"/>
            <ac:cxnSpMk id="241" creationId="{58F6DDB6-7DF8-4E7B-B3E2-101EB0895CAF}"/>
          </ac:cxnSpMkLst>
        </pc:cxnChg>
        <pc:cxnChg chg="add del">
          <ac:chgData name="김다진" userId="9470b392-b654-424b-a0a8-a538916d4f9a" providerId="ADAL" clId="{358FD46B-8C5A-4EB4-8088-278D57DBEE94}" dt="2021-07-21T04:44:36.693" v="8480" actId="11529"/>
          <ac:cxnSpMkLst>
            <pc:docMk/>
            <pc:sldMk cId="4115944572" sldId="258"/>
            <ac:cxnSpMk id="243" creationId="{2A7EF6F2-DC60-4AD3-A851-3C6BC1074810}"/>
          </ac:cxnSpMkLst>
        </pc:cxnChg>
        <pc:cxnChg chg="add mod">
          <ac:chgData name="김다진" userId="9470b392-b654-424b-a0a8-a538916d4f9a" providerId="ADAL" clId="{358FD46B-8C5A-4EB4-8088-278D57DBEE94}" dt="2021-07-21T04:45:21.396" v="8557" actId="1035"/>
          <ac:cxnSpMkLst>
            <pc:docMk/>
            <pc:sldMk cId="4115944572" sldId="258"/>
            <ac:cxnSpMk id="244" creationId="{878B146F-2FF7-447A-8E42-BBB94F41E567}"/>
          </ac:cxnSpMkLst>
        </pc:cxnChg>
      </pc:sldChg>
      <pc:sldChg chg="addSp delSp modSp new mod ord">
        <pc:chgData name="김다진" userId="9470b392-b654-424b-a0a8-a538916d4f9a" providerId="ADAL" clId="{358FD46B-8C5A-4EB4-8088-278D57DBEE94}" dt="2021-07-21T04:44:22.219" v="8478"/>
        <pc:sldMkLst>
          <pc:docMk/>
          <pc:sldMk cId="4259117280" sldId="259"/>
        </pc:sldMkLst>
        <pc:spChg chg="add del mod">
          <ac:chgData name="김다진" userId="9470b392-b654-424b-a0a8-a538916d4f9a" providerId="ADAL" clId="{358FD46B-8C5A-4EB4-8088-278D57DBEE94}" dt="2021-07-20T17:15:49.978" v="1868" actId="21"/>
          <ac:spMkLst>
            <pc:docMk/>
            <pc:sldMk cId="4259117280" sldId="259"/>
            <ac:spMk id="3" creationId="{C08521C9-689D-468D-99EF-11207DCF482F}"/>
          </ac:spMkLst>
        </pc:spChg>
        <pc:picChg chg="add del mod">
          <ac:chgData name="김다진" userId="9470b392-b654-424b-a0a8-a538916d4f9a" providerId="ADAL" clId="{358FD46B-8C5A-4EB4-8088-278D57DBEE94}" dt="2021-07-21T01:39:32.348" v="5129" actId="1076"/>
          <ac:picMkLst>
            <pc:docMk/>
            <pc:sldMk cId="4259117280" sldId="259"/>
            <ac:picMk id="2" creationId="{CB48C029-FEDE-469F-8122-3E1EADB7796C}"/>
          </ac:picMkLst>
        </pc:picChg>
      </pc:sldChg>
      <pc:sldChg chg="addSp delSp modSp new mod ord">
        <pc:chgData name="김다진" userId="9470b392-b654-424b-a0a8-a538916d4f9a" providerId="ADAL" clId="{358FD46B-8C5A-4EB4-8088-278D57DBEE94}" dt="2021-07-21T06:06:00.459" v="9550" actId="207"/>
        <pc:sldMkLst>
          <pc:docMk/>
          <pc:sldMk cId="4292451069" sldId="260"/>
        </pc:sldMkLst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2" creationId="{2E655855-82E4-46A6-AD4A-79C850B1AEB6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3" creationId="{EB825BCE-AB7E-45C1-9B1A-11BBEE4146AE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4" creationId="{93D60892-2B0A-48F9-9F3F-C6ADC34BB270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5" creationId="{C7EF66A8-AA9A-4D65-A69F-9109D03FCAB0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6" creationId="{F6358D1E-33D1-4511-817B-E52F6D8DB1D4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11" creationId="{AA1E079F-E5EC-4F0A-A03A-34156011642B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12" creationId="{207C48B5-3224-4D67-888B-1E59E767C4B5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15" creationId="{4564E631-6E65-489C-A591-11272A239C43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16" creationId="{FF488604-340A-45DB-8A98-E18B12504239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22" creationId="{50D0B5BF-CC66-4FE5-9A4B-437297C32D92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23" creationId="{E3B7269B-6F03-4028-8303-B445C8F13E46}"/>
          </ac:spMkLst>
        </pc:spChg>
        <pc:spChg chg="add del mod">
          <ac:chgData name="김다진" userId="9470b392-b654-424b-a0a8-a538916d4f9a" providerId="ADAL" clId="{358FD46B-8C5A-4EB4-8088-278D57DBEE94}" dt="2021-07-20T17:59:23.389" v="2307" actId="478"/>
          <ac:spMkLst>
            <pc:docMk/>
            <pc:sldMk cId="4292451069" sldId="260"/>
            <ac:spMk id="24" creationId="{BF7EF115-D977-4F43-B3F1-F3F83E581B36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26" creationId="{F93A79ED-4CA7-414D-8509-515D107320E4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27" creationId="{3C62A1BD-BAE7-41C2-8E37-A87E666594E0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29" creationId="{08EF7F44-1ECC-4AE3-8618-244BD9C81D38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30" creationId="{64406BD6-5BBE-4065-87EA-D69AA3EFF356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32" creationId="{E54729C1-8476-45FC-9F75-133C39A07D40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33" creationId="{370FF2E6-DA97-447A-973D-2514702E085F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35" creationId="{B7A57823-231E-482D-B464-1832BA784A5B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36" creationId="{8F2E3E92-0F70-4459-AD35-6C5C6AE4DB11}"/>
          </ac:spMkLst>
        </pc:spChg>
        <pc:spChg chg="del mod topLvl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38" creationId="{D7914D98-03C2-4BA3-806C-6A694D674FF0}"/>
          </ac:spMkLst>
        </pc:spChg>
        <pc:spChg chg="del mod topLvl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39" creationId="{03900D18-CDAC-4229-B302-6D18CC157857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41" creationId="{C69E3E46-B90B-4656-ADC5-84439B5E8B5F}"/>
          </ac:spMkLst>
        </pc:spChg>
        <pc:spChg chg="mod">
          <ac:chgData name="김다진" userId="9470b392-b654-424b-a0a8-a538916d4f9a" providerId="ADAL" clId="{358FD46B-8C5A-4EB4-8088-278D57DBEE94}" dt="2021-07-20T17:43:16.845" v="2170"/>
          <ac:spMkLst>
            <pc:docMk/>
            <pc:sldMk cId="4292451069" sldId="260"/>
            <ac:spMk id="42" creationId="{AC0C4980-1D61-496D-B833-6913AC555743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43" creationId="{C9435C8B-8696-4797-BF7B-FDF7261DF287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44" creationId="{87145790-2F52-4C42-A717-31FCC2CCD602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55" creationId="{420FDBDD-73AC-46D5-B573-7718F89B04FF}"/>
          </ac:spMkLst>
        </pc:spChg>
        <pc:spChg chg="add del mod">
          <ac:chgData name="김다진" userId="9470b392-b654-424b-a0a8-a538916d4f9a" providerId="ADAL" clId="{358FD46B-8C5A-4EB4-8088-278D57DBEE94}" dt="2021-07-20T17:55:50.103" v="2279" actId="478"/>
          <ac:spMkLst>
            <pc:docMk/>
            <pc:sldMk cId="4292451069" sldId="260"/>
            <ac:spMk id="56" creationId="{0EC65171-746A-4E5A-BC94-A27812C0AD19}"/>
          </ac:spMkLst>
        </pc:spChg>
        <pc:spChg chg="add del mod">
          <ac:chgData name="김다진" userId="9470b392-b654-424b-a0a8-a538916d4f9a" providerId="ADAL" clId="{358FD46B-8C5A-4EB4-8088-278D57DBEE94}" dt="2021-07-20T17:58:44.568" v="2299" actId="478"/>
          <ac:spMkLst>
            <pc:docMk/>
            <pc:sldMk cId="4292451069" sldId="260"/>
            <ac:spMk id="57" creationId="{2BEBFD8F-BFB1-4471-93F0-D76A016AEFBC}"/>
          </ac:spMkLst>
        </pc:spChg>
        <pc:spChg chg="add del mod">
          <ac:chgData name="김다진" userId="9470b392-b654-424b-a0a8-a538916d4f9a" providerId="ADAL" clId="{358FD46B-8C5A-4EB4-8088-278D57DBEE94}" dt="2021-07-20T18:10:18.117" v="2322" actId="478"/>
          <ac:spMkLst>
            <pc:docMk/>
            <pc:sldMk cId="4292451069" sldId="260"/>
            <ac:spMk id="58" creationId="{5E3CF027-AB05-4B9A-A929-6EA9BBA981AC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59" creationId="{A4E30913-E4C8-402D-AE5D-884B9E7A60FA}"/>
          </ac:spMkLst>
        </pc:spChg>
        <pc:spChg chg="add del mod">
          <ac:chgData name="김다진" userId="9470b392-b654-424b-a0a8-a538916d4f9a" providerId="ADAL" clId="{358FD46B-8C5A-4EB4-8088-278D57DBEE94}" dt="2021-07-20T17:57:42.478" v="2282" actId="478"/>
          <ac:spMkLst>
            <pc:docMk/>
            <pc:sldMk cId="4292451069" sldId="260"/>
            <ac:spMk id="60" creationId="{4662B419-03A1-4299-9515-56800DBF9D37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61" creationId="{F45E7781-AEB4-4A92-A231-2E4F64185CE9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62" creationId="{03FBEDD0-1BF4-464D-A05B-F9E4E0A80E04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63" creationId="{1BA7E8FF-89CA-4D0F-A7A5-A5803D7DA583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64" creationId="{E3DE0673-F0D4-4BD6-8121-96357C2D057A}"/>
          </ac:spMkLst>
        </pc:spChg>
        <pc:spChg chg="add del mod">
          <ac:chgData name="김다진" userId="9470b392-b654-424b-a0a8-a538916d4f9a" providerId="ADAL" clId="{358FD46B-8C5A-4EB4-8088-278D57DBEE94}" dt="2021-07-20T17:58:47.440" v="2300" actId="478"/>
          <ac:spMkLst>
            <pc:docMk/>
            <pc:sldMk cId="4292451069" sldId="260"/>
            <ac:spMk id="65" creationId="{70F63673-28B0-4A02-82D6-1E20E01207A4}"/>
          </ac:spMkLst>
        </pc:spChg>
        <pc:spChg chg="add del mod">
          <ac:chgData name="김다진" userId="9470b392-b654-424b-a0a8-a538916d4f9a" providerId="ADAL" clId="{358FD46B-8C5A-4EB4-8088-278D57DBEE94}" dt="2021-07-20T18:10:16.981" v="2321" actId="478"/>
          <ac:spMkLst>
            <pc:docMk/>
            <pc:sldMk cId="4292451069" sldId="260"/>
            <ac:spMk id="66" creationId="{CE817EE2-E3E0-4F1A-9172-FFDBC784B622}"/>
          </ac:spMkLst>
        </pc:spChg>
        <pc:spChg chg="add del mod">
          <ac:chgData name="김다진" userId="9470b392-b654-424b-a0a8-a538916d4f9a" providerId="ADAL" clId="{358FD46B-8C5A-4EB4-8088-278D57DBEE94}" dt="2021-07-20T19:06:11.354" v="2587" actId="478"/>
          <ac:spMkLst>
            <pc:docMk/>
            <pc:sldMk cId="4292451069" sldId="260"/>
            <ac:spMk id="72" creationId="{0C88CEF9-0B76-4CCA-A115-0D5DA10165A7}"/>
          </ac:spMkLst>
        </pc:spChg>
        <pc:spChg chg="mod">
          <ac:chgData name="김다진" userId="9470b392-b654-424b-a0a8-a538916d4f9a" providerId="ADAL" clId="{358FD46B-8C5A-4EB4-8088-278D57DBEE94}" dt="2021-07-20T17:59:41.019" v="2309"/>
          <ac:spMkLst>
            <pc:docMk/>
            <pc:sldMk cId="4292451069" sldId="260"/>
            <ac:spMk id="74" creationId="{9372FE53-F302-42B8-94E6-5A26CABC8F03}"/>
          </ac:spMkLst>
        </pc:spChg>
        <pc:spChg chg="mod">
          <ac:chgData name="김다진" userId="9470b392-b654-424b-a0a8-a538916d4f9a" providerId="ADAL" clId="{358FD46B-8C5A-4EB4-8088-278D57DBEE94}" dt="2021-07-20T17:59:41.019" v="2309"/>
          <ac:spMkLst>
            <pc:docMk/>
            <pc:sldMk cId="4292451069" sldId="260"/>
            <ac:spMk id="75" creationId="{29671848-2834-4878-9732-E90323106F9A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02" creationId="{73E2A37C-71D5-4A6B-BB57-AA5DDB27424C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03" creationId="{A9C98C2E-CFCE-4768-B56C-283A2CB8BDF6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04" creationId="{9BACDCAB-EDBC-44EF-93DD-EA6F8BC0B4E6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05" creationId="{E5BD057A-24C8-4DA2-AC5A-2DB200EC4676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06" creationId="{A0C1A022-A465-4320-9EE7-6D61B6E4EF77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11" creationId="{A99A65E7-2598-48C2-9107-3AB2E7E7A563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12" creationId="{DA12854C-4D02-4A2C-80F8-01331FB0BBC6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15" creationId="{E7879FEF-3323-4DE1-996C-AFD7653A301B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16" creationId="{746899DA-7DA3-49C8-9E64-070D582A844B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22" creationId="{B3EEEE36-DABB-443B-8288-600A22B0168D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23" creationId="{08C7A36B-1275-4863-9027-5FFFAF4D35C4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24" creationId="{15645F7E-F908-4E83-BEE3-B44313DCD08F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26" creationId="{095FD4E7-6822-452F-8BE2-8D74ED6B86F1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27" creationId="{B7EDEFF7-225A-4D60-B3B5-E91F01B73990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29" creationId="{31439108-F2A7-4D15-B4DA-F3996FE3B06C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30" creationId="{3DD55A5E-7B5A-4388-8381-6BF16BB1FFF8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32" creationId="{81D54C10-3D39-4078-BDA3-6B94E8832019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33" creationId="{64BF939B-22E0-4C9C-BC14-087912CAE748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35" creationId="{E64B4CBC-2E2F-4413-B398-AEF8DCBC188C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36" creationId="{24A31497-1585-4B63-BE2D-9B63E443B617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38" creationId="{7D93BFDA-5E3E-43D5-857C-8A5ECCAF05B3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39" creationId="{4B80CE6F-8385-41D4-AFDF-252A6C4558FA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41" creationId="{333946C7-90BC-4531-BF0B-1A9F0CBF2E14}"/>
          </ac:spMkLst>
        </pc:spChg>
        <pc:spChg chg="mod">
          <ac:chgData name="김다진" userId="9470b392-b654-424b-a0a8-a538916d4f9a" providerId="ADAL" clId="{358FD46B-8C5A-4EB4-8088-278D57DBEE94}" dt="2021-07-20T19:31:56.243" v="2670"/>
          <ac:spMkLst>
            <pc:docMk/>
            <pc:sldMk cId="4292451069" sldId="260"/>
            <ac:spMk id="142" creationId="{E70619D8-B9E0-4E47-B4A4-A9C863C08FEE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43" creationId="{586ADD95-5A2C-47FC-AA30-795B99F21C05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44" creationId="{D972F0AC-7222-46D4-A12F-795A423F729D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55" creationId="{70E7091B-0833-4617-90F9-9E16839F7B36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56" creationId="{97517376-C991-4985-BDFE-B2CD4FAB9F20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57" creationId="{F34AA404-697D-4B0E-A0EA-2CE6ECB978A8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58" creationId="{CEAD4D6B-C98E-4FE2-AE37-45188AC456DD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59" creationId="{623055E7-FBEF-4261-BF71-EDE3473E92E1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60" creationId="{56814F83-5F8D-4590-8BFE-A73CE335486C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61" creationId="{34489AC9-AC03-4397-B9A5-DA3BBF9BB12F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62" creationId="{C4F86D55-0E67-4C11-98D7-FC4181EF7C88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63" creationId="{2CBCD7B8-CCB8-4BFF-B075-55915566C043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64" creationId="{55BC4F45-6ECB-4E14-B69E-3A34F0609961}"/>
          </ac:spMkLst>
        </pc:spChg>
        <pc:spChg chg="add del mod">
          <ac:chgData name="김다진" userId="9470b392-b654-424b-a0a8-a538916d4f9a" providerId="ADAL" clId="{358FD46B-8C5A-4EB4-8088-278D57DBEE94}" dt="2021-07-20T19:31:57.192" v="2671"/>
          <ac:spMkLst>
            <pc:docMk/>
            <pc:sldMk cId="4292451069" sldId="260"/>
            <ac:spMk id="165" creationId="{CFAF8E1A-68C1-4653-B76A-F6BC85CEA188}"/>
          </ac:spMkLst>
        </pc:spChg>
        <pc:spChg chg="add del mod">
          <ac:chgData name="김다진" userId="9470b392-b654-424b-a0a8-a538916d4f9a" providerId="ADAL" clId="{358FD46B-8C5A-4EB4-8088-278D57DBEE94}" dt="2021-07-20T19:32:03.518" v="2673" actId="21"/>
          <ac:spMkLst>
            <pc:docMk/>
            <pc:sldMk cId="4292451069" sldId="260"/>
            <ac:spMk id="170" creationId="{F89189F6-C096-4E2E-8841-5E1EF359B82A}"/>
          </ac:spMkLst>
        </pc:spChg>
        <pc:spChg chg="add del mod">
          <ac:chgData name="김다진" userId="9470b392-b654-424b-a0a8-a538916d4f9a" providerId="ADAL" clId="{358FD46B-8C5A-4EB4-8088-278D57DBEE94}" dt="2021-07-20T19:32:03.518" v="2673" actId="21"/>
          <ac:spMkLst>
            <pc:docMk/>
            <pc:sldMk cId="4292451069" sldId="260"/>
            <ac:spMk id="171" creationId="{0A54D94E-8594-4862-99F8-730D1033D1DC}"/>
          </ac:spMkLst>
        </pc:spChg>
        <pc:spChg chg="add mod">
          <ac:chgData name="김다진" userId="9470b392-b654-424b-a0a8-a538916d4f9a" providerId="ADAL" clId="{358FD46B-8C5A-4EB4-8088-278D57DBEE94}" dt="2021-07-21T00:35:56.998" v="4362" actId="1037"/>
          <ac:spMkLst>
            <pc:docMk/>
            <pc:sldMk cId="4292451069" sldId="260"/>
            <ac:spMk id="172" creationId="{7066BA32-D57E-427A-A13A-F4DF2FE830F7}"/>
          </ac:spMkLst>
        </pc:spChg>
        <pc:spChg chg="add del mod">
          <ac:chgData name="김다진" userId="9470b392-b654-424b-a0a8-a538916d4f9a" providerId="ADAL" clId="{358FD46B-8C5A-4EB4-8088-278D57DBEE94}" dt="2021-07-21T01:50:34.166" v="5346" actId="478"/>
          <ac:spMkLst>
            <pc:docMk/>
            <pc:sldMk cId="4292451069" sldId="260"/>
            <ac:spMk id="173" creationId="{0F3D0BBD-9D95-494E-8567-FC3088AD6C5A}"/>
          </ac:spMkLst>
        </pc:spChg>
        <pc:spChg chg="add del mod">
          <ac:chgData name="김다진" userId="9470b392-b654-424b-a0a8-a538916d4f9a" providerId="ADAL" clId="{358FD46B-8C5A-4EB4-8088-278D57DBEE94}" dt="2021-07-21T01:50:34.166" v="5346" actId="478"/>
          <ac:spMkLst>
            <pc:docMk/>
            <pc:sldMk cId="4292451069" sldId="260"/>
            <ac:spMk id="174" creationId="{3579DC65-EC3B-4362-8C2C-1BFFE178344A}"/>
          </ac:spMkLst>
        </pc:spChg>
        <pc:spChg chg="add del mod">
          <ac:chgData name="김다진" userId="9470b392-b654-424b-a0a8-a538916d4f9a" providerId="ADAL" clId="{358FD46B-8C5A-4EB4-8088-278D57DBEE94}" dt="2021-07-21T01:53:46.277" v="5531" actId="478"/>
          <ac:spMkLst>
            <pc:docMk/>
            <pc:sldMk cId="4292451069" sldId="260"/>
            <ac:spMk id="179" creationId="{8426F0BD-C8F4-42A9-BDD1-AD3A9559937F}"/>
          </ac:spMkLst>
        </pc:spChg>
        <pc:spChg chg="add del mod">
          <ac:chgData name="김다진" userId="9470b392-b654-424b-a0a8-a538916d4f9a" providerId="ADAL" clId="{358FD46B-8C5A-4EB4-8088-278D57DBEE94}" dt="2021-07-21T01:50:20.720" v="5344" actId="478"/>
          <ac:spMkLst>
            <pc:docMk/>
            <pc:sldMk cId="4292451069" sldId="260"/>
            <ac:spMk id="180" creationId="{5C07E9E7-BB0A-40B9-9CA3-5DAA2C6C3226}"/>
          </ac:spMkLst>
        </pc:spChg>
        <pc:spChg chg="add del mod">
          <ac:chgData name="김다진" userId="9470b392-b654-424b-a0a8-a538916d4f9a" providerId="ADAL" clId="{358FD46B-8C5A-4EB4-8088-278D57DBEE94}" dt="2021-07-21T01:53:59.876" v="5533" actId="478"/>
          <ac:spMkLst>
            <pc:docMk/>
            <pc:sldMk cId="4292451069" sldId="260"/>
            <ac:spMk id="183" creationId="{A10F6EB9-2711-4C92-A0FD-D54001F24B05}"/>
          </ac:spMkLst>
        </pc:spChg>
        <pc:spChg chg="add del mod">
          <ac:chgData name="김다진" userId="9470b392-b654-424b-a0a8-a538916d4f9a" providerId="ADAL" clId="{358FD46B-8C5A-4EB4-8088-278D57DBEE94}" dt="2021-07-21T01:53:59.876" v="5533" actId="478"/>
          <ac:spMkLst>
            <pc:docMk/>
            <pc:sldMk cId="4292451069" sldId="260"/>
            <ac:spMk id="184" creationId="{8D673F47-D97F-4FE9-B4A2-A402BB9D24E7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190" creationId="{C66321B2-44BC-4A2A-8ACB-8D5D433D6A5E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191" creationId="{6CD02E63-EC02-4A4D-98A1-C1BD1C3A9619}"/>
          </ac:spMkLst>
        </pc:spChg>
        <pc:spChg chg="add del mod">
          <ac:chgData name="김다진" userId="9470b392-b654-424b-a0a8-a538916d4f9a" providerId="ADAL" clId="{358FD46B-8C5A-4EB4-8088-278D57DBEE94}" dt="2021-07-20T19:32:21.409" v="2678" actId="478"/>
          <ac:spMkLst>
            <pc:docMk/>
            <pc:sldMk cId="4292451069" sldId="260"/>
            <ac:spMk id="192" creationId="{3D3CD832-9651-4B8A-B375-9A022742E769}"/>
          </ac:spMkLst>
        </pc:spChg>
        <pc:spChg chg="mod">
          <ac:chgData name="김다진" userId="9470b392-b654-424b-a0a8-a538916d4f9a" providerId="ADAL" clId="{358FD46B-8C5A-4EB4-8088-278D57DBEE94}" dt="2021-07-20T19:31:57.980" v="2672"/>
          <ac:spMkLst>
            <pc:docMk/>
            <pc:sldMk cId="4292451069" sldId="260"/>
            <ac:spMk id="194" creationId="{D8201383-C7D3-498C-9309-8D7FE90517B3}"/>
          </ac:spMkLst>
        </pc:spChg>
        <pc:spChg chg="mod">
          <ac:chgData name="김다진" userId="9470b392-b654-424b-a0a8-a538916d4f9a" providerId="ADAL" clId="{358FD46B-8C5A-4EB4-8088-278D57DBEE94}" dt="2021-07-20T19:31:57.980" v="2672"/>
          <ac:spMkLst>
            <pc:docMk/>
            <pc:sldMk cId="4292451069" sldId="260"/>
            <ac:spMk id="195" creationId="{F5FC8467-C257-4193-8F21-E184E9FBE44A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197" creationId="{3C51E463-8580-49B5-88A5-A20614919AA1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198" creationId="{B636DF09-E75D-4330-889B-D2A173B3A0E7}"/>
          </ac:spMkLst>
        </pc:spChg>
        <pc:spChg chg="mod">
          <ac:chgData name="김다진" userId="9470b392-b654-424b-a0a8-a538916d4f9a" providerId="ADAL" clId="{358FD46B-8C5A-4EB4-8088-278D57DBEE94}" dt="2021-07-20T19:31:57.980" v="2672"/>
          <ac:spMkLst>
            <pc:docMk/>
            <pc:sldMk cId="4292451069" sldId="260"/>
            <ac:spMk id="200" creationId="{68922C3C-1AF2-4940-BF4E-6F16751D0671}"/>
          </ac:spMkLst>
        </pc:spChg>
        <pc:spChg chg="mod">
          <ac:chgData name="김다진" userId="9470b392-b654-424b-a0a8-a538916d4f9a" providerId="ADAL" clId="{358FD46B-8C5A-4EB4-8088-278D57DBEE94}" dt="2021-07-20T19:31:57.980" v="2672"/>
          <ac:spMkLst>
            <pc:docMk/>
            <pc:sldMk cId="4292451069" sldId="260"/>
            <ac:spMk id="201" creationId="{F33BFEB1-5680-41AD-A43F-2175A8ADA0E6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203" creationId="{FCD40BB0-BC26-4111-B2C5-8A480F95A499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204" creationId="{762CF400-6CE5-4789-8E2A-F75E4A786E60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206" creationId="{082C7D0A-A0CF-450F-80B8-7F2A9F1314DB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207" creationId="{B46DEA84-85FC-4767-8C45-5E155FD561B2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209" creationId="{52BF941E-608E-471C-9C30-998B0E7DC70F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210" creationId="{2D0AAD55-2CFE-4CDA-A9AC-ECEC5529AD78}"/>
          </ac:spMkLst>
        </pc:spChg>
        <pc:spChg chg="add del mod">
          <ac:chgData name="김다진" userId="9470b392-b654-424b-a0a8-a538916d4f9a" providerId="ADAL" clId="{358FD46B-8C5A-4EB4-8088-278D57DBEE94}" dt="2021-07-21T01:56:52.917" v="5632" actId="478"/>
          <ac:spMkLst>
            <pc:docMk/>
            <pc:sldMk cId="4292451069" sldId="260"/>
            <ac:spMk id="211" creationId="{AB260CC4-CC80-4DC3-8B38-0D77A50B01A9}"/>
          </ac:spMkLst>
        </pc:spChg>
        <pc:spChg chg="add del mod">
          <ac:chgData name="김다진" userId="9470b392-b654-424b-a0a8-a538916d4f9a" providerId="ADAL" clId="{358FD46B-8C5A-4EB4-8088-278D57DBEE94}" dt="2021-07-21T01:56:52.917" v="5632" actId="478"/>
          <ac:spMkLst>
            <pc:docMk/>
            <pc:sldMk cId="4292451069" sldId="260"/>
            <ac:spMk id="212" creationId="{A80C4CB6-84C8-4500-AF3F-745450470E16}"/>
          </ac:spMkLst>
        </pc:spChg>
        <pc:spChg chg="add del mod">
          <ac:chgData name="김다진" userId="9470b392-b654-424b-a0a8-a538916d4f9a" providerId="ADAL" clId="{358FD46B-8C5A-4EB4-8088-278D57DBEE94}" dt="2021-07-20T19:34:55.260" v="2761" actId="478"/>
          <ac:spMkLst>
            <pc:docMk/>
            <pc:sldMk cId="4292451069" sldId="260"/>
            <ac:spMk id="223" creationId="{FDDAF565-C640-40C2-8D41-E7C609862BAE}"/>
          </ac:spMkLst>
        </pc:spChg>
        <pc:spChg chg="add del mod">
          <ac:chgData name="김다진" userId="9470b392-b654-424b-a0a8-a538916d4f9a" providerId="ADAL" clId="{358FD46B-8C5A-4EB4-8088-278D57DBEE94}" dt="2021-07-20T19:32:50.565" v="2684" actId="478"/>
          <ac:spMkLst>
            <pc:docMk/>
            <pc:sldMk cId="4292451069" sldId="260"/>
            <ac:spMk id="224" creationId="{BAEC2409-CD96-48A8-B252-85A099A17C05}"/>
          </ac:spMkLst>
        </pc:spChg>
        <pc:spChg chg="add del mod">
          <ac:chgData name="김다진" userId="9470b392-b654-424b-a0a8-a538916d4f9a" providerId="ADAL" clId="{358FD46B-8C5A-4EB4-8088-278D57DBEE94}" dt="2021-07-20T19:34:09.775" v="2708" actId="478"/>
          <ac:spMkLst>
            <pc:docMk/>
            <pc:sldMk cId="4292451069" sldId="260"/>
            <ac:spMk id="225" creationId="{4ADDF1A7-D5D3-42B7-B685-ED54D1408C89}"/>
          </ac:spMkLst>
        </pc:spChg>
        <pc:spChg chg="add del mod">
          <ac:chgData name="김다진" userId="9470b392-b654-424b-a0a8-a538916d4f9a" providerId="ADAL" clId="{358FD46B-8C5A-4EB4-8088-278D57DBEE94}" dt="2021-07-20T19:32:41.155" v="2683" actId="478"/>
          <ac:spMkLst>
            <pc:docMk/>
            <pc:sldMk cId="4292451069" sldId="260"/>
            <ac:spMk id="226" creationId="{B9AC619C-4FED-4F11-90D9-915D65980042}"/>
          </ac:spMkLst>
        </pc:spChg>
        <pc:spChg chg="add mod">
          <ac:chgData name="김다진" userId="9470b392-b654-424b-a0a8-a538916d4f9a" providerId="ADAL" clId="{358FD46B-8C5A-4EB4-8088-278D57DBEE94}" dt="2021-07-21T06:05:07.059" v="9546" actId="207"/>
          <ac:spMkLst>
            <pc:docMk/>
            <pc:sldMk cId="4292451069" sldId="260"/>
            <ac:spMk id="227" creationId="{FA353188-75B8-4348-9943-D626D465D693}"/>
          </ac:spMkLst>
        </pc:spChg>
        <pc:spChg chg="add del mod">
          <ac:chgData name="김다진" userId="9470b392-b654-424b-a0a8-a538916d4f9a" providerId="ADAL" clId="{358FD46B-8C5A-4EB4-8088-278D57DBEE94}" dt="2021-07-20T19:34:58.068" v="2762" actId="478"/>
          <ac:spMkLst>
            <pc:docMk/>
            <pc:sldMk cId="4292451069" sldId="260"/>
            <ac:spMk id="228" creationId="{F948ED62-1812-42F9-85D2-48956911B058}"/>
          </ac:spMkLst>
        </pc:spChg>
        <pc:spChg chg="add del mod">
          <ac:chgData name="김다진" userId="9470b392-b654-424b-a0a8-a538916d4f9a" providerId="ADAL" clId="{358FD46B-8C5A-4EB4-8088-278D57DBEE94}" dt="2021-07-20T19:32:25.134" v="2679" actId="478"/>
          <ac:spMkLst>
            <pc:docMk/>
            <pc:sldMk cId="4292451069" sldId="260"/>
            <ac:spMk id="229" creationId="{9FE148A5-2440-4F51-B3D6-3BED393805AD}"/>
          </ac:spMkLst>
        </pc:spChg>
        <pc:spChg chg="add del mod">
          <ac:chgData name="김다진" userId="9470b392-b654-424b-a0a8-a538916d4f9a" providerId="ADAL" clId="{358FD46B-8C5A-4EB4-8088-278D57DBEE94}" dt="2021-07-20T19:48:00.729" v="2970" actId="478"/>
          <ac:spMkLst>
            <pc:docMk/>
            <pc:sldMk cId="4292451069" sldId="260"/>
            <ac:spMk id="230" creationId="{8B7F9931-10E1-49EA-BCA4-66CA36B10BDF}"/>
          </ac:spMkLst>
        </pc:spChg>
        <pc:spChg chg="add mod">
          <ac:chgData name="김다진" userId="9470b392-b654-424b-a0a8-a538916d4f9a" providerId="ADAL" clId="{358FD46B-8C5A-4EB4-8088-278D57DBEE94}" dt="2021-07-21T00:35:56.998" v="4362" actId="1037"/>
          <ac:spMkLst>
            <pc:docMk/>
            <pc:sldMk cId="4292451069" sldId="260"/>
            <ac:spMk id="231" creationId="{4AB6343B-D7DD-4B3A-B2AB-D6B52FF3B06D}"/>
          </ac:spMkLst>
        </pc:spChg>
        <pc:spChg chg="add mod">
          <ac:chgData name="김다진" userId="9470b392-b654-424b-a0a8-a538916d4f9a" providerId="ADAL" clId="{358FD46B-8C5A-4EB4-8088-278D57DBEE94}" dt="2021-07-21T00:35:56.998" v="4362" actId="1037"/>
          <ac:spMkLst>
            <pc:docMk/>
            <pc:sldMk cId="4292451069" sldId="260"/>
            <ac:spMk id="232" creationId="{1188F2A8-86CA-45EC-A3CE-3E1F1981AA46}"/>
          </ac:spMkLst>
        </pc:spChg>
        <pc:spChg chg="add del mod">
          <ac:chgData name="김다진" userId="9470b392-b654-424b-a0a8-a538916d4f9a" providerId="ADAL" clId="{358FD46B-8C5A-4EB4-8088-278D57DBEE94}" dt="2021-07-20T19:32:37.682" v="2680" actId="478"/>
          <ac:spMkLst>
            <pc:docMk/>
            <pc:sldMk cId="4292451069" sldId="260"/>
            <ac:spMk id="233" creationId="{BA7835FE-0002-4AA4-9180-772E152F934D}"/>
          </ac:spMkLst>
        </pc:spChg>
        <pc:spChg chg="add mod">
          <ac:chgData name="김다진" userId="9470b392-b654-424b-a0a8-a538916d4f9a" providerId="ADAL" clId="{358FD46B-8C5A-4EB4-8088-278D57DBEE94}" dt="2021-07-21T06:06:00.459" v="9550" actId="207"/>
          <ac:spMkLst>
            <pc:docMk/>
            <pc:sldMk cId="4292451069" sldId="260"/>
            <ac:spMk id="239" creationId="{76B2019A-3831-4324-9FA6-76896AB9383D}"/>
          </ac:spMkLst>
        </pc:spChg>
        <pc:spChg chg="add mod">
          <ac:chgData name="김다진" userId="9470b392-b654-424b-a0a8-a538916d4f9a" providerId="ADAL" clId="{358FD46B-8C5A-4EB4-8088-278D57DBEE94}" dt="2021-07-21T06:06:00.459" v="9550" actId="207"/>
          <ac:spMkLst>
            <pc:docMk/>
            <pc:sldMk cId="4292451069" sldId="260"/>
            <ac:spMk id="240" creationId="{1BC5A96C-F736-4312-A47A-62EB088396A2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254" creationId="{E69BFC94-E4CE-466B-A655-F301121EAAFB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4292451069" sldId="260"/>
            <ac:spMk id="255" creationId="{E5309BDA-787C-4F9E-97A7-09697577EE77}"/>
          </ac:spMkLst>
        </pc:spChg>
        <pc:spChg chg="add mod">
          <ac:chgData name="김다진" userId="9470b392-b654-424b-a0a8-a538916d4f9a" providerId="ADAL" clId="{358FD46B-8C5A-4EB4-8088-278D57DBEE94}" dt="2021-07-21T01:39:16.511" v="5128"/>
          <ac:spMkLst>
            <pc:docMk/>
            <pc:sldMk cId="4292451069" sldId="260"/>
            <ac:spMk id="290" creationId="{01ED9C8C-DF8D-41D3-AF64-CA4AE7865ADB}"/>
          </ac:spMkLst>
        </pc:spChg>
        <pc:spChg chg="add mod">
          <ac:chgData name="김다진" userId="9470b392-b654-424b-a0a8-a538916d4f9a" providerId="ADAL" clId="{358FD46B-8C5A-4EB4-8088-278D57DBEE94}" dt="2021-07-21T01:39:16.511" v="5128"/>
          <ac:spMkLst>
            <pc:docMk/>
            <pc:sldMk cId="4292451069" sldId="260"/>
            <ac:spMk id="291" creationId="{1CE21208-CB09-40BB-9217-10172D0088A1}"/>
          </ac:spMkLst>
        </pc:spChg>
        <pc:spChg chg="add del mod">
          <ac:chgData name="김다진" userId="9470b392-b654-424b-a0a8-a538916d4f9a" providerId="ADAL" clId="{358FD46B-8C5A-4EB4-8088-278D57DBEE94}" dt="2021-07-21T03:24:49.967" v="7303" actId="478"/>
          <ac:spMkLst>
            <pc:docMk/>
            <pc:sldMk cId="4292451069" sldId="260"/>
            <ac:spMk id="294" creationId="{2DAF8E99-A9E8-4E56-9C8B-8A02BE67BAE0}"/>
          </ac:spMkLst>
        </pc:spChg>
        <pc:spChg chg="add mod">
          <ac:chgData name="김다진" userId="9470b392-b654-424b-a0a8-a538916d4f9a" providerId="ADAL" clId="{358FD46B-8C5A-4EB4-8088-278D57DBEE94}" dt="2021-07-21T01:39:16.511" v="5128"/>
          <ac:spMkLst>
            <pc:docMk/>
            <pc:sldMk cId="4292451069" sldId="260"/>
            <ac:spMk id="295" creationId="{C0D437B5-3023-4363-8201-0AC16605215C}"/>
          </ac:spMkLst>
        </pc:spChg>
        <pc:spChg chg="add mod">
          <ac:chgData name="김다진" userId="9470b392-b654-424b-a0a8-a538916d4f9a" providerId="ADAL" clId="{358FD46B-8C5A-4EB4-8088-278D57DBEE94}" dt="2021-07-21T01:39:16.511" v="5128"/>
          <ac:spMkLst>
            <pc:docMk/>
            <pc:sldMk cId="4292451069" sldId="260"/>
            <ac:spMk id="298" creationId="{49692C70-AC33-4CEC-9CF6-364A37B11F80}"/>
          </ac:spMkLst>
        </pc:spChg>
        <pc:spChg chg="add mod">
          <ac:chgData name="김다진" userId="9470b392-b654-424b-a0a8-a538916d4f9a" providerId="ADAL" clId="{358FD46B-8C5A-4EB4-8088-278D57DBEE94}" dt="2021-07-21T01:39:16.511" v="5128"/>
          <ac:spMkLst>
            <pc:docMk/>
            <pc:sldMk cId="4292451069" sldId="260"/>
            <ac:spMk id="299" creationId="{C8CA1D3E-BAE9-402B-A458-C4B96E163ABD}"/>
          </ac:spMkLst>
        </pc:spChg>
        <pc:spChg chg="add del mod">
          <ac:chgData name="김다진" userId="9470b392-b654-424b-a0a8-a538916d4f9a" providerId="ADAL" clId="{358FD46B-8C5A-4EB4-8088-278D57DBEE94}" dt="2021-07-21T01:50:22.079" v="5345" actId="478"/>
          <ac:spMkLst>
            <pc:docMk/>
            <pc:sldMk cId="4292451069" sldId="260"/>
            <ac:spMk id="304" creationId="{0832AD64-D34F-41EE-8894-C62B582E5F4C}"/>
          </ac:spMkLst>
        </pc:spChg>
        <pc:spChg chg="add del mod">
          <ac:chgData name="김다진" userId="9470b392-b654-424b-a0a8-a538916d4f9a" providerId="ADAL" clId="{358FD46B-8C5A-4EB4-8088-278D57DBEE94}" dt="2021-07-21T01:53:48.897" v="5532" actId="478"/>
          <ac:spMkLst>
            <pc:docMk/>
            <pc:sldMk cId="4292451069" sldId="260"/>
            <ac:spMk id="305" creationId="{04862F1E-44B2-4D22-B788-F39E59206753}"/>
          </ac:spMkLst>
        </pc:spChg>
        <pc:spChg chg="add del mod">
          <ac:chgData name="김다진" userId="9470b392-b654-424b-a0a8-a538916d4f9a" providerId="ADAL" clId="{358FD46B-8C5A-4EB4-8088-278D57DBEE94}" dt="2021-07-21T02:12:04.980" v="5996" actId="478"/>
          <ac:spMkLst>
            <pc:docMk/>
            <pc:sldMk cId="4292451069" sldId="260"/>
            <ac:spMk id="311" creationId="{F32D1E03-92C4-424C-8752-2B2D9DEFB836}"/>
          </ac:spMkLst>
        </pc:spChg>
        <pc:spChg chg="add del mod">
          <ac:chgData name="김다진" userId="9470b392-b654-424b-a0a8-a538916d4f9a" providerId="ADAL" clId="{358FD46B-8C5A-4EB4-8088-278D57DBEE94}" dt="2021-07-21T02:12:04.980" v="5996" actId="478"/>
          <ac:spMkLst>
            <pc:docMk/>
            <pc:sldMk cId="4292451069" sldId="260"/>
            <ac:spMk id="312" creationId="{BDC6CFF9-A606-42EB-BBC3-6EA6CF0360E4}"/>
          </ac:spMkLst>
        </pc:spChg>
        <pc:spChg chg="add del mod">
          <ac:chgData name="김다진" userId="9470b392-b654-424b-a0a8-a538916d4f9a" providerId="ADAL" clId="{358FD46B-8C5A-4EB4-8088-278D57DBEE94}" dt="2021-07-21T02:12:04.980" v="5996" actId="478"/>
          <ac:spMkLst>
            <pc:docMk/>
            <pc:sldMk cId="4292451069" sldId="260"/>
            <ac:spMk id="323" creationId="{ED4B9DE3-87D7-4817-A4AC-34D140C0FA7E}"/>
          </ac:spMkLst>
        </pc:spChg>
        <pc:spChg chg="add mod">
          <ac:chgData name="김다진" userId="9470b392-b654-424b-a0a8-a538916d4f9a" providerId="ADAL" clId="{358FD46B-8C5A-4EB4-8088-278D57DBEE94}" dt="2021-07-21T02:12:05.296" v="5997"/>
          <ac:spMkLst>
            <pc:docMk/>
            <pc:sldMk cId="4292451069" sldId="260"/>
            <ac:spMk id="325" creationId="{07E3E55D-5D22-476F-9C23-D4AD5166260F}"/>
          </ac:spMkLst>
        </pc:spChg>
        <pc:spChg chg="add mod">
          <ac:chgData name="김다진" userId="9470b392-b654-424b-a0a8-a538916d4f9a" providerId="ADAL" clId="{358FD46B-8C5A-4EB4-8088-278D57DBEE94}" dt="2021-07-21T02:12:05.296" v="5997"/>
          <ac:spMkLst>
            <pc:docMk/>
            <pc:sldMk cId="4292451069" sldId="260"/>
            <ac:spMk id="326" creationId="{0E6CDF44-001C-4AAA-93B8-B2E798F9D229}"/>
          </ac:spMkLst>
        </pc:spChg>
        <pc:spChg chg="add mod">
          <ac:chgData name="김다진" userId="9470b392-b654-424b-a0a8-a538916d4f9a" providerId="ADAL" clId="{358FD46B-8C5A-4EB4-8088-278D57DBEE94}" dt="2021-07-21T02:12:05.296" v="5997"/>
          <ac:spMkLst>
            <pc:docMk/>
            <pc:sldMk cId="4292451069" sldId="260"/>
            <ac:spMk id="332" creationId="{C1602133-78AD-4D5B-9FE5-D0B576A7F92A}"/>
          </ac:spMkLst>
        </pc:spChg>
        <pc:spChg chg="add del mod">
          <ac:chgData name="김다진" userId="9470b392-b654-424b-a0a8-a538916d4f9a" providerId="ADAL" clId="{358FD46B-8C5A-4EB4-8088-278D57DBEE94}" dt="2021-07-21T02:12:19.604" v="5999"/>
          <ac:spMkLst>
            <pc:docMk/>
            <pc:sldMk cId="4292451069" sldId="260"/>
            <ac:spMk id="333" creationId="{2C7639E2-6175-4AC3-B6F4-F58D225D3274}"/>
          </ac:spMkLst>
        </pc:spChg>
        <pc:spChg chg="add del mod">
          <ac:chgData name="김다진" userId="9470b392-b654-424b-a0a8-a538916d4f9a" providerId="ADAL" clId="{358FD46B-8C5A-4EB4-8088-278D57DBEE94}" dt="2021-07-21T02:12:19.604" v="5999"/>
          <ac:spMkLst>
            <pc:docMk/>
            <pc:sldMk cId="4292451069" sldId="260"/>
            <ac:spMk id="334" creationId="{5954A169-AF4B-410A-8BE4-096D45A1C5C5}"/>
          </ac:spMkLst>
        </pc:spChg>
        <pc:spChg chg="add del mod">
          <ac:chgData name="김다진" userId="9470b392-b654-424b-a0a8-a538916d4f9a" providerId="ADAL" clId="{358FD46B-8C5A-4EB4-8088-278D57DBEE94}" dt="2021-07-21T02:12:19.604" v="5999"/>
          <ac:spMkLst>
            <pc:docMk/>
            <pc:sldMk cId="4292451069" sldId="260"/>
            <ac:spMk id="340" creationId="{AF6998FE-0482-439C-A3A2-2A9D3596F7CA}"/>
          </ac:spMkLst>
        </pc:spChg>
        <pc:spChg chg="add del mod">
          <ac:chgData name="김다진" userId="9470b392-b654-424b-a0a8-a538916d4f9a" providerId="ADAL" clId="{358FD46B-8C5A-4EB4-8088-278D57DBEE94}" dt="2021-07-21T02:26:31.186" v="6370" actId="478"/>
          <ac:spMkLst>
            <pc:docMk/>
            <pc:sldMk cId="4292451069" sldId="260"/>
            <ac:spMk id="342" creationId="{02140F7C-3488-4EBC-8282-9D6D55537647}"/>
          </ac:spMkLst>
        </pc:spChg>
        <pc:spChg chg="add del mod">
          <ac:chgData name="김다진" userId="9470b392-b654-424b-a0a8-a538916d4f9a" providerId="ADAL" clId="{358FD46B-8C5A-4EB4-8088-278D57DBEE94}" dt="2021-07-21T02:25:46.394" v="6337"/>
          <ac:spMkLst>
            <pc:docMk/>
            <pc:sldMk cId="4292451069" sldId="260"/>
            <ac:spMk id="343" creationId="{EA95A09C-E5A1-4133-9D70-71C2523F2E8A}"/>
          </ac:spMkLst>
        </pc:spChg>
        <pc:spChg chg="add del mod">
          <ac:chgData name="김다진" userId="9470b392-b654-424b-a0a8-a538916d4f9a" providerId="ADAL" clId="{358FD46B-8C5A-4EB4-8088-278D57DBEE94}" dt="2021-07-21T02:25:46.394" v="6337"/>
          <ac:spMkLst>
            <pc:docMk/>
            <pc:sldMk cId="4292451069" sldId="260"/>
            <ac:spMk id="344" creationId="{F67002A7-A9F3-49D0-8089-A192E5473B8C}"/>
          </ac:spMkLst>
        </pc:spChg>
        <pc:spChg chg="add del mod">
          <ac:chgData name="김다진" userId="9470b392-b654-424b-a0a8-a538916d4f9a" providerId="ADAL" clId="{358FD46B-8C5A-4EB4-8088-278D57DBEE94}" dt="2021-07-21T02:30:43.536" v="6425" actId="478"/>
          <ac:spMkLst>
            <pc:docMk/>
            <pc:sldMk cId="4292451069" sldId="260"/>
            <ac:spMk id="345" creationId="{094BC572-C521-4F4B-BBC0-BD8D3358FBEA}"/>
          </ac:spMkLst>
        </pc:spChg>
        <pc:spChg chg="add mod">
          <ac:chgData name="김다진" userId="9470b392-b654-424b-a0a8-a538916d4f9a" providerId="ADAL" clId="{358FD46B-8C5A-4EB4-8088-278D57DBEE94}" dt="2021-07-21T02:28:06.448" v="6389" actId="1038"/>
          <ac:spMkLst>
            <pc:docMk/>
            <pc:sldMk cId="4292451069" sldId="260"/>
            <ac:spMk id="346" creationId="{5933C6E5-5C70-469C-A1F1-A7DAB7C4D5BC}"/>
          </ac:spMkLst>
        </pc:spChg>
        <pc:spChg chg="add mod">
          <ac:chgData name="김다진" userId="9470b392-b654-424b-a0a8-a538916d4f9a" providerId="ADAL" clId="{358FD46B-8C5A-4EB4-8088-278D57DBEE94}" dt="2021-07-21T02:30:41.953" v="6424"/>
          <ac:spMkLst>
            <pc:docMk/>
            <pc:sldMk cId="4292451069" sldId="260"/>
            <ac:spMk id="347" creationId="{04295985-2B2F-4E68-AD0E-5061CF58B156}"/>
          </ac:spMkLst>
        </pc:spChg>
        <pc:spChg chg="add mod">
          <ac:chgData name="김다진" userId="9470b392-b654-424b-a0a8-a538916d4f9a" providerId="ADAL" clId="{358FD46B-8C5A-4EB4-8088-278D57DBEE94}" dt="2021-07-21T02:42:41.427" v="6580"/>
          <ac:spMkLst>
            <pc:docMk/>
            <pc:sldMk cId="4292451069" sldId="260"/>
            <ac:spMk id="348" creationId="{A2CEE1F0-7981-46F4-943E-D3A534E6E3C5}"/>
          </ac:spMkLst>
        </pc:spChg>
        <pc:spChg chg="add mod">
          <ac:chgData name="김다진" userId="9470b392-b654-424b-a0a8-a538916d4f9a" providerId="ADAL" clId="{358FD46B-8C5A-4EB4-8088-278D57DBEE94}" dt="2021-07-21T02:42:59.275" v="6584"/>
          <ac:spMkLst>
            <pc:docMk/>
            <pc:sldMk cId="4292451069" sldId="260"/>
            <ac:spMk id="349" creationId="{E4836E90-C5E6-43E5-B930-56142E379309}"/>
          </ac:spMkLst>
        </pc:spChg>
        <pc:spChg chg="add mod">
          <ac:chgData name="김다진" userId="9470b392-b654-424b-a0a8-a538916d4f9a" providerId="ADAL" clId="{358FD46B-8C5A-4EB4-8088-278D57DBEE94}" dt="2021-07-21T02:43:17.963" v="6607" actId="1076"/>
          <ac:spMkLst>
            <pc:docMk/>
            <pc:sldMk cId="4292451069" sldId="260"/>
            <ac:spMk id="350" creationId="{41DCF31F-8DE5-4BA1-BBD4-A9BD1173359E}"/>
          </ac:spMkLst>
        </pc:spChg>
        <pc:spChg chg="add mod">
          <ac:chgData name="김다진" userId="9470b392-b654-424b-a0a8-a538916d4f9a" providerId="ADAL" clId="{358FD46B-8C5A-4EB4-8088-278D57DBEE94}" dt="2021-07-21T02:43:35.852" v="6634" actId="20577"/>
          <ac:spMkLst>
            <pc:docMk/>
            <pc:sldMk cId="4292451069" sldId="260"/>
            <ac:spMk id="351" creationId="{D1041801-9851-4CA1-84F8-9817E43F936A}"/>
          </ac:spMkLst>
        </pc:spChg>
        <pc:spChg chg="add mod">
          <ac:chgData name="김다진" userId="9470b392-b654-424b-a0a8-a538916d4f9a" providerId="ADAL" clId="{358FD46B-8C5A-4EB4-8088-278D57DBEE94}" dt="2021-07-21T03:24:40.997" v="7302"/>
          <ac:spMkLst>
            <pc:docMk/>
            <pc:sldMk cId="4292451069" sldId="260"/>
            <ac:spMk id="360" creationId="{F6D2F1BC-45B4-4E45-86E3-CAE6888A9E0B}"/>
          </ac:spMkLst>
        </pc:spChg>
        <pc:spChg chg="add mod">
          <ac:chgData name="김다진" userId="9470b392-b654-424b-a0a8-a538916d4f9a" providerId="ADAL" clId="{358FD46B-8C5A-4EB4-8088-278D57DBEE94}" dt="2021-07-21T03:24:40.997" v="7302"/>
          <ac:spMkLst>
            <pc:docMk/>
            <pc:sldMk cId="4292451069" sldId="260"/>
            <ac:spMk id="361" creationId="{E64801B5-C326-4FEB-972B-0948E11DD8D3}"/>
          </ac:spMkLst>
        </pc:spChg>
        <pc:spChg chg="add mod ord">
          <ac:chgData name="김다진" userId="9470b392-b654-424b-a0a8-a538916d4f9a" providerId="ADAL" clId="{358FD46B-8C5A-4EB4-8088-278D57DBEE94}" dt="2021-07-21T04:54:44.239" v="8744" actId="167"/>
          <ac:spMkLst>
            <pc:docMk/>
            <pc:sldMk cId="4292451069" sldId="260"/>
            <ac:spMk id="362" creationId="{5C5D47AD-2A2F-41EB-855E-2CB8A3548E0E}"/>
          </ac:spMkLst>
        </pc:spChg>
        <pc:spChg chg="add mod ord">
          <ac:chgData name="김다진" userId="9470b392-b654-424b-a0a8-a538916d4f9a" providerId="ADAL" clId="{358FD46B-8C5A-4EB4-8088-278D57DBEE94}" dt="2021-07-21T04:55:18.716" v="8752" actId="167"/>
          <ac:spMkLst>
            <pc:docMk/>
            <pc:sldMk cId="4292451069" sldId="260"/>
            <ac:spMk id="363" creationId="{58071D34-14AD-48CC-9660-D18409CA1A23}"/>
          </ac:spMkLst>
        </pc:spChg>
        <pc:spChg chg="add mod ord">
          <ac:chgData name="김다진" userId="9470b392-b654-424b-a0a8-a538916d4f9a" providerId="ADAL" clId="{358FD46B-8C5A-4EB4-8088-278D57DBEE94}" dt="2021-07-21T04:56:58.665" v="8785" actId="14100"/>
          <ac:spMkLst>
            <pc:docMk/>
            <pc:sldMk cId="4292451069" sldId="260"/>
            <ac:spMk id="364" creationId="{D2674A82-969C-4615-BB11-59943B3339E9}"/>
          </ac:spMkLst>
        </pc:spChg>
        <pc:spChg chg="add mod ord">
          <ac:chgData name="김다진" userId="9470b392-b654-424b-a0a8-a538916d4f9a" providerId="ADAL" clId="{358FD46B-8C5A-4EB4-8088-278D57DBEE94}" dt="2021-07-21T04:57:04.895" v="8786" actId="14100"/>
          <ac:spMkLst>
            <pc:docMk/>
            <pc:sldMk cId="4292451069" sldId="260"/>
            <ac:spMk id="365" creationId="{BA7BAF97-3CE0-4F89-B396-C6FB9B3753AB}"/>
          </ac:spMkLst>
        </pc:spChg>
        <pc:spChg chg="add mod ord">
          <ac:chgData name="김다진" userId="9470b392-b654-424b-a0a8-a538916d4f9a" providerId="ADAL" clId="{358FD46B-8C5A-4EB4-8088-278D57DBEE94}" dt="2021-07-21T04:57:49.820" v="8799" actId="1076"/>
          <ac:spMkLst>
            <pc:docMk/>
            <pc:sldMk cId="4292451069" sldId="260"/>
            <ac:spMk id="366" creationId="{E4056914-2CFF-4413-AFAE-3EC27BD916EB}"/>
          </ac:spMkLst>
        </pc:spChg>
        <pc:spChg chg="add mod ord">
          <ac:chgData name="김다진" userId="9470b392-b654-424b-a0a8-a538916d4f9a" providerId="ADAL" clId="{358FD46B-8C5A-4EB4-8088-278D57DBEE94}" dt="2021-07-21T04:58:09.248" v="8803" actId="14100"/>
          <ac:spMkLst>
            <pc:docMk/>
            <pc:sldMk cId="4292451069" sldId="260"/>
            <ac:spMk id="367" creationId="{D08A8815-773A-4E81-9674-8D9BE1EEAB51}"/>
          </ac:spMkLst>
        </pc:spChg>
        <pc:spChg chg="add del mod">
          <ac:chgData name="김다진" userId="9470b392-b654-424b-a0a8-a538916d4f9a" providerId="ADAL" clId="{358FD46B-8C5A-4EB4-8088-278D57DBEE94}" dt="2021-07-21T04:58:15.474" v="8805"/>
          <ac:spMkLst>
            <pc:docMk/>
            <pc:sldMk cId="4292451069" sldId="260"/>
            <ac:spMk id="368" creationId="{74C7A17F-6F24-4226-A8C0-98E6DCF1CC0B}"/>
          </ac:spMkLst>
        </pc:spChg>
        <pc:spChg chg="add mod ord">
          <ac:chgData name="김다진" userId="9470b392-b654-424b-a0a8-a538916d4f9a" providerId="ADAL" clId="{358FD46B-8C5A-4EB4-8088-278D57DBEE94}" dt="2021-07-21T05:01:27.669" v="8949" actId="1076"/>
          <ac:spMkLst>
            <pc:docMk/>
            <pc:sldMk cId="4292451069" sldId="260"/>
            <ac:spMk id="369" creationId="{90E13CBF-73E8-4C04-8B71-9EEA8681C56B}"/>
          </ac:spMkLst>
        </pc:spChg>
        <pc:spChg chg="add mod">
          <ac:chgData name="김다진" userId="9470b392-b654-424b-a0a8-a538916d4f9a" providerId="ADAL" clId="{358FD46B-8C5A-4EB4-8088-278D57DBEE94}" dt="2021-07-21T05:00:57.507" v="8915" actId="207"/>
          <ac:spMkLst>
            <pc:docMk/>
            <pc:sldMk cId="4292451069" sldId="260"/>
            <ac:spMk id="370" creationId="{61931E15-96B5-4AE0-8621-A2C1717597ED}"/>
          </ac:spMkLst>
        </pc:spChg>
        <pc:spChg chg="add mod">
          <ac:chgData name="김다진" userId="9470b392-b654-424b-a0a8-a538916d4f9a" providerId="ADAL" clId="{358FD46B-8C5A-4EB4-8088-278D57DBEE94}" dt="2021-07-21T05:01:24.266" v="8946" actId="1076"/>
          <ac:spMkLst>
            <pc:docMk/>
            <pc:sldMk cId="4292451069" sldId="260"/>
            <ac:spMk id="371" creationId="{3322EE8A-B03E-4647-81FD-744E95658BE3}"/>
          </ac:spMkLst>
        </pc:spChg>
        <pc:spChg chg="add mod">
          <ac:chgData name="김다진" userId="9470b392-b654-424b-a0a8-a538916d4f9a" providerId="ADAL" clId="{358FD46B-8C5A-4EB4-8088-278D57DBEE94}" dt="2021-07-21T05:01:39.985" v="8966"/>
          <ac:spMkLst>
            <pc:docMk/>
            <pc:sldMk cId="4292451069" sldId="260"/>
            <ac:spMk id="372" creationId="{915AA1D9-9555-411C-A29D-D1F22717B3E9}"/>
          </ac:spMkLst>
        </pc:spChg>
        <pc:spChg chg="add mod">
          <ac:chgData name="김다진" userId="9470b392-b654-424b-a0a8-a538916d4f9a" providerId="ADAL" clId="{358FD46B-8C5A-4EB4-8088-278D57DBEE94}" dt="2021-07-21T05:05:05.359" v="9209" actId="1035"/>
          <ac:spMkLst>
            <pc:docMk/>
            <pc:sldMk cId="4292451069" sldId="260"/>
            <ac:spMk id="373" creationId="{1988E2EC-C25F-4DA8-A9D0-B16E23CF5C3A}"/>
          </ac:spMkLst>
        </pc:spChg>
        <pc:spChg chg="add mod">
          <ac:chgData name="김다진" userId="9470b392-b654-424b-a0a8-a538916d4f9a" providerId="ADAL" clId="{358FD46B-8C5A-4EB4-8088-278D57DBEE94}" dt="2021-07-21T05:04:57.182" v="9204" actId="207"/>
          <ac:spMkLst>
            <pc:docMk/>
            <pc:sldMk cId="4292451069" sldId="260"/>
            <ac:spMk id="379" creationId="{24D1A6CF-D07C-4DEC-AD18-55899F1467AF}"/>
          </ac:spMkLst>
        </pc:spChg>
        <pc:spChg chg="add mod">
          <ac:chgData name="김다진" userId="9470b392-b654-424b-a0a8-a538916d4f9a" providerId="ADAL" clId="{358FD46B-8C5A-4EB4-8088-278D57DBEE94}" dt="2021-07-21T05:05:34.430" v="9249" actId="1076"/>
          <ac:spMkLst>
            <pc:docMk/>
            <pc:sldMk cId="4292451069" sldId="260"/>
            <ac:spMk id="380" creationId="{45D84DE9-42FC-4043-B480-4D75F202BD1E}"/>
          </ac:spMkLst>
        </pc:spChg>
        <pc:grpChg chg="add del mod">
          <ac:chgData name="김다진" userId="9470b392-b654-424b-a0a8-a538916d4f9a" providerId="ADAL" clId="{358FD46B-8C5A-4EB4-8088-278D57DBEE94}" dt="2021-07-20T19:06:11.354" v="2587" actId="478"/>
          <ac:grpSpMkLst>
            <pc:docMk/>
            <pc:sldMk cId="4292451069" sldId="260"/>
            <ac:grpSpMk id="21" creationId="{218F8989-7DFC-453B-88BE-E5F4B398EC2B}"/>
          </ac:grpSpMkLst>
        </pc:grpChg>
        <pc:grpChg chg="add del mod">
          <ac:chgData name="김다진" userId="9470b392-b654-424b-a0a8-a538916d4f9a" providerId="ADAL" clId="{358FD46B-8C5A-4EB4-8088-278D57DBEE94}" dt="2021-07-20T19:06:11.354" v="2587" actId="478"/>
          <ac:grpSpMkLst>
            <pc:docMk/>
            <pc:sldMk cId="4292451069" sldId="260"/>
            <ac:grpSpMk id="25" creationId="{B11B4DDE-3E2E-4D7F-B5A9-339E3F948AF5}"/>
          </ac:grpSpMkLst>
        </pc:grpChg>
        <pc:grpChg chg="add del mod">
          <ac:chgData name="김다진" userId="9470b392-b654-424b-a0a8-a538916d4f9a" providerId="ADAL" clId="{358FD46B-8C5A-4EB4-8088-278D57DBEE94}" dt="2021-07-20T19:06:11.354" v="2587" actId="478"/>
          <ac:grpSpMkLst>
            <pc:docMk/>
            <pc:sldMk cId="4292451069" sldId="260"/>
            <ac:grpSpMk id="28" creationId="{DB4C4506-6907-4B27-9E60-3DD2832895AB}"/>
          </ac:grpSpMkLst>
        </pc:grpChg>
        <pc:grpChg chg="add del mod">
          <ac:chgData name="김다진" userId="9470b392-b654-424b-a0a8-a538916d4f9a" providerId="ADAL" clId="{358FD46B-8C5A-4EB4-8088-278D57DBEE94}" dt="2021-07-20T19:06:11.354" v="2587" actId="478"/>
          <ac:grpSpMkLst>
            <pc:docMk/>
            <pc:sldMk cId="4292451069" sldId="260"/>
            <ac:grpSpMk id="31" creationId="{928B9C0B-C08E-4DC5-8748-C28D8D9A10EA}"/>
          </ac:grpSpMkLst>
        </pc:grpChg>
        <pc:grpChg chg="add del mod">
          <ac:chgData name="김다진" userId="9470b392-b654-424b-a0a8-a538916d4f9a" providerId="ADAL" clId="{358FD46B-8C5A-4EB4-8088-278D57DBEE94}" dt="2021-07-20T19:06:11.354" v="2587" actId="478"/>
          <ac:grpSpMkLst>
            <pc:docMk/>
            <pc:sldMk cId="4292451069" sldId="260"/>
            <ac:grpSpMk id="34" creationId="{6BA4AF78-3C4C-49E2-A205-478858B74B22}"/>
          </ac:grpSpMkLst>
        </pc:grpChg>
        <pc:grpChg chg="add del mod">
          <ac:chgData name="김다진" userId="9470b392-b654-424b-a0a8-a538916d4f9a" providerId="ADAL" clId="{358FD46B-8C5A-4EB4-8088-278D57DBEE94}" dt="2021-07-20T17:54:31.155" v="2254" actId="165"/>
          <ac:grpSpMkLst>
            <pc:docMk/>
            <pc:sldMk cId="4292451069" sldId="260"/>
            <ac:grpSpMk id="37" creationId="{0346383F-AA98-4229-A18A-05D3E8BDB4AE}"/>
          </ac:grpSpMkLst>
        </pc:grpChg>
        <pc:grpChg chg="add del mod">
          <ac:chgData name="김다진" userId="9470b392-b654-424b-a0a8-a538916d4f9a" providerId="ADAL" clId="{358FD46B-8C5A-4EB4-8088-278D57DBEE94}" dt="2021-07-20T19:06:11.354" v="2587" actId="478"/>
          <ac:grpSpMkLst>
            <pc:docMk/>
            <pc:sldMk cId="4292451069" sldId="260"/>
            <ac:grpSpMk id="40" creationId="{483EB26C-63FF-4ABF-91D1-5A82BAE195AE}"/>
          </ac:grpSpMkLst>
        </pc:grpChg>
        <pc:grpChg chg="add del mod">
          <ac:chgData name="김다진" userId="9470b392-b654-424b-a0a8-a538916d4f9a" providerId="ADAL" clId="{358FD46B-8C5A-4EB4-8088-278D57DBEE94}" dt="2021-07-20T19:06:11.354" v="2587" actId="478"/>
          <ac:grpSpMkLst>
            <pc:docMk/>
            <pc:sldMk cId="4292451069" sldId="260"/>
            <ac:grpSpMk id="73" creationId="{76F2E33E-57B4-4692-8329-6377EFF29F17}"/>
          </ac:grpSpMkLst>
        </pc:grpChg>
        <pc:grpChg chg="add del mod">
          <ac:chgData name="김다진" userId="9470b392-b654-424b-a0a8-a538916d4f9a" providerId="ADAL" clId="{358FD46B-8C5A-4EB4-8088-278D57DBEE94}" dt="2021-07-20T19:31:57.192" v="2671"/>
          <ac:grpSpMkLst>
            <pc:docMk/>
            <pc:sldMk cId="4292451069" sldId="260"/>
            <ac:grpSpMk id="121" creationId="{1F2967C3-F13E-47B7-A6D3-A7CBEBE8B9B9}"/>
          </ac:grpSpMkLst>
        </pc:grpChg>
        <pc:grpChg chg="add del mod">
          <ac:chgData name="김다진" userId="9470b392-b654-424b-a0a8-a538916d4f9a" providerId="ADAL" clId="{358FD46B-8C5A-4EB4-8088-278D57DBEE94}" dt="2021-07-20T19:31:57.192" v="2671"/>
          <ac:grpSpMkLst>
            <pc:docMk/>
            <pc:sldMk cId="4292451069" sldId="260"/>
            <ac:grpSpMk id="125" creationId="{88EE0D8C-A2C9-4C3D-83CD-14C5C0B089C1}"/>
          </ac:grpSpMkLst>
        </pc:grpChg>
        <pc:grpChg chg="add del mod">
          <ac:chgData name="김다진" userId="9470b392-b654-424b-a0a8-a538916d4f9a" providerId="ADAL" clId="{358FD46B-8C5A-4EB4-8088-278D57DBEE94}" dt="2021-07-20T19:31:57.192" v="2671"/>
          <ac:grpSpMkLst>
            <pc:docMk/>
            <pc:sldMk cId="4292451069" sldId="260"/>
            <ac:grpSpMk id="128" creationId="{2131D259-5A69-4EAC-8665-0F4539631B49}"/>
          </ac:grpSpMkLst>
        </pc:grpChg>
        <pc:grpChg chg="add del mod">
          <ac:chgData name="김다진" userId="9470b392-b654-424b-a0a8-a538916d4f9a" providerId="ADAL" clId="{358FD46B-8C5A-4EB4-8088-278D57DBEE94}" dt="2021-07-20T19:31:57.192" v="2671"/>
          <ac:grpSpMkLst>
            <pc:docMk/>
            <pc:sldMk cId="4292451069" sldId="260"/>
            <ac:grpSpMk id="131" creationId="{3CBA9FFE-B046-434D-A284-9CC2B8149FC7}"/>
          </ac:grpSpMkLst>
        </pc:grpChg>
        <pc:grpChg chg="add del mod">
          <ac:chgData name="김다진" userId="9470b392-b654-424b-a0a8-a538916d4f9a" providerId="ADAL" clId="{358FD46B-8C5A-4EB4-8088-278D57DBEE94}" dt="2021-07-20T19:31:57.192" v="2671"/>
          <ac:grpSpMkLst>
            <pc:docMk/>
            <pc:sldMk cId="4292451069" sldId="260"/>
            <ac:grpSpMk id="134" creationId="{6F66F04D-A5E9-4449-8232-C5102210B614}"/>
          </ac:grpSpMkLst>
        </pc:grpChg>
        <pc:grpChg chg="add del mod">
          <ac:chgData name="김다진" userId="9470b392-b654-424b-a0a8-a538916d4f9a" providerId="ADAL" clId="{358FD46B-8C5A-4EB4-8088-278D57DBEE94}" dt="2021-07-20T19:31:57.192" v="2671"/>
          <ac:grpSpMkLst>
            <pc:docMk/>
            <pc:sldMk cId="4292451069" sldId="260"/>
            <ac:grpSpMk id="137" creationId="{B2A984AD-AB90-4CA0-B501-A2CF6279E878}"/>
          </ac:grpSpMkLst>
        </pc:grpChg>
        <pc:grpChg chg="add del mod">
          <ac:chgData name="김다진" userId="9470b392-b654-424b-a0a8-a538916d4f9a" providerId="ADAL" clId="{358FD46B-8C5A-4EB4-8088-278D57DBEE94}" dt="2021-07-20T19:31:57.192" v="2671"/>
          <ac:grpSpMkLst>
            <pc:docMk/>
            <pc:sldMk cId="4292451069" sldId="260"/>
            <ac:grpSpMk id="140" creationId="{5ACC8AC7-0C36-41A1-8CB8-FA594C6E88AB}"/>
          </ac:grpSpMkLst>
        </pc:grpChg>
        <pc:grpChg chg="add mod">
          <ac:chgData name="김다진" userId="9470b392-b654-424b-a0a8-a538916d4f9a" providerId="ADAL" clId="{358FD46B-8C5A-4EB4-8088-278D57DBEE94}" dt="2021-07-21T02:13:12.487" v="6011" actId="1038"/>
          <ac:grpSpMkLst>
            <pc:docMk/>
            <pc:sldMk cId="4292451069" sldId="260"/>
            <ac:grpSpMk id="189" creationId="{6FFAB19E-8E76-4DD8-B7B1-D3499B94AD0F}"/>
          </ac:grpSpMkLst>
        </pc:grpChg>
        <pc:grpChg chg="add del mod">
          <ac:chgData name="김다진" userId="9470b392-b654-424b-a0a8-a538916d4f9a" providerId="ADAL" clId="{358FD46B-8C5A-4EB4-8088-278D57DBEE94}" dt="2021-07-20T19:59:22.141" v="3064" actId="478"/>
          <ac:grpSpMkLst>
            <pc:docMk/>
            <pc:sldMk cId="4292451069" sldId="260"/>
            <ac:grpSpMk id="193" creationId="{D85EFD62-247B-4510-8A4A-C8C8831BEE0B}"/>
          </ac:grpSpMkLst>
        </pc:grpChg>
        <pc:grpChg chg="add mod">
          <ac:chgData name="김다진" userId="9470b392-b654-424b-a0a8-a538916d4f9a" providerId="ADAL" clId="{358FD46B-8C5A-4EB4-8088-278D57DBEE94}" dt="2021-07-21T02:26:38.601" v="6371" actId="1036"/>
          <ac:grpSpMkLst>
            <pc:docMk/>
            <pc:sldMk cId="4292451069" sldId="260"/>
            <ac:grpSpMk id="196" creationId="{D9D770F0-572E-4236-B0B9-E667A5209208}"/>
          </ac:grpSpMkLst>
        </pc:grpChg>
        <pc:grpChg chg="add del mod">
          <ac:chgData name="김다진" userId="9470b392-b654-424b-a0a8-a538916d4f9a" providerId="ADAL" clId="{358FD46B-8C5A-4EB4-8088-278D57DBEE94}" dt="2021-07-20T19:35:45.284" v="2771" actId="478"/>
          <ac:grpSpMkLst>
            <pc:docMk/>
            <pc:sldMk cId="4292451069" sldId="260"/>
            <ac:grpSpMk id="199" creationId="{51E3CB40-4675-4E8C-9789-6588658992BB}"/>
          </ac:grpSpMkLst>
        </pc:grpChg>
        <pc:grpChg chg="add mod">
          <ac:chgData name="김다진" userId="9470b392-b654-424b-a0a8-a538916d4f9a" providerId="ADAL" clId="{358FD46B-8C5A-4EB4-8088-278D57DBEE94}" dt="2021-07-21T01:55:02.822" v="5589" actId="1036"/>
          <ac:grpSpMkLst>
            <pc:docMk/>
            <pc:sldMk cId="4292451069" sldId="260"/>
            <ac:grpSpMk id="202" creationId="{96A2CF30-71A1-4C08-8DAF-1B59B01CB787}"/>
          </ac:grpSpMkLst>
        </pc:grpChg>
        <pc:grpChg chg="add mod">
          <ac:chgData name="김다진" userId="9470b392-b654-424b-a0a8-a538916d4f9a" providerId="ADAL" clId="{358FD46B-8C5A-4EB4-8088-278D57DBEE94}" dt="2021-07-21T01:54:29.231" v="5578" actId="1035"/>
          <ac:grpSpMkLst>
            <pc:docMk/>
            <pc:sldMk cId="4292451069" sldId="260"/>
            <ac:grpSpMk id="205" creationId="{D02CCC3F-1619-42A8-ADD6-3D3DF603CE3F}"/>
          </ac:grpSpMkLst>
        </pc:grpChg>
        <pc:grpChg chg="add mod">
          <ac:chgData name="김다진" userId="9470b392-b654-424b-a0a8-a538916d4f9a" providerId="ADAL" clId="{358FD46B-8C5A-4EB4-8088-278D57DBEE94}" dt="2021-07-21T01:50:48.666" v="5368" actId="1036"/>
          <ac:grpSpMkLst>
            <pc:docMk/>
            <pc:sldMk cId="4292451069" sldId="260"/>
            <ac:grpSpMk id="208" creationId="{4E182430-968A-4168-BFB6-BBC6FEBC9931}"/>
          </ac:grpSpMkLst>
        </pc:grpChg>
        <pc:grpChg chg="add mod">
          <ac:chgData name="김다진" userId="9470b392-b654-424b-a0a8-a538916d4f9a" providerId="ADAL" clId="{358FD46B-8C5A-4EB4-8088-278D57DBEE94}" dt="2021-07-21T02:14:59.861" v="6116" actId="1037"/>
          <ac:grpSpMkLst>
            <pc:docMk/>
            <pc:sldMk cId="4292451069" sldId="260"/>
            <ac:grpSpMk id="253" creationId="{DD888AAA-A87B-4918-A2E9-33293B7749A4}"/>
          </ac:grpSpMkLst>
        </pc:grpChg>
        <pc:grpChg chg="add mod">
          <ac:chgData name="김다진" userId="9470b392-b654-424b-a0a8-a538916d4f9a" providerId="ADAL" clId="{358FD46B-8C5A-4EB4-8088-278D57DBEE94}" dt="2021-07-21T06:05:07.059" v="9546" actId="207"/>
          <ac:grpSpMkLst>
            <pc:docMk/>
            <pc:sldMk cId="4292451069" sldId="260"/>
            <ac:grpSpMk id="289" creationId="{2EEB7018-76F7-41E0-959A-C2DCBEB40434}"/>
          </ac:grpSpMkLst>
        </pc:grpChg>
        <pc:picChg chg="add del mod ord">
          <ac:chgData name="김다진" userId="9470b392-b654-424b-a0a8-a538916d4f9a" providerId="ADAL" clId="{358FD46B-8C5A-4EB4-8088-278D57DBEE94}" dt="2021-07-20T18:13:10.359" v="2363" actId="21"/>
          <ac:picMkLst>
            <pc:docMk/>
            <pc:sldMk cId="4292451069" sldId="260"/>
            <ac:picMk id="71" creationId="{1A037413-5B74-482E-A954-636765A32FAC}"/>
          </ac:picMkLst>
        </pc:picChg>
        <pc:picChg chg="add del mod ord">
          <ac:chgData name="김다진" userId="9470b392-b654-424b-a0a8-a538916d4f9a" providerId="ADAL" clId="{358FD46B-8C5A-4EB4-8088-278D57DBEE94}" dt="2021-07-20T19:37:17.534" v="2801" actId="21"/>
          <ac:picMkLst>
            <pc:docMk/>
            <pc:sldMk cId="4292451069" sldId="260"/>
            <ac:picMk id="238" creationId="{361B4F1B-55D6-4BEB-A8A7-5665B60F9D0C}"/>
          </ac:picMkLst>
        </pc:picChg>
        <pc:picChg chg="add del mod ord">
          <ac:chgData name="김다진" userId="9470b392-b654-424b-a0a8-a538916d4f9a" providerId="ADAL" clId="{358FD46B-8C5A-4EB4-8088-278D57DBEE94}" dt="2021-07-20T19:39:26.177" v="2859" actId="21"/>
          <ac:picMkLst>
            <pc:docMk/>
            <pc:sldMk cId="4292451069" sldId="260"/>
            <ac:picMk id="258" creationId="{A01B1AF9-1FA0-4EA1-9DCF-1D9F88642182}"/>
          </ac:picMkLst>
        </pc:picChg>
        <pc:picChg chg="add del mod ord">
          <ac:chgData name="김다진" userId="9470b392-b654-424b-a0a8-a538916d4f9a" providerId="ADAL" clId="{358FD46B-8C5A-4EB4-8088-278D57DBEE94}" dt="2021-07-20T19:42:56.892" v="2934" actId="21"/>
          <ac:picMkLst>
            <pc:docMk/>
            <pc:sldMk cId="4292451069" sldId="260"/>
            <ac:picMk id="261" creationId="{559E8956-6379-4F4C-8154-9DC9DE1755F6}"/>
          </ac:picMkLst>
        </pc:picChg>
        <pc:picChg chg="add del mod ord">
          <ac:chgData name="김다진" userId="9470b392-b654-424b-a0a8-a538916d4f9a" providerId="ADAL" clId="{358FD46B-8C5A-4EB4-8088-278D57DBEE94}" dt="2021-07-20T19:49:13.196" v="2991" actId="21"/>
          <ac:picMkLst>
            <pc:docMk/>
            <pc:sldMk cId="4292451069" sldId="260"/>
            <ac:picMk id="263" creationId="{2E097F7D-B448-4EE8-85A5-94669D74FE3D}"/>
          </ac:picMkLst>
        </pc:picChg>
        <pc:picChg chg="add del mod ord">
          <ac:chgData name="김다진" userId="9470b392-b654-424b-a0a8-a538916d4f9a" providerId="ADAL" clId="{358FD46B-8C5A-4EB4-8088-278D57DBEE94}" dt="2021-07-20T20:03:29.455" v="3160" actId="21"/>
          <ac:picMkLst>
            <pc:docMk/>
            <pc:sldMk cId="4292451069" sldId="260"/>
            <ac:picMk id="280" creationId="{3515D3D7-890F-4544-B9E9-EA710BC56F91}"/>
          </ac:picMkLst>
        </pc:picChg>
        <pc:picChg chg="add del mod ord">
          <ac:chgData name="김다진" userId="9470b392-b654-424b-a0a8-a538916d4f9a" providerId="ADAL" clId="{358FD46B-8C5A-4EB4-8088-278D57DBEE94}" dt="2021-07-20T20:06:16.301" v="3164"/>
          <ac:picMkLst>
            <pc:docMk/>
            <pc:sldMk cId="4292451069" sldId="260"/>
            <ac:picMk id="288" creationId="{9EFA84C1-8FFF-41CC-9347-286B72935B1F}"/>
          </ac:picMkLst>
        </pc:pic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7" creationId="{1906F228-9F74-4091-90A3-C10D2ECD4F41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8" creationId="{A3CDFF5C-8269-4441-A3F8-6662BF5380DE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9" creationId="{5B844BD9-A679-4B7F-8E50-E82FE0898ACC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10" creationId="{AAEF2772-B59F-4D27-9046-096DCAB89D98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13" creationId="{7AA44448-493F-42A1-A846-474EE6625B52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14" creationId="{4A14DC83-A931-4B83-8557-C920877BE595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17" creationId="{18A06866-87BD-4AB8-889A-D7FCF46010CA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18" creationId="{4C0F751E-C23D-497D-BA61-D334CC10C5B6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19" creationId="{BA7EEDFB-D288-4451-9AC0-5E5D90FF41F4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20" creationId="{E79289D3-B5CB-4025-8941-05B270CB42B8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45" creationId="{7C0C2418-A073-4214-A24F-BA613C7D20B4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46" creationId="{4C3EB9DD-9664-4940-B8CE-3E1693973422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47" creationId="{4477B6B5-3DF9-4BC0-8D15-E7368625E068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48" creationId="{BBCC279E-F671-4B2A-AAD9-684FCF9C4461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49" creationId="{F45D030A-367C-4DD2-B16F-875A68A8822C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50" creationId="{C96A37A1-AED9-4900-B2A5-A21354CBC146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51" creationId="{7F841189-9EE9-49D2-8EA8-FBAA8CB177C0}"/>
          </ac:cxnSpMkLst>
        </pc:cxnChg>
        <pc:cxnChg chg="add del mod">
          <ac:chgData name="김다진" userId="9470b392-b654-424b-a0a8-a538916d4f9a" providerId="ADAL" clId="{358FD46B-8C5A-4EB4-8088-278D57DBEE94}" dt="2021-07-20T18:11:45.402" v="2342" actId="21"/>
          <ac:cxnSpMkLst>
            <pc:docMk/>
            <pc:sldMk cId="4292451069" sldId="260"/>
            <ac:cxnSpMk id="52" creationId="{B4580307-1BCE-4C2A-9A26-78A7160ED25C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53" creationId="{D3B7B3F1-63B7-4C62-8376-CB5FCEBC847C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54" creationId="{CC9B0F67-32DC-4EAC-969C-C03D7259A06B}"/>
          </ac:cxnSpMkLst>
        </pc:cxnChg>
        <pc:cxnChg chg="add del mod">
          <ac:chgData name="김다진" userId="9470b392-b654-424b-a0a8-a538916d4f9a" providerId="ADAL" clId="{358FD46B-8C5A-4EB4-8088-278D57DBEE94}" dt="2021-07-20T17:55:52.749" v="2280" actId="478"/>
          <ac:cxnSpMkLst>
            <pc:docMk/>
            <pc:sldMk cId="4292451069" sldId="260"/>
            <ac:cxnSpMk id="67" creationId="{8B1D8A12-2471-4676-88D1-B3EBAC776E1B}"/>
          </ac:cxnSpMkLst>
        </pc:cxnChg>
        <pc:cxnChg chg="add del mod">
          <ac:chgData name="김다진" userId="9470b392-b654-424b-a0a8-a538916d4f9a" providerId="ADAL" clId="{358FD46B-8C5A-4EB4-8088-278D57DBEE94}" dt="2021-07-20T17:55:50.103" v="2279" actId="478"/>
          <ac:cxnSpMkLst>
            <pc:docMk/>
            <pc:sldMk cId="4292451069" sldId="260"/>
            <ac:cxnSpMk id="68" creationId="{DB597994-86AF-4EBA-9193-90E07E45722E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69" creationId="{733DDF18-30C8-415D-B39C-9E67272CDBD6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70" creationId="{D668A125-E916-4136-AE0B-B27D1FA41912}"/>
          </ac:cxnSpMkLst>
        </pc:cxnChg>
        <pc:cxnChg chg="add del mod">
          <ac:chgData name="김다진" userId="9470b392-b654-424b-a0a8-a538916d4f9a" providerId="ADAL" clId="{358FD46B-8C5A-4EB4-8088-278D57DBEE94}" dt="2021-07-20T18:10:39.596" v="2325" actId="478"/>
          <ac:cxnSpMkLst>
            <pc:docMk/>
            <pc:sldMk cId="4292451069" sldId="260"/>
            <ac:cxnSpMk id="77" creationId="{F73D5A4C-32C7-41BF-B44A-4AD24D63A8C5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78" creationId="{AE3DD2C5-1631-41F6-B391-C2C0B8F60437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83" creationId="{A4D05C34-B2EF-42B9-BA7C-B553F469B5B9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85" creationId="{18B1E5E1-CCC5-41FA-9C22-F3AC393016A2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89" creationId="{2BB92A8D-8E47-41E0-A87E-D7348FD69096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91" creationId="{58031A68-C4E8-4C7A-B8EA-AD350A69A340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93" creationId="{72540527-8D98-4EE0-A68A-F8D8DA0D3D37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94" creationId="{37A9B8F1-46A6-46AF-950F-6288ED7A5B89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96" creationId="{E576D7C4-E077-4E8E-BC5C-B4E22FBC27CD}"/>
          </ac:cxnSpMkLst>
        </pc:cxnChg>
        <pc:cxnChg chg="add del mod">
          <ac:chgData name="김다진" userId="9470b392-b654-424b-a0a8-a538916d4f9a" providerId="ADAL" clId="{358FD46B-8C5A-4EB4-8088-278D57DBEE94}" dt="2021-07-20T19:06:11.354" v="2587" actId="478"/>
          <ac:cxnSpMkLst>
            <pc:docMk/>
            <pc:sldMk cId="4292451069" sldId="260"/>
            <ac:cxnSpMk id="98" creationId="{CA67AF6B-623D-4D4D-92A9-6DB644ED1318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07" creationId="{F23FFFA2-CFE8-45DD-A3D6-C8F8D7CF9666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08" creationId="{C0D0A980-E13E-42AE-854B-17085E9EF702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09" creationId="{9EDF47CB-66C2-476F-93C6-B1039B16E617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10" creationId="{8913E1BE-766F-4023-AEC5-F503256B6294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13" creationId="{644B1695-3B97-4C1D-B493-2D9D82471B57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14" creationId="{88A1E4FE-4B01-4A9D-A6AD-8692EDA4EF7D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17" creationId="{4003C89F-DB26-4B95-90BE-77908B245843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18" creationId="{35BFCCE3-B7AC-4226-B205-0663219F7F4F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19" creationId="{F0A5EC32-3F63-4009-A73D-F0E44458D903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20" creationId="{C32244B3-E477-4186-AC34-AB9BF940369E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45" creationId="{B91B12FA-37AE-43FB-A482-21DE2C22F129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46" creationId="{540F9EE0-4786-4DCE-ABF9-FF39AC97A73E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47" creationId="{9BE4BC16-5332-4AFF-B5D7-CB59331D67AD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48" creationId="{EA2E9D70-5F43-49E8-8972-9F6CE6FE7EEC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49" creationId="{08A790E1-999E-47F1-8CAC-CA074AE3D731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50" creationId="{C334E644-0CB8-4E51-A0D6-2B1E268F157A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51" creationId="{A7A78284-F663-4620-A6A5-2F6062107BD2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52" creationId="{D9F714C1-200F-4DBD-89B8-2490C5E64AB3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53" creationId="{4330B110-CDD8-42F3-8264-8255D05F6B96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54" creationId="{8E3C5389-8F8B-4803-84E0-0DC7E26EF767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66" creationId="{EB9DF01D-5943-4EA4-84FE-257FB7CE8280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67" creationId="{23BA7C77-3AF9-4F9B-82EE-85ABB3A8687E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68" creationId="{493BBB5A-A932-4C4E-8101-74E40DB36EB6}"/>
          </ac:cxnSpMkLst>
        </pc:cxnChg>
        <pc:cxnChg chg="add del mod">
          <ac:chgData name="김다진" userId="9470b392-b654-424b-a0a8-a538916d4f9a" providerId="ADAL" clId="{358FD46B-8C5A-4EB4-8088-278D57DBEE94}" dt="2021-07-20T19:31:57.192" v="2671"/>
          <ac:cxnSpMkLst>
            <pc:docMk/>
            <pc:sldMk cId="4292451069" sldId="260"/>
            <ac:cxnSpMk id="169" creationId="{E402F531-EE7C-4815-8B48-52D63E1014CA}"/>
          </ac:cxnSpMkLst>
        </pc:cxnChg>
        <pc:cxnChg chg="add del mod">
          <ac:chgData name="김다진" userId="9470b392-b654-424b-a0a8-a538916d4f9a" providerId="ADAL" clId="{358FD46B-8C5A-4EB4-8088-278D57DBEE94}" dt="2021-07-21T01:50:34.166" v="5346" actId="478"/>
          <ac:cxnSpMkLst>
            <pc:docMk/>
            <pc:sldMk cId="4292451069" sldId="260"/>
            <ac:cxnSpMk id="175" creationId="{B4751A93-B4A0-4697-A4B9-F256B94AA951}"/>
          </ac:cxnSpMkLst>
        </pc:cxnChg>
        <pc:cxnChg chg="add del mod">
          <ac:chgData name="김다진" userId="9470b392-b654-424b-a0a8-a538916d4f9a" providerId="ADAL" clId="{358FD46B-8C5A-4EB4-8088-278D57DBEE94}" dt="2021-07-21T01:50:34.166" v="5346" actId="478"/>
          <ac:cxnSpMkLst>
            <pc:docMk/>
            <pc:sldMk cId="4292451069" sldId="260"/>
            <ac:cxnSpMk id="176" creationId="{1AE56137-52D2-40FD-A3F1-7E7B0DB44D8B}"/>
          </ac:cxnSpMkLst>
        </pc:cxnChg>
        <pc:cxnChg chg="add del mod">
          <ac:chgData name="김다진" userId="9470b392-b654-424b-a0a8-a538916d4f9a" providerId="ADAL" clId="{358FD46B-8C5A-4EB4-8088-278D57DBEE94}" dt="2021-07-21T01:50:34.166" v="5346" actId="478"/>
          <ac:cxnSpMkLst>
            <pc:docMk/>
            <pc:sldMk cId="4292451069" sldId="260"/>
            <ac:cxnSpMk id="177" creationId="{D05A7B57-7DCD-4316-A65D-18AEB1FBC2B5}"/>
          </ac:cxnSpMkLst>
        </pc:cxnChg>
        <pc:cxnChg chg="add del mod">
          <ac:chgData name="김다진" userId="9470b392-b654-424b-a0a8-a538916d4f9a" providerId="ADAL" clId="{358FD46B-8C5A-4EB4-8088-278D57DBEE94}" dt="2021-07-21T01:50:34.166" v="5346" actId="478"/>
          <ac:cxnSpMkLst>
            <pc:docMk/>
            <pc:sldMk cId="4292451069" sldId="260"/>
            <ac:cxnSpMk id="178" creationId="{8C804011-A5E0-4C76-A83A-9019EFF29B87}"/>
          </ac:cxnSpMkLst>
        </pc:cxnChg>
        <pc:cxnChg chg="add del mod">
          <ac:chgData name="김다진" userId="9470b392-b654-424b-a0a8-a538916d4f9a" providerId="ADAL" clId="{358FD46B-8C5A-4EB4-8088-278D57DBEE94}" dt="2021-07-21T01:50:34.166" v="5346" actId="478"/>
          <ac:cxnSpMkLst>
            <pc:docMk/>
            <pc:sldMk cId="4292451069" sldId="260"/>
            <ac:cxnSpMk id="181" creationId="{448B6C83-1B68-488D-88B9-5A5FEE93499D}"/>
          </ac:cxnSpMkLst>
        </pc:cxnChg>
        <pc:cxnChg chg="add del mod">
          <ac:chgData name="김다진" userId="9470b392-b654-424b-a0a8-a538916d4f9a" providerId="ADAL" clId="{358FD46B-8C5A-4EB4-8088-278D57DBEE94}" dt="2021-07-21T01:50:34.166" v="5346" actId="478"/>
          <ac:cxnSpMkLst>
            <pc:docMk/>
            <pc:sldMk cId="4292451069" sldId="260"/>
            <ac:cxnSpMk id="182" creationId="{9BB125EB-0130-4E6B-BC7C-3D4E562EE371}"/>
          </ac:cxnSpMkLst>
        </pc:cxnChg>
        <pc:cxnChg chg="add del mod">
          <ac:chgData name="김다진" userId="9470b392-b654-424b-a0a8-a538916d4f9a" providerId="ADAL" clId="{358FD46B-8C5A-4EB4-8088-278D57DBEE94}" dt="2021-07-21T01:53:59.876" v="5533" actId="478"/>
          <ac:cxnSpMkLst>
            <pc:docMk/>
            <pc:sldMk cId="4292451069" sldId="260"/>
            <ac:cxnSpMk id="185" creationId="{FC15DD9D-E394-4A2E-B628-A4B6707C768D}"/>
          </ac:cxnSpMkLst>
        </pc:cxnChg>
        <pc:cxnChg chg="add del mod">
          <ac:chgData name="김다진" userId="9470b392-b654-424b-a0a8-a538916d4f9a" providerId="ADAL" clId="{358FD46B-8C5A-4EB4-8088-278D57DBEE94}" dt="2021-07-21T01:53:59.876" v="5533" actId="478"/>
          <ac:cxnSpMkLst>
            <pc:docMk/>
            <pc:sldMk cId="4292451069" sldId="260"/>
            <ac:cxnSpMk id="186" creationId="{82FABBA0-CB8E-4898-8F8E-1B10CF4664D2}"/>
          </ac:cxnSpMkLst>
        </pc:cxnChg>
        <pc:cxnChg chg="add del mod">
          <ac:chgData name="김다진" userId="9470b392-b654-424b-a0a8-a538916d4f9a" providerId="ADAL" clId="{358FD46B-8C5A-4EB4-8088-278D57DBEE94}" dt="2021-07-21T01:53:59.876" v="5533" actId="478"/>
          <ac:cxnSpMkLst>
            <pc:docMk/>
            <pc:sldMk cId="4292451069" sldId="260"/>
            <ac:cxnSpMk id="187" creationId="{A37215A7-2804-4F73-A630-3984D12FD4DD}"/>
          </ac:cxnSpMkLst>
        </pc:cxnChg>
        <pc:cxnChg chg="add del mod">
          <ac:chgData name="김다진" userId="9470b392-b654-424b-a0a8-a538916d4f9a" providerId="ADAL" clId="{358FD46B-8C5A-4EB4-8088-278D57DBEE94}" dt="2021-07-21T01:53:59.876" v="5533" actId="478"/>
          <ac:cxnSpMkLst>
            <pc:docMk/>
            <pc:sldMk cId="4292451069" sldId="260"/>
            <ac:cxnSpMk id="188" creationId="{18ED3DEC-8303-4392-A293-92D0FF807D55}"/>
          </ac:cxnSpMkLst>
        </pc:cxnChg>
        <pc:cxnChg chg="add del mod">
          <ac:chgData name="김다진" userId="9470b392-b654-424b-a0a8-a538916d4f9a" providerId="ADAL" clId="{358FD46B-8C5A-4EB4-8088-278D57DBEE94}" dt="2021-07-21T01:56:52.917" v="5632" actId="478"/>
          <ac:cxnSpMkLst>
            <pc:docMk/>
            <pc:sldMk cId="4292451069" sldId="260"/>
            <ac:cxnSpMk id="213" creationId="{3629928E-CBBD-4292-B567-43A7C7042173}"/>
          </ac:cxnSpMkLst>
        </pc:cxnChg>
        <pc:cxnChg chg="add del mod">
          <ac:chgData name="김다진" userId="9470b392-b654-424b-a0a8-a538916d4f9a" providerId="ADAL" clId="{358FD46B-8C5A-4EB4-8088-278D57DBEE94}" dt="2021-07-21T01:56:52.917" v="5632" actId="478"/>
          <ac:cxnSpMkLst>
            <pc:docMk/>
            <pc:sldMk cId="4292451069" sldId="260"/>
            <ac:cxnSpMk id="214" creationId="{8F12CDDF-D2F8-4D27-9FDD-655E11CEBA97}"/>
          </ac:cxnSpMkLst>
        </pc:cxnChg>
        <pc:cxnChg chg="add del mod">
          <ac:chgData name="김다진" userId="9470b392-b654-424b-a0a8-a538916d4f9a" providerId="ADAL" clId="{358FD46B-8C5A-4EB4-8088-278D57DBEE94}" dt="2021-07-21T01:56:52.917" v="5632" actId="478"/>
          <ac:cxnSpMkLst>
            <pc:docMk/>
            <pc:sldMk cId="4292451069" sldId="260"/>
            <ac:cxnSpMk id="215" creationId="{7E5AA9CE-1DF6-43E9-842D-51F72CE9C388}"/>
          </ac:cxnSpMkLst>
        </pc:cxnChg>
        <pc:cxnChg chg="add del mod">
          <ac:chgData name="김다진" userId="9470b392-b654-424b-a0a8-a538916d4f9a" providerId="ADAL" clId="{358FD46B-8C5A-4EB4-8088-278D57DBEE94}" dt="2021-07-21T01:56:52.917" v="5632" actId="478"/>
          <ac:cxnSpMkLst>
            <pc:docMk/>
            <pc:sldMk cId="4292451069" sldId="260"/>
            <ac:cxnSpMk id="216" creationId="{C3B8F584-E434-4004-9437-46B59B6E5FF6}"/>
          </ac:cxnSpMkLst>
        </pc:cxnChg>
        <pc:cxnChg chg="add del mod">
          <ac:chgData name="김다진" userId="9470b392-b654-424b-a0a8-a538916d4f9a" providerId="ADAL" clId="{358FD46B-8C5A-4EB4-8088-278D57DBEE94}" dt="2021-07-21T01:56:52.917" v="5632" actId="478"/>
          <ac:cxnSpMkLst>
            <pc:docMk/>
            <pc:sldMk cId="4292451069" sldId="260"/>
            <ac:cxnSpMk id="217" creationId="{54A82C0F-05E1-4BF5-8F61-AA2FF7E805FD}"/>
          </ac:cxnSpMkLst>
        </pc:cxnChg>
        <pc:cxnChg chg="add mod">
          <ac:chgData name="김다진" userId="9470b392-b654-424b-a0a8-a538916d4f9a" providerId="ADAL" clId="{358FD46B-8C5A-4EB4-8088-278D57DBEE94}" dt="2021-07-21T01:55:02.822" v="5589" actId="1036"/>
          <ac:cxnSpMkLst>
            <pc:docMk/>
            <pc:sldMk cId="4292451069" sldId="260"/>
            <ac:cxnSpMk id="218" creationId="{6C82D89B-8361-49D5-9F6E-4385683F7338}"/>
          </ac:cxnSpMkLst>
        </pc:cxnChg>
        <pc:cxnChg chg="add mod">
          <ac:chgData name="김다진" userId="9470b392-b654-424b-a0a8-a538916d4f9a" providerId="ADAL" clId="{358FD46B-8C5A-4EB4-8088-278D57DBEE94}" dt="2021-07-21T01:50:56.397" v="5370" actId="14100"/>
          <ac:cxnSpMkLst>
            <pc:docMk/>
            <pc:sldMk cId="4292451069" sldId="260"/>
            <ac:cxnSpMk id="219" creationId="{4432BD00-58B9-45AF-9F59-0FD3D2F555DF}"/>
          </ac:cxnSpMkLst>
        </pc:cxnChg>
        <pc:cxnChg chg="add del mod">
          <ac:chgData name="김다진" userId="9470b392-b654-424b-a0a8-a538916d4f9a" providerId="ADAL" clId="{358FD46B-8C5A-4EB4-8088-278D57DBEE94}" dt="2021-07-20T19:34:38.487" v="2755" actId="21"/>
          <ac:cxnSpMkLst>
            <pc:docMk/>
            <pc:sldMk cId="4292451069" sldId="260"/>
            <ac:cxnSpMk id="220" creationId="{548E4F6C-4B5D-4CC8-9E7B-A37EDF9F4A3E}"/>
          </ac:cxnSpMkLst>
        </pc:cxnChg>
        <pc:cxnChg chg="add mod">
          <ac:chgData name="김다진" userId="9470b392-b654-424b-a0a8-a538916d4f9a" providerId="ADAL" clId="{358FD46B-8C5A-4EB4-8088-278D57DBEE94}" dt="2021-07-21T02:05:20.452" v="5808" actId="1037"/>
          <ac:cxnSpMkLst>
            <pc:docMk/>
            <pc:sldMk cId="4292451069" sldId="260"/>
            <ac:cxnSpMk id="221" creationId="{D01B5E93-F83B-45EC-909B-489D8088B45B}"/>
          </ac:cxnSpMkLst>
        </pc:cxnChg>
        <pc:cxnChg chg="add mod">
          <ac:chgData name="김다진" userId="9470b392-b654-424b-a0a8-a538916d4f9a" providerId="ADAL" clId="{358FD46B-8C5A-4EB4-8088-278D57DBEE94}" dt="2021-07-21T02:05:20.485" v="5809" actId="14100"/>
          <ac:cxnSpMkLst>
            <pc:docMk/>
            <pc:sldMk cId="4292451069" sldId="260"/>
            <ac:cxnSpMk id="222" creationId="{1D53368C-DC76-4DE3-94E0-8F1E253F967F}"/>
          </ac:cxnSpMkLst>
        </pc:cxnChg>
        <pc:cxnChg chg="add del mod">
          <ac:chgData name="김다진" userId="9470b392-b654-424b-a0a8-a538916d4f9a" providerId="ADAL" clId="{358FD46B-8C5A-4EB4-8088-278D57DBEE94}" dt="2021-07-20T19:32:50.565" v="2684" actId="478"/>
          <ac:cxnSpMkLst>
            <pc:docMk/>
            <pc:sldMk cId="4292451069" sldId="260"/>
            <ac:cxnSpMk id="234" creationId="{65F33465-C95E-4C0E-9ECF-FFC4590CA37E}"/>
          </ac:cxnSpMkLst>
        </pc:cxnChg>
        <pc:cxnChg chg="add del mod">
          <ac:chgData name="김다진" userId="9470b392-b654-424b-a0a8-a538916d4f9a" providerId="ADAL" clId="{358FD46B-8C5A-4EB4-8088-278D57DBEE94}" dt="2021-07-20T19:32:50.565" v="2684" actId="478"/>
          <ac:cxnSpMkLst>
            <pc:docMk/>
            <pc:sldMk cId="4292451069" sldId="260"/>
            <ac:cxnSpMk id="235" creationId="{977AD640-A590-4070-8FD1-7B1E0C6633AE}"/>
          </ac:cxnSpMkLst>
        </pc:cxnChg>
        <pc:cxnChg chg="add mod">
          <ac:chgData name="김다진" userId="9470b392-b654-424b-a0a8-a538916d4f9a" providerId="ADAL" clId="{358FD46B-8C5A-4EB4-8088-278D57DBEE94}" dt="2021-07-21T06:05:07.059" v="9546" actId="207"/>
          <ac:cxnSpMkLst>
            <pc:docMk/>
            <pc:sldMk cId="4292451069" sldId="260"/>
            <ac:cxnSpMk id="236" creationId="{5053792F-7D93-4B14-B3EB-92B71E6CEB1B}"/>
          </ac:cxnSpMkLst>
        </pc:cxnChg>
        <pc:cxnChg chg="add mod">
          <ac:chgData name="김다진" userId="9470b392-b654-424b-a0a8-a538916d4f9a" providerId="ADAL" clId="{358FD46B-8C5A-4EB4-8088-278D57DBEE94}" dt="2021-07-21T06:05:07.059" v="9546" actId="207"/>
          <ac:cxnSpMkLst>
            <pc:docMk/>
            <pc:sldMk cId="4292451069" sldId="260"/>
            <ac:cxnSpMk id="237" creationId="{B93C7BAD-3E19-4EE3-889E-EA7B73AE71B4}"/>
          </ac:cxnSpMkLst>
        </pc:cxnChg>
        <pc:cxnChg chg="add mod">
          <ac:chgData name="김다진" userId="9470b392-b654-424b-a0a8-a538916d4f9a" providerId="ADAL" clId="{358FD46B-8C5A-4EB4-8088-278D57DBEE94}" dt="2021-07-21T01:54:22.417" v="5571" actId="1035"/>
          <ac:cxnSpMkLst>
            <pc:docMk/>
            <pc:sldMk cId="4292451069" sldId="260"/>
            <ac:cxnSpMk id="241" creationId="{08087744-BFFB-4AD6-93F6-AABA3C2D0893}"/>
          </ac:cxnSpMkLst>
        </pc:cxnChg>
        <pc:cxnChg chg="add mod">
          <ac:chgData name="김다진" userId="9470b392-b654-424b-a0a8-a538916d4f9a" providerId="ADAL" clId="{358FD46B-8C5A-4EB4-8088-278D57DBEE94}" dt="2021-07-21T01:54:46.317" v="5585" actId="1035"/>
          <ac:cxnSpMkLst>
            <pc:docMk/>
            <pc:sldMk cId="4292451069" sldId="260"/>
            <ac:cxnSpMk id="242" creationId="{1328C1E4-F953-4AF6-84A8-FF197BF8E352}"/>
          </ac:cxnSpMkLst>
        </pc:cxnChg>
        <pc:cxnChg chg="add mod">
          <ac:chgData name="김다진" userId="9470b392-b654-424b-a0a8-a538916d4f9a" providerId="ADAL" clId="{358FD46B-8C5A-4EB4-8088-278D57DBEE94}" dt="2021-07-21T01:52:08.471" v="5424" actId="14100"/>
          <ac:cxnSpMkLst>
            <pc:docMk/>
            <pc:sldMk cId="4292451069" sldId="260"/>
            <ac:cxnSpMk id="244" creationId="{97DD81E1-0F68-444F-A832-2FFF806CCD09}"/>
          </ac:cxnSpMkLst>
        </pc:cxnChg>
        <pc:cxnChg chg="add mod">
          <ac:chgData name="김다진" userId="9470b392-b654-424b-a0a8-a538916d4f9a" providerId="ADAL" clId="{358FD46B-8C5A-4EB4-8088-278D57DBEE94}" dt="2021-07-21T02:13:39.021" v="6078" actId="1036"/>
          <ac:cxnSpMkLst>
            <pc:docMk/>
            <pc:sldMk cId="4292451069" sldId="260"/>
            <ac:cxnSpMk id="247" creationId="{86E9B431-8B34-4C89-9FBD-0BD961644ABD}"/>
          </ac:cxnSpMkLst>
        </pc:cxnChg>
        <pc:cxnChg chg="add mod">
          <ac:chgData name="김다진" userId="9470b392-b654-424b-a0a8-a538916d4f9a" providerId="ADAL" clId="{358FD46B-8C5A-4EB4-8088-278D57DBEE94}" dt="2021-07-21T02:05:20.383" v="5806" actId="14100"/>
          <ac:cxnSpMkLst>
            <pc:docMk/>
            <pc:sldMk cId="4292451069" sldId="260"/>
            <ac:cxnSpMk id="250" creationId="{FF6DC061-D51E-4C1B-944B-DD7D3E5A5816}"/>
          </ac:cxnSpMkLst>
        </pc:cxnChg>
        <pc:cxnChg chg="add mod">
          <ac:chgData name="김다진" userId="9470b392-b654-424b-a0a8-a538916d4f9a" providerId="ADAL" clId="{358FD46B-8C5A-4EB4-8088-278D57DBEE94}" dt="2021-07-21T02:13:37.728" v="6077" actId="14100"/>
          <ac:cxnSpMkLst>
            <pc:docMk/>
            <pc:sldMk cId="4292451069" sldId="260"/>
            <ac:cxnSpMk id="251" creationId="{ADC35597-B8DE-4279-ADBE-F694F6C975B3}"/>
          </ac:cxnSpMkLst>
        </pc:cxnChg>
        <pc:cxnChg chg="add mod">
          <ac:chgData name="김다진" userId="9470b392-b654-424b-a0a8-a538916d4f9a" providerId="ADAL" clId="{358FD46B-8C5A-4EB4-8088-278D57DBEE94}" dt="2021-07-21T02:46:39.809" v="6841" actId="1038"/>
          <ac:cxnSpMkLst>
            <pc:docMk/>
            <pc:sldMk cId="4292451069" sldId="260"/>
            <ac:cxnSpMk id="256" creationId="{F737AA0F-5B26-4166-BC2F-2B282E766C55}"/>
          </ac:cxnSpMkLst>
        </pc:cxnChg>
        <pc:cxnChg chg="add del mod">
          <ac:chgData name="김다진" userId="9470b392-b654-424b-a0a8-a538916d4f9a" providerId="ADAL" clId="{358FD46B-8C5A-4EB4-8088-278D57DBEE94}" dt="2021-07-20T19:47:08.156" v="2965"/>
          <ac:cxnSpMkLst>
            <pc:docMk/>
            <pc:sldMk cId="4292451069" sldId="260"/>
            <ac:cxnSpMk id="262" creationId="{1C5074F0-5FC6-4DBC-8015-4FD97EC718C6}"/>
          </ac:cxnSpMkLst>
        </pc:cxnChg>
        <pc:cxnChg chg="add mod">
          <ac:chgData name="김다진" userId="9470b392-b654-424b-a0a8-a538916d4f9a" providerId="ADAL" clId="{358FD46B-8C5A-4EB4-8088-278D57DBEE94}" dt="2021-07-21T02:13:09.942" v="6008" actId="1038"/>
          <ac:cxnSpMkLst>
            <pc:docMk/>
            <pc:sldMk cId="4292451069" sldId="260"/>
            <ac:cxnSpMk id="264" creationId="{0B1C3A2B-4A78-485C-9CFE-6B5E53C3DCA1}"/>
          </ac:cxnSpMkLst>
        </pc:cxnChg>
        <pc:cxnChg chg="add mod">
          <ac:chgData name="김다진" userId="9470b392-b654-424b-a0a8-a538916d4f9a" providerId="ADAL" clId="{358FD46B-8C5A-4EB4-8088-278D57DBEE94}" dt="2021-07-21T02:13:48.132" v="6080" actId="1037"/>
          <ac:cxnSpMkLst>
            <pc:docMk/>
            <pc:sldMk cId="4292451069" sldId="260"/>
            <ac:cxnSpMk id="265" creationId="{E3F7F86E-AD31-40A8-BB0F-A0941E7FA6B4}"/>
          </ac:cxnSpMkLst>
        </pc:cxnChg>
        <pc:cxnChg chg="add mod">
          <ac:chgData name="김다진" userId="9470b392-b654-424b-a0a8-a538916d4f9a" providerId="ADAL" clId="{358FD46B-8C5A-4EB4-8088-278D57DBEE94}" dt="2021-07-21T02:14:59.861" v="6116" actId="1037"/>
          <ac:cxnSpMkLst>
            <pc:docMk/>
            <pc:sldMk cId="4292451069" sldId="260"/>
            <ac:cxnSpMk id="276" creationId="{1B45E4AF-E4C8-418C-B502-0F3BBBA4E2A1}"/>
          </ac:cxnSpMkLst>
        </pc:cxnChg>
        <pc:cxnChg chg="add mod">
          <ac:chgData name="김다진" userId="9470b392-b654-424b-a0a8-a538916d4f9a" providerId="ADAL" clId="{358FD46B-8C5A-4EB4-8088-278D57DBEE94}" dt="2021-07-21T01:59:27.796" v="5718" actId="1076"/>
          <ac:cxnSpMkLst>
            <pc:docMk/>
            <pc:sldMk cId="4292451069" sldId="260"/>
            <ac:cxnSpMk id="281" creationId="{4CB1F259-F872-49AB-A9CB-CD68E3A289BC}"/>
          </ac:cxnSpMkLst>
        </pc:cxnChg>
        <pc:cxnChg chg="add mod">
          <ac:chgData name="김다진" userId="9470b392-b654-424b-a0a8-a538916d4f9a" providerId="ADAL" clId="{358FD46B-8C5A-4EB4-8088-278D57DBEE94}" dt="2021-07-21T01:52:00.214" v="5423" actId="1037"/>
          <ac:cxnSpMkLst>
            <pc:docMk/>
            <pc:sldMk cId="4292451069" sldId="260"/>
            <ac:cxnSpMk id="284" creationId="{7290F4B2-D2F7-4EDB-8E07-972FE4E713CE}"/>
          </ac:cxnSpMkLst>
        </pc:cxnChg>
        <pc:cxnChg chg="add mod">
          <ac:chgData name="김다진" userId="9470b392-b654-424b-a0a8-a538916d4f9a" providerId="ADAL" clId="{358FD46B-8C5A-4EB4-8088-278D57DBEE94}" dt="2021-07-21T01:53:02.407" v="5472" actId="1076"/>
          <ac:cxnSpMkLst>
            <pc:docMk/>
            <pc:sldMk cId="4292451069" sldId="260"/>
            <ac:cxnSpMk id="285" creationId="{87BF4C11-061B-4334-8C59-9B6FAD4C177A}"/>
          </ac:cxnSpMkLst>
        </pc:cxnChg>
        <pc:cxnChg chg="add mod">
          <ac:chgData name="김다진" userId="9470b392-b654-424b-a0a8-a538916d4f9a" providerId="ADAL" clId="{358FD46B-8C5A-4EB4-8088-278D57DBEE94}" dt="2021-07-21T01:39:16.511" v="5128"/>
          <ac:cxnSpMkLst>
            <pc:docMk/>
            <pc:sldMk cId="4292451069" sldId="260"/>
            <ac:cxnSpMk id="292" creationId="{9D14BE08-0D7A-4B93-A32C-9AD4CF87512B}"/>
          </ac:cxnSpMkLst>
        </pc:cxnChg>
        <pc:cxnChg chg="add mod">
          <ac:chgData name="김다진" userId="9470b392-b654-424b-a0a8-a538916d4f9a" providerId="ADAL" clId="{358FD46B-8C5A-4EB4-8088-278D57DBEE94}" dt="2021-07-21T01:39:16.511" v="5128"/>
          <ac:cxnSpMkLst>
            <pc:docMk/>
            <pc:sldMk cId="4292451069" sldId="260"/>
            <ac:cxnSpMk id="293" creationId="{99A163B0-385B-4B30-85D3-EB1502B8DE22}"/>
          </ac:cxnSpMkLst>
        </pc:cxnChg>
        <pc:cxnChg chg="add mod">
          <ac:chgData name="김다진" userId="9470b392-b654-424b-a0a8-a538916d4f9a" providerId="ADAL" clId="{358FD46B-8C5A-4EB4-8088-278D57DBEE94}" dt="2021-07-21T01:39:16.511" v="5128"/>
          <ac:cxnSpMkLst>
            <pc:docMk/>
            <pc:sldMk cId="4292451069" sldId="260"/>
            <ac:cxnSpMk id="296" creationId="{6A46C8B8-A7C2-4D36-9677-2544709DD8C7}"/>
          </ac:cxnSpMkLst>
        </pc:cxnChg>
        <pc:cxnChg chg="add mod">
          <ac:chgData name="김다진" userId="9470b392-b654-424b-a0a8-a538916d4f9a" providerId="ADAL" clId="{358FD46B-8C5A-4EB4-8088-278D57DBEE94}" dt="2021-07-21T01:39:16.511" v="5128"/>
          <ac:cxnSpMkLst>
            <pc:docMk/>
            <pc:sldMk cId="4292451069" sldId="260"/>
            <ac:cxnSpMk id="297" creationId="{B958AD3D-170D-45E2-8778-788D7C33684E}"/>
          </ac:cxnSpMkLst>
        </pc:cxnChg>
        <pc:cxnChg chg="add mod">
          <ac:chgData name="김다진" userId="9470b392-b654-424b-a0a8-a538916d4f9a" providerId="ADAL" clId="{358FD46B-8C5A-4EB4-8088-278D57DBEE94}" dt="2021-07-21T01:39:16.511" v="5128"/>
          <ac:cxnSpMkLst>
            <pc:docMk/>
            <pc:sldMk cId="4292451069" sldId="260"/>
            <ac:cxnSpMk id="300" creationId="{99AA9600-FE6A-45CC-A481-43C1A37C567D}"/>
          </ac:cxnSpMkLst>
        </pc:cxnChg>
        <pc:cxnChg chg="add mod">
          <ac:chgData name="김다진" userId="9470b392-b654-424b-a0a8-a538916d4f9a" providerId="ADAL" clId="{358FD46B-8C5A-4EB4-8088-278D57DBEE94}" dt="2021-07-21T01:39:16.511" v="5128"/>
          <ac:cxnSpMkLst>
            <pc:docMk/>
            <pc:sldMk cId="4292451069" sldId="260"/>
            <ac:cxnSpMk id="301" creationId="{C1EF471F-A08B-4795-872E-3AE74272FFA6}"/>
          </ac:cxnSpMkLst>
        </pc:cxnChg>
        <pc:cxnChg chg="add mod">
          <ac:chgData name="김다진" userId="9470b392-b654-424b-a0a8-a538916d4f9a" providerId="ADAL" clId="{358FD46B-8C5A-4EB4-8088-278D57DBEE94}" dt="2021-07-21T01:39:16.511" v="5128"/>
          <ac:cxnSpMkLst>
            <pc:docMk/>
            <pc:sldMk cId="4292451069" sldId="260"/>
            <ac:cxnSpMk id="302" creationId="{0AAFCBBE-33B2-4F5B-BF20-46F549F8A078}"/>
          </ac:cxnSpMkLst>
        </pc:cxnChg>
        <pc:cxnChg chg="add mod">
          <ac:chgData name="김다진" userId="9470b392-b654-424b-a0a8-a538916d4f9a" providerId="ADAL" clId="{358FD46B-8C5A-4EB4-8088-278D57DBEE94}" dt="2021-07-21T01:39:16.511" v="5128"/>
          <ac:cxnSpMkLst>
            <pc:docMk/>
            <pc:sldMk cId="4292451069" sldId="260"/>
            <ac:cxnSpMk id="303" creationId="{2C4A8342-7FA0-4034-B4A2-257CE55F3A98}"/>
          </ac:cxnSpMkLst>
        </pc:cxnChg>
        <pc:cxnChg chg="add del mod">
          <ac:chgData name="김다진" userId="9470b392-b654-424b-a0a8-a538916d4f9a" providerId="ADAL" clId="{358FD46B-8C5A-4EB4-8088-278D57DBEE94}" dt="2021-07-21T02:12:04.980" v="5996" actId="478"/>
          <ac:cxnSpMkLst>
            <pc:docMk/>
            <pc:sldMk cId="4292451069" sldId="260"/>
            <ac:cxnSpMk id="313" creationId="{FA3CA171-0E43-48CE-99F6-7429A480403D}"/>
          </ac:cxnSpMkLst>
        </pc:cxnChg>
        <pc:cxnChg chg="add del mod">
          <ac:chgData name="김다진" userId="9470b392-b654-424b-a0a8-a538916d4f9a" providerId="ADAL" clId="{358FD46B-8C5A-4EB4-8088-278D57DBEE94}" dt="2021-07-21T02:12:04.980" v="5996" actId="478"/>
          <ac:cxnSpMkLst>
            <pc:docMk/>
            <pc:sldMk cId="4292451069" sldId="260"/>
            <ac:cxnSpMk id="314" creationId="{967D5250-D3FD-4971-8EBB-6CF48A6ED25A}"/>
          </ac:cxnSpMkLst>
        </pc:cxnChg>
        <pc:cxnChg chg="add del mod">
          <ac:chgData name="김다진" userId="9470b392-b654-424b-a0a8-a538916d4f9a" providerId="ADAL" clId="{358FD46B-8C5A-4EB4-8088-278D57DBEE94}" dt="2021-07-21T02:12:04.980" v="5996" actId="478"/>
          <ac:cxnSpMkLst>
            <pc:docMk/>
            <pc:sldMk cId="4292451069" sldId="260"/>
            <ac:cxnSpMk id="315" creationId="{0A671797-721F-42E4-8006-F5770CF9D3B1}"/>
          </ac:cxnSpMkLst>
        </pc:cxnChg>
        <pc:cxnChg chg="add del mod">
          <ac:chgData name="김다진" userId="9470b392-b654-424b-a0a8-a538916d4f9a" providerId="ADAL" clId="{358FD46B-8C5A-4EB4-8088-278D57DBEE94}" dt="2021-07-21T02:12:04.980" v="5996" actId="478"/>
          <ac:cxnSpMkLst>
            <pc:docMk/>
            <pc:sldMk cId="4292451069" sldId="260"/>
            <ac:cxnSpMk id="316" creationId="{AE699846-7A65-4DCA-AECE-DBD49067C54E}"/>
          </ac:cxnSpMkLst>
        </pc:cxnChg>
        <pc:cxnChg chg="add del mod">
          <ac:chgData name="김다진" userId="9470b392-b654-424b-a0a8-a538916d4f9a" providerId="ADAL" clId="{358FD46B-8C5A-4EB4-8088-278D57DBEE94}" dt="2021-07-21T02:12:04.980" v="5996" actId="478"/>
          <ac:cxnSpMkLst>
            <pc:docMk/>
            <pc:sldMk cId="4292451069" sldId="260"/>
            <ac:cxnSpMk id="317" creationId="{CCD1CCE7-942D-49F0-B18B-7CAE1C2E00E3}"/>
          </ac:cxnSpMkLst>
        </pc:cxnChg>
        <pc:cxnChg chg="add mod">
          <ac:chgData name="김다진" userId="9470b392-b654-424b-a0a8-a538916d4f9a" providerId="ADAL" clId="{358FD46B-8C5A-4EB4-8088-278D57DBEE94}" dt="2021-07-21T02:12:05.296" v="5997"/>
          <ac:cxnSpMkLst>
            <pc:docMk/>
            <pc:sldMk cId="4292451069" sldId="260"/>
            <ac:cxnSpMk id="327" creationId="{B3A18A11-4FDF-4406-A58D-B49D8BDB0177}"/>
          </ac:cxnSpMkLst>
        </pc:cxnChg>
        <pc:cxnChg chg="add mod">
          <ac:chgData name="김다진" userId="9470b392-b654-424b-a0a8-a538916d4f9a" providerId="ADAL" clId="{358FD46B-8C5A-4EB4-8088-278D57DBEE94}" dt="2021-07-21T02:12:05.296" v="5997"/>
          <ac:cxnSpMkLst>
            <pc:docMk/>
            <pc:sldMk cId="4292451069" sldId="260"/>
            <ac:cxnSpMk id="328" creationId="{8D3BA322-2FD8-4D74-B3BB-26763B39292B}"/>
          </ac:cxnSpMkLst>
        </pc:cxnChg>
        <pc:cxnChg chg="add mod">
          <ac:chgData name="김다진" userId="9470b392-b654-424b-a0a8-a538916d4f9a" providerId="ADAL" clId="{358FD46B-8C5A-4EB4-8088-278D57DBEE94}" dt="2021-07-21T02:12:05.296" v="5997"/>
          <ac:cxnSpMkLst>
            <pc:docMk/>
            <pc:sldMk cId="4292451069" sldId="260"/>
            <ac:cxnSpMk id="329" creationId="{96F31E64-417B-4312-94CA-AF9937ECFADC}"/>
          </ac:cxnSpMkLst>
        </pc:cxnChg>
        <pc:cxnChg chg="add mod">
          <ac:chgData name="김다진" userId="9470b392-b654-424b-a0a8-a538916d4f9a" providerId="ADAL" clId="{358FD46B-8C5A-4EB4-8088-278D57DBEE94}" dt="2021-07-21T02:12:05.296" v="5997"/>
          <ac:cxnSpMkLst>
            <pc:docMk/>
            <pc:sldMk cId="4292451069" sldId="260"/>
            <ac:cxnSpMk id="330" creationId="{B59559EA-688C-40A4-9359-781F213D7B00}"/>
          </ac:cxnSpMkLst>
        </pc:cxnChg>
        <pc:cxnChg chg="add mod">
          <ac:chgData name="김다진" userId="9470b392-b654-424b-a0a8-a538916d4f9a" providerId="ADAL" clId="{358FD46B-8C5A-4EB4-8088-278D57DBEE94}" dt="2021-07-21T02:12:05.296" v="5997"/>
          <ac:cxnSpMkLst>
            <pc:docMk/>
            <pc:sldMk cId="4292451069" sldId="260"/>
            <ac:cxnSpMk id="331" creationId="{D81F5E00-ECD3-468C-BE9F-FBB26CEA399C}"/>
          </ac:cxnSpMkLst>
        </pc:cxnChg>
        <pc:cxnChg chg="add del mod">
          <ac:chgData name="김다진" userId="9470b392-b654-424b-a0a8-a538916d4f9a" providerId="ADAL" clId="{358FD46B-8C5A-4EB4-8088-278D57DBEE94}" dt="2021-07-21T02:12:19.604" v="5999"/>
          <ac:cxnSpMkLst>
            <pc:docMk/>
            <pc:sldMk cId="4292451069" sldId="260"/>
            <ac:cxnSpMk id="335" creationId="{8BD129D1-63C7-4957-A83B-691CB4FC2276}"/>
          </ac:cxnSpMkLst>
        </pc:cxnChg>
        <pc:cxnChg chg="add del mod">
          <ac:chgData name="김다진" userId="9470b392-b654-424b-a0a8-a538916d4f9a" providerId="ADAL" clId="{358FD46B-8C5A-4EB4-8088-278D57DBEE94}" dt="2021-07-21T02:12:19.604" v="5999"/>
          <ac:cxnSpMkLst>
            <pc:docMk/>
            <pc:sldMk cId="4292451069" sldId="260"/>
            <ac:cxnSpMk id="336" creationId="{0DB604A3-2699-4164-A904-AD1D631BBAD7}"/>
          </ac:cxnSpMkLst>
        </pc:cxnChg>
        <pc:cxnChg chg="add del mod">
          <ac:chgData name="김다진" userId="9470b392-b654-424b-a0a8-a538916d4f9a" providerId="ADAL" clId="{358FD46B-8C5A-4EB4-8088-278D57DBEE94}" dt="2021-07-21T02:12:19.604" v="5999"/>
          <ac:cxnSpMkLst>
            <pc:docMk/>
            <pc:sldMk cId="4292451069" sldId="260"/>
            <ac:cxnSpMk id="337" creationId="{2431C055-5D71-4D88-894F-24BB0C1CC2A6}"/>
          </ac:cxnSpMkLst>
        </pc:cxnChg>
        <pc:cxnChg chg="add del mod">
          <ac:chgData name="김다진" userId="9470b392-b654-424b-a0a8-a538916d4f9a" providerId="ADAL" clId="{358FD46B-8C5A-4EB4-8088-278D57DBEE94}" dt="2021-07-21T02:12:19.604" v="5999"/>
          <ac:cxnSpMkLst>
            <pc:docMk/>
            <pc:sldMk cId="4292451069" sldId="260"/>
            <ac:cxnSpMk id="338" creationId="{200611E5-E838-4C5D-8525-C8EEA6E199E9}"/>
          </ac:cxnSpMkLst>
        </pc:cxnChg>
        <pc:cxnChg chg="add del mod">
          <ac:chgData name="김다진" userId="9470b392-b654-424b-a0a8-a538916d4f9a" providerId="ADAL" clId="{358FD46B-8C5A-4EB4-8088-278D57DBEE94}" dt="2021-07-21T02:12:19.604" v="5999"/>
          <ac:cxnSpMkLst>
            <pc:docMk/>
            <pc:sldMk cId="4292451069" sldId="260"/>
            <ac:cxnSpMk id="339" creationId="{B31DFF5D-BF8D-46B4-AE9C-A1BA8FC694FC}"/>
          </ac:cxnSpMkLst>
        </pc:cxnChg>
        <pc:cxnChg chg="add mod">
          <ac:chgData name="김다진" userId="9470b392-b654-424b-a0a8-a538916d4f9a" providerId="ADAL" clId="{358FD46B-8C5A-4EB4-8088-278D57DBEE94}" dt="2021-07-21T02:44:19.429" v="6770" actId="1036"/>
          <ac:cxnSpMkLst>
            <pc:docMk/>
            <pc:sldMk cId="4292451069" sldId="260"/>
            <ac:cxnSpMk id="352" creationId="{F94192C4-01C7-4F7E-AC43-6741A9EF5483}"/>
          </ac:cxnSpMkLst>
        </pc:cxnChg>
        <pc:cxnChg chg="add mod">
          <ac:chgData name="김다진" userId="9470b392-b654-424b-a0a8-a538916d4f9a" providerId="ADAL" clId="{358FD46B-8C5A-4EB4-8088-278D57DBEE94}" dt="2021-07-21T02:47:36.745" v="6845" actId="1036"/>
          <ac:cxnSpMkLst>
            <pc:docMk/>
            <pc:sldMk cId="4292451069" sldId="260"/>
            <ac:cxnSpMk id="354" creationId="{23A5C72A-4AB0-4F30-8862-D211077DEB35}"/>
          </ac:cxnSpMkLst>
        </pc:cxnChg>
        <pc:cxnChg chg="add mod">
          <ac:chgData name="김다진" userId="9470b392-b654-424b-a0a8-a538916d4f9a" providerId="ADAL" clId="{358FD46B-8C5A-4EB4-8088-278D57DBEE94}" dt="2021-07-21T05:03:28.495" v="9167" actId="14100"/>
          <ac:cxnSpMkLst>
            <pc:docMk/>
            <pc:sldMk cId="4292451069" sldId="260"/>
            <ac:cxnSpMk id="374" creationId="{8164201F-6ABD-4088-A787-2810543CD790}"/>
          </ac:cxnSpMkLst>
        </pc:cxnChg>
        <pc:cxnChg chg="add mod">
          <ac:chgData name="김다진" userId="9470b392-b654-424b-a0a8-a538916d4f9a" providerId="ADAL" clId="{358FD46B-8C5A-4EB4-8088-278D57DBEE94}" dt="2021-07-21T05:04:21.686" v="9195" actId="1036"/>
          <ac:cxnSpMkLst>
            <pc:docMk/>
            <pc:sldMk cId="4292451069" sldId="260"/>
            <ac:cxnSpMk id="377" creationId="{6D886118-2882-409B-8EC4-575558612A2E}"/>
          </ac:cxnSpMkLst>
        </pc:cxnChg>
      </pc:sldChg>
      <pc:sldChg chg="addSp delSp modSp new mod ord addCm delCm">
        <pc:chgData name="김다진" userId="9470b392-b654-424b-a0a8-a538916d4f9a" providerId="ADAL" clId="{358FD46B-8C5A-4EB4-8088-278D57DBEE94}" dt="2021-07-21T04:53:37.404" v="8740"/>
        <pc:sldMkLst>
          <pc:docMk/>
          <pc:sldMk cId="2223154456" sldId="261"/>
        </pc:sldMkLst>
        <pc:spChg chg="add del mod">
          <ac:chgData name="김다진" userId="9470b392-b654-424b-a0a8-a538916d4f9a" providerId="ADAL" clId="{358FD46B-8C5A-4EB4-8088-278D57DBEE94}" dt="2021-07-20T17:43:22.267" v="2171" actId="478"/>
          <ac:spMkLst>
            <pc:docMk/>
            <pc:sldMk cId="2223154456" sldId="261"/>
            <ac:spMk id="4" creationId="{99FF094F-65B4-481E-AC4A-10BB107CDD9E}"/>
          </ac:spMkLst>
        </pc:spChg>
        <pc:spChg chg="add del mod">
          <ac:chgData name="김다진" userId="9470b392-b654-424b-a0a8-a538916d4f9a" providerId="ADAL" clId="{358FD46B-8C5A-4EB4-8088-278D57DBEE94}" dt="2021-07-20T17:37:02.348" v="2100" actId="478"/>
          <ac:spMkLst>
            <pc:docMk/>
            <pc:sldMk cId="2223154456" sldId="261"/>
            <ac:spMk id="5" creationId="{5A25A84D-11D2-452F-90BD-DD2A39F05759}"/>
          </ac:spMkLst>
        </pc:spChg>
        <pc:spChg chg="add del mod">
          <ac:chgData name="김다진" userId="9470b392-b654-424b-a0a8-a538916d4f9a" providerId="ADAL" clId="{358FD46B-8C5A-4EB4-8088-278D57DBEE94}" dt="2021-07-20T19:59:04.642" v="3063" actId="478"/>
          <ac:spMkLst>
            <pc:docMk/>
            <pc:sldMk cId="2223154456" sldId="261"/>
            <ac:spMk id="6" creationId="{0A3BFAB9-2315-41FD-A3EE-E6C5BD7606FB}"/>
          </ac:spMkLst>
        </pc:spChg>
        <pc:picChg chg="add del mod">
          <ac:chgData name="김다진" userId="9470b392-b654-424b-a0a8-a538916d4f9a" providerId="ADAL" clId="{358FD46B-8C5A-4EB4-8088-278D57DBEE94}" dt="2021-07-20T18:13:13.666" v="2366" actId="478"/>
          <ac:picMkLst>
            <pc:docMk/>
            <pc:sldMk cId="2223154456" sldId="261"/>
            <ac:picMk id="3" creationId="{B0F3E2B6-153F-4099-ADFE-6C37DE8C1F0B}"/>
          </ac:picMkLst>
        </pc:picChg>
        <pc:picChg chg="add del mod">
          <ac:chgData name="김다진" userId="9470b392-b654-424b-a0a8-a538916d4f9a" providerId="ADAL" clId="{358FD46B-8C5A-4EB4-8088-278D57DBEE94}" dt="2021-07-20T18:13:12.247" v="2365"/>
          <ac:picMkLst>
            <pc:docMk/>
            <pc:sldMk cId="2223154456" sldId="261"/>
            <ac:picMk id="7" creationId="{AA57A015-FEF2-4D1E-A0E7-3D14DE730477}"/>
          </ac:picMkLst>
        </pc:picChg>
        <pc:picChg chg="add mod ord">
          <ac:chgData name="김다진" userId="9470b392-b654-424b-a0a8-a538916d4f9a" providerId="ADAL" clId="{358FD46B-8C5A-4EB4-8088-278D57DBEE94}" dt="2021-07-20T20:22:01.273" v="3308"/>
          <ac:picMkLst>
            <pc:docMk/>
            <pc:sldMk cId="2223154456" sldId="261"/>
            <ac:picMk id="8" creationId="{5DCC9E3B-E7B6-411B-9127-F488A5ACA677}"/>
          </ac:picMkLst>
        </pc:picChg>
      </pc:sldChg>
      <pc:sldChg chg="addSp delSp modSp new add del mod ord">
        <pc:chgData name="김다진" userId="9470b392-b654-424b-a0a8-a538916d4f9a" providerId="ADAL" clId="{358FD46B-8C5A-4EB4-8088-278D57DBEE94}" dt="2021-07-21T02:14:46.203" v="6106"/>
        <pc:sldMkLst>
          <pc:docMk/>
          <pc:sldMk cId="1501149275" sldId="262"/>
        </pc:sldMkLst>
        <pc:picChg chg="add del mod">
          <ac:chgData name="김다진" userId="9470b392-b654-424b-a0a8-a538916d4f9a" providerId="ADAL" clId="{358FD46B-8C5A-4EB4-8088-278D57DBEE94}" dt="2021-07-20T20:25:37.709" v="3362" actId="478"/>
          <ac:picMkLst>
            <pc:docMk/>
            <pc:sldMk cId="1501149275" sldId="262"/>
            <ac:picMk id="2" creationId="{10FD324F-090B-4939-939C-A5EED50A1640}"/>
          </ac:picMkLst>
        </pc:picChg>
      </pc:sldChg>
      <pc:sldChg chg="addSp modSp new del">
        <pc:chgData name="김다진" userId="9470b392-b654-424b-a0a8-a538916d4f9a" providerId="ADAL" clId="{358FD46B-8C5A-4EB4-8088-278D57DBEE94}" dt="2021-07-21T02:53:40.539" v="6847" actId="47"/>
        <pc:sldMkLst>
          <pc:docMk/>
          <pc:sldMk cId="884660270" sldId="263"/>
        </pc:sldMkLst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884660270" sldId="263"/>
            <ac:spMk id="2" creationId="{EE1E091F-B358-4319-AE6A-953CAFF7D219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884660270" sldId="263"/>
            <ac:spMk id="3" creationId="{52EC3957-D084-46E3-A358-7B1AAE58D149}"/>
          </ac:spMkLst>
        </pc:spChg>
      </pc:sldChg>
      <pc:sldChg chg="addSp modSp new del ord">
        <pc:chgData name="김다진" userId="9470b392-b654-424b-a0a8-a538916d4f9a" providerId="ADAL" clId="{358FD46B-8C5A-4EB4-8088-278D57DBEE94}" dt="2021-07-21T05:14:49.834" v="9543" actId="47"/>
        <pc:sldMkLst>
          <pc:docMk/>
          <pc:sldMk cId="956249109" sldId="264"/>
        </pc:sldMkLst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956249109" sldId="264"/>
            <ac:spMk id="2" creationId="{0F524BEE-C61C-4D6A-8368-82C3B604E728}"/>
          </ac:spMkLst>
        </pc:spChg>
        <pc:spChg chg="add mod">
          <ac:chgData name="김다진" userId="9470b392-b654-424b-a0a8-a538916d4f9a" providerId="ADAL" clId="{358FD46B-8C5A-4EB4-8088-278D57DBEE94}" dt="2021-07-20T20:22:01.273" v="3308"/>
          <ac:spMkLst>
            <pc:docMk/>
            <pc:sldMk cId="956249109" sldId="264"/>
            <ac:spMk id="3" creationId="{F5D08050-4529-4AF5-BD7B-70EE385623F4}"/>
          </ac:spMkLst>
        </pc:spChg>
      </pc:sldChg>
      <pc:sldChg chg="addSp delSp modSp new del">
        <pc:chgData name="김다진" userId="9470b392-b654-424b-a0a8-a538916d4f9a" providerId="ADAL" clId="{358FD46B-8C5A-4EB4-8088-278D57DBEE94}" dt="2021-07-20T20:06:50.647" v="3173" actId="680"/>
        <pc:sldMkLst>
          <pc:docMk/>
          <pc:sldMk cId="2076937326" sldId="265"/>
        </pc:sldMkLst>
        <pc:spChg chg="add del mod">
          <ac:chgData name="김다진" userId="9470b392-b654-424b-a0a8-a538916d4f9a" providerId="ADAL" clId="{358FD46B-8C5A-4EB4-8088-278D57DBEE94}" dt="2021-07-20T20:06:41.687" v="3172"/>
          <ac:spMkLst>
            <pc:docMk/>
            <pc:sldMk cId="2076937326" sldId="265"/>
            <ac:spMk id="3" creationId="{126498F3-8827-4E36-88D3-F461BB97C949}"/>
          </ac:spMkLst>
        </pc:spChg>
        <pc:spChg chg="add del mod">
          <ac:chgData name="김다진" userId="9470b392-b654-424b-a0a8-a538916d4f9a" providerId="ADAL" clId="{358FD46B-8C5A-4EB4-8088-278D57DBEE94}" dt="2021-07-20T20:06:41.687" v="3172"/>
          <ac:spMkLst>
            <pc:docMk/>
            <pc:sldMk cId="2076937326" sldId="265"/>
            <ac:spMk id="4" creationId="{EFEE83F7-9AAB-4333-B3EB-1BA98615DA0F}"/>
          </ac:spMkLst>
        </pc:spChg>
        <pc:spChg chg="add del mod">
          <ac:chgData name="김다진" userId="9470b392-b654-424b-a0a8-a538916d4f9a" providerId="ADAL" clId="{358FD46B-8C5A-4EB4-8088-278D57DBEE94}" dt="2021-07-20T20:06:41.687" v="3172"/>
          <ac:spMkLst>
            <pc:docMk/>
            <pc:sldMk cId="2076937326" sldId="265"/>
            <ac:spMk id="5" creationId="{0B9AA653-A31A-4927-8517-7D91C7288171}"/>
          </ac:spMkLst>
        </pc:spChg>
        <pc:spChg chg="add del mod">
          <ac:chgData name="김다진" userId="9470b392-b654-424b-a0a8-a538916d4f9a" providerId="ADAL" clId="{358FD46B-8C5A-4EB4-8088-278D57DBEE94}" dt="2021-07-20T20:06:41.687" v="3172"/>
          <ac:spMkLst>
            <pc:docMk/>
            <pc:sldMk cId="2076937326" sldId="265"/>
            <ac:spMk id="6" creationId="{297EEE93-05D1-4FA7-9E0A-B7162EBE5853}"/>
          </ac:spMkLst>
        </pc:spChg>
        <pc:spChg chg="add del mod">
          <ac:chgData name="김다진" userId="9470b392-b654-424b-a0a8-a538916d4f9a" providerId="ADAL" clId="{358FD46B-8C5A-4EB4-8088-278D57DBEE94}" dt="2021-07-20T20:06:41.687" v="3172"/>
          <ac:spMkLst>
            <pc:docMk/>
            <pc:sldMk cId="2076937326" sldId="265"/>
            <ac:spMk id="7" creationId="{6C39F41D-D721-4001-B323-BEAD6C0C7CC5}"/>
          </ac:spMkLst>
        </pc:spChg>
        <pc:picChg chg="add del mod">
          <ac:chgData name="김다진" userId="9470b392-b654-424b-a0a8-a538916d4f9a" providerId="ADAL" clId="{358FD46B-8C5A-4EB4-8088-278D57DBEE94}" dt="2021-07-20T20:06:41.687" v="3172"/>
          <ac:picMkLst>
            <pc:docMk/>
            <pc:sldMk cId="2076937326" sldId="265"/>
            <ac:picMk id="2" creationId="{6E91E744-064C-481C-A280-62F4287548AB}"/>
          </ac:picMkLst>
        </pc:picChg>
      </pc:sldChg>
      <pc:sldChg chg="addSp delSp modSp new del ord">
        <pc:chgData name="김다진" userId="9470b392-b654-424b-a0a8-a538916d4f9a" providerId="ADAL" clId="{358FD46B-8C5A-4EB4-8088-278D57DBEE94}" dt="2021-07-21T02:34:10.387" v="6449" actId="47"/>
        <pc:sldMkLst>
          <pc:docMk/>
          <pc:sldMk cId="2394687529" sldId="265"/>
        </pc:sldMkLst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2394687529" sldId="265"/>
            <ac:spMk id="2" creationId="{A1EF0209-A4A4-4914-9556-E040852F1A12}"/>
          </ac:spMkLst>
        </pc:spChg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2394687529" sldId="265"/>
            <ac:spMk id="3" creationId="{A1CBF805-8C86-4F11-BC66-6DBF98BDDD18}"/>
          </ac:spMkLst>
        </pc:spChg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2394687529" sldId="265"/>
            <ac:spMk id="4" creationId="{08743942-19A7-4F70-91FF-63E2B7C12028}"/>
          </ac:spMkLst>
        </pc:spChg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2394687529" sldId="265"/>
            <ac:spMk id="5" creationId="{1FFA7531-812F-4E26-B6DD-93FCE7CDC354}"/>
          </ac:spMkLst>
        </pc:spChg>
        <pc:spChg chg="add del mod">
          <ac:chgData name="김다진" userId="9470b392-b654-424b-a0a8-a538916d4f9a" providerId="ADAL" clId="{358FD46B-8C5A-4EB4-8088-278D57DBEE94}" dt="2021-07-20T20:22:01.273" v="3308"/>
          <ac:spMkLst>
            <pc:docMk/>
            <pc:sldMk cId="2394687529" sldId="265"/>
            <ac:spMk id="6" creationId="{009EE55A-10ED-4502-98B5-6AE03B50CCB9}"/>
          </ac:spMkLst>
        </pc:spChg>
        <pc:cxnChg chg="add del mod">
          <ac:chgData name="김다진" userId="9470b392-b654-424b-a0a8-a538916d4f9a" providerId="ADAL" clId="{358FD46B-8C5A-4EB4-8088-278D57DBEE94}" dt="2021-07-20T20:32:19.651" v="3462"/>
          <ac:cxnSpMkLst>
            <pc:docMk/>
            <pc:sldMk cId="2394687529" sldId="265"/>
            <ac:cxnSpMk id="7" creationId="{5F565BC3-9BF7-42F2-84CD-156D4760ADDA}"/>
          </ac:cxnSpMkLst>
        </pc:cxnChg>
      </pc:sldChg>
      <pc:sldChg chg="addSp delSp modSp new mod ord">
        <pc:chgData name="김다진" userId="9470b392-b654-424b-a0a8-a538916d4f9a" providerId="ADAL" clId="{358FD46B-8C5A-4EB4-8088-278D57DBEE94}" dt="2021-07-21T06:08:46.376" v="9618" actId="1076"/>
        <pc:sldMkLst>
          <pc:docMk/>
          <pc:sldMk cId="2597677150" sldId="266"/>
        </pc:sldMkLst>
        <pc:spChg chg="add del mod">
          <ac:chgData name="김다진" userId="9470b392-b654-424b-a0a8-a538916d4f9a" providerId="ADAL" clId="{358FD46B-8C5A-4EB4-8088-278D57DBEE94}" dt="2021-07-20T20:24:52.055" v="3342"/>
          <ac:spMkLst>
            <pc:docMk/>
            <pc:sldMk cId="2597677150" sldId="266"/>
            <ac:spMk id="2" creationId="{2FDBE972-FAF8-4AD8-9FB5-2C1E7221DEC9}"/>
          </ac:spMkLst>
        </pc:spChg>
        <pc:spChg chg="add mod">
          <ac:chgData name="김다진" userId="9470b392-b654-424b-a0a8-a538916d4f9a" providerId="ADAL" clId="{358FD46B-8C5A-4EB4-8088-278D57DBEE94}" dt="2021-07-21T01:13:17.140" v="4660" actId="1037"/>
          <ac:spMkLst>
            <pc:docMk/>
            <pc:sldMk cId="2597677150" sldId="266"/>
            <ac:spMk id="3" creationId="{BBE1BCF8-BB8B-4F92-AB49-D911E444BA4C}"/>
          </ac:spMkLst>
        </pc:spChg>
        <pc:spChg chg="add mod">
          <ac:chgData name="김다진" userId="9470b392-b654-424b-a0a8-a538916d4f9a" providerId="ADAL" clId="{358FD46B-8C5A-4EB4-8088-278D57DBEE94}" dt="2021-07-21T01:13:17.140" v="4660" actId="1037"/>
          <ac:spMkLst>
            <pc:docMk/>
            <pc:sldMk cId="2597677150" sldId="266"/>
            <ac:spMk id="4" creationId="{C9FC8A6F-7EC2-4F8B-A332-E8432AB91ED3}"/>
          </ac:spMkLst>
        </pc:spChg>
        <pc:spChg chg="add del mod">
          <ac:chgData name="김다진" userId="9470b392-b654-424b-a0a8-a538916d4f9a" providerId="ADAL" clId="{358FD46B-8C5A-4EB4-8088-278D57DBEE94}" dt="2021-07-21T03:25:19.020" v="7305" actId="478"/>
          <ac:spMkLst>
            <pc:docMk/>
            <pc:sldMk cId="2597677150" sldId="266"/>
            <ac:spMk id="9" creationId="{27C7FCD5-386E-478B-9C82-723C00A5D6BF}"/>
          </ac:spMkLst>
        </pc:spChg>
        <pc:spChg chg="add mod">
          <ac:chgData name="김다진" userId="9470b392-b654-424b-a0a8-a538916d4f9a" providerId="ADAL" clId="{358FD46B-8C5A-4EB4-8088-278D57DBEE94}" dt="2021-07-21T01:17:51.293" v="4720" actId="14100"/>
          <ac:spMkLst>
            <pc:docMk/>
            <pc:sldMk cId="2597677150" sldId="266"/>
            <ac:spMk id="10" creationId="{99E0DD9E-4729-419D-BC97-6B9349ECAFD0}"/>
          </ac:spMkLst>
        </pc:spChg>
        <pc:spChg chg="add mod">
          <ac:chgData name="김다진" userId="9470b392-b654-424b-a0a8-a538916d4f9a" providerId="ADAL" clId="{358FD46B-8C5A-4EB4-8088-278D57DBEE94}" dt="2021-07-21T01:25:52.688" v="4919" actId="1037"/>
          <ac:spMkLst>
            <pc:docMk/>
            <pc:sldMk cId="2597677150" sldId="266"/>
            <ac:spMk id="13" creationId="{C2CA37F7-1F53-4222-B698-CE566A75DFF6}"/>
          </ac:spMkLst>
        </pc:spChg>
        <pc:spChg chg="add mod">
          <ac:chgData name="김다진" userId="9470b392-b654-424b-a0a8-a538916d4f9a" providerId="ADAL" clId="{358FD46B-8C5A-4EB4-8088-278D57DBEE94}" dt="2021-07-21T01:25:52.688" v="4919" actId="1037"/>
          <ac:spMkLst>
            <pc:docMk/>
            <pc:sldMk cId="2597677150" sldId="266"/>
            <ac:spMk id="14" creationId="{4915F500-2BE0-41A8-AE36-DA3C80CED566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20" creationId="{4FB5AF58-DFAA-4BC9-BF9E-6FA9C17DCF57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21" creationId="{D3C164D6-1A4E-49E6-9510-6EAE65ECC786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23" creationId="{B1C4F9DD-FA53-4632-94E1-50F1507C0A40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24" creationId="{4FE48D39-5B9C-44D7-8A8A-34A43730EEF8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26" creationId="{2AAD4427-F657-49AC-A48C-C7EAC3C66D2A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27" creationId="{EEF76865-FD1D-4A33-808E-53D20F87CD7D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29" creationId="{6313FD8B-377F-4A4A-AAD7-49ED7BFB12F2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30" creationId="{4A493642-6104-4EB5-B495-94387D1FD12B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32" creationId="{5BE03DA4-7DD9-4B9C-BC4C-9E35303565CE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33" creationId="{D3FB406F-CB82-4F35-8C08-FC5A81374C35}"/>
          </ac:spMkLst>
        </pc:spChg>
        <pc:spChg chg="add del mod">
          <ac:chgData name="김다진" userId="9470b392-b654-424b-a0a8-a538916d4f9a" providerId="ADAL" clId="{358FD46B-8C5A-4EB4-8088-278D57DBEE94}" dt="2021-07-21T02:07:24.404" v="5891" actId="478"/>
          <ac:spMkLst>
            <pc:docMk/>
            <pc:sldMk cId="2597677150" sldId="266"/>
            <ac:spMk id="34" creationId="{117E34E0-7850-4C5F-80A7-3F0E0C4641DF}"/>
          </ac:spMkLst>
        </pc:spChg>
        <pc:spChg chg="add del mod">
          <ac:chgData name="김다진" userId="9470b392-b654-424b-a0a8-a538916d4f9a" providerId="ADAL" clId="{358FD46B-8C5A-4EB4-8088-278D57DBEE94}" dt="2021-07-21T02:07:24.404" v="5891" actId="478"/>
          <ac:spMkLst>
            <pc:docMk/>
            <pc:sldMk cId="2597677150" sldId="266"/>
            <ac:spMk id="35" creationId="{2AADDD68-A73B-405D-871C-CB0635A1FB2E}"/>
          </ac:spMkLst>
        </pc:spChg>
        <pc:spChg chg="add del mod">
          <ac:chgData name="김다진" userId="9470b392-b654-424b-a0a8-a538916d4f9a" providerId="ADAL" clId="{358FD46B-8C5A-4EB4-8088-278D57DBEE94}" dt="2021-07-20T20:08:32.910" v="3185" actId="478"/>
          <ac:spMkLst>
            <pc:docMk/>
            <pc:sldMk cId="2597677150" sldId="266"/>
            <ac:spMk id="45" creationId="{6FB60577-8060-460C-B084-16869CC3D255}"/>
          </ac:spMkLst>
        </pc:spChg>
        <pc:spChg chg="add mod">
          <ac:chgData name="김다진" userId="9470b392-b654-424b-a0a8-a538916d4f9a" providerId="ADAL" clId="{358FD46B-8C5A-4EB4-8088-278D57DBEE94}" dt="2021-07-21T01:10:57.650" v="4629" actId="1037"/>
          <ac:spMkLst>
            <pc:docMk/>
            <pc:sldMk cId="2597677150" sldId="266"/>
            <ac:spMk id="46" creationId="{71B460D2-32D4-4947-BEC7-8638AE180D53}"/>
          </ac:spMkLst>
        </pc:spChg>
        <pc:spChg chg="add mod">
          <ac:chgData name="김다진" userId="9470b392-b654-424b-a0a8-a538916d4f9a" providerId="ADAL" clId="{358FD46B-8C5A-4EB4-8088-278D57DBEE94}" dt="2021-07-21T01:25:52.688" v="4919" actId="1037"/>
          <ac:spMkLst>
            <pc:docMk/>
            <pc:sldMk cId="2597677150" sldId="266"/>
            <ac:spMk id="47" creationId="{F95CC392-9F43-4B42-897C-17013E2DF325}"/>
          </ac:spMkLst>
        </pc:spChg>
        <pc:spChg chg="add del mod">
          <ac:chgData name="김다진" userId="9470b392-b654-424b-a0a8-a538916d4f9a" providerId="ADAL" clId="{358FD46B-8C5A-4EB4-8088-278D57DBEE94}" dt="2021-07-20T20:13:20.250" v="3232" actId="478"/>
          <ac:spMkLst>
            <pc:docMk/>
            <pc:sldMk cId="2597677150" sldId="266"/>
            <ac:spMk id="50" creationId="{7D2AE421-D876-4B00-B430-EA0493F9BB29}"/>
          </ac:spMkLst>
        </pc:spChg>
        <pc:spChg chg="add del mod">
          <ac:chgData name="김다진" userId="9470b392-b654-424b-a0a8-a538916d4f9a" providerId="ADAL" clId="{358FD46B-8C5A-4EB4-8088-278D57DBEE94}" dt="2021-07-20T20:37:10.719" v="3669" actId="478"/>
          <ac:spMkLst>
            <pc:docMk/>
            <pc:sldMk cId="2597677150" sldId="266"/>
            <ac:spMk id="51" creationId="{C990F245-DC1E-42E0-8696-F2941B3AD697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59" creationId="{DBCA2902-5076-4B78-B903-064183FB7C23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k cId="2597677150" sldId="266"/>
            <ac:spMk id="60" creationId="{9A74D4E1-2D90-4998-97DA-9C602D5A2B1F}"/>
          </ac:spMkLst>
        </pc:spChg>
        <pc:spChg chg="add mod topLvl">
          <ac:chgData name="김다진" userId="9470b392-b654-424b-a0a8-a538916d4f9a" providerId="ADAL" clId="{358FD46B-8C5A-4EB4-8088-278D57DBEE94}" dt="2021-07-21T01:35:02.797" v="5078" actId="164"/>
          <ac:spMkLst>
            <pc:docMk/>
            <pc:sldMk cId="2597677150" sldId="266"/>
            <ac:spMk id="69" creationId="{52C8371A-40F3-4F4D-A7EE-A26A37982E51}"/>
          </ac:spMkLst>
        </pc:spChg>
        <pc:spChg chg="add mod topLvl">
          <ac:chgData name="김다진" userId="9470b392-b654-424b-a0a8-a538916d4f9a" providerId="ADAL" clId="{358FD46B-8C5A-4EB4-8088-278D57DBEE94}" dt="2021-07-21T01:35:02.797" v="5078" actId="164"/>
          <ac:spMkLst>
            <pc:docMk/>
            <pc:sldMk cId="2597677150" sldId="266"/>
            <ac:spMk id="70" creationId="{9C74D956-2913-4FC5-88F2-B465CA607973}"/>
          </ac:spMkLst>
        </pc:spChg>
        <pc:spChg chg="add del mod">
          <ac:chgData name="김다진" userId="9470b392-b654-424b-a0a8-a538916d4f9a" providerId="ADAL" clId="{358FD46B-8C5A-4EB4-8088-278D57DBEE94}" dt="2021-07-21T01:19:20.531" v="4727" actId="478"/>
          <ac:spMkLst>
            <pc:docMk/>
            <pc:sldMk cId="2597677150" sldId="266"/>
            <ac:spMk id="71" creationId="{0ADE7EEE-8BFD-4BF3-81DB-B18ECDE0805F}"/>
          </ac:spMkLst>
        </pc:spChg>
        <pc:spChg chg="add del mod ord">
          <ac:chgData name="김다진" userId="9470b392-b654-424b-a0a8-a538916d4f9a" providerId="ADAL" clId="{358FD46B-8C5A-4EB4-8088-278D57DBEE94}" dt="2021-07-21T00:39:27.763" v="4397"/>
          <ac:spMkLst>
            <pc:docMk/>
            <pc:sldMk cId="2597677150" sldId="266"/>
            <ac:spMk id="73" creationId="{73B2E07A-BBBE-4958-90A3-743644B3859A}"/>
          </ac:spMkLst>
        </pc:spChg>
        <pc:spChg chg="add del mod ord">
          <ac:chgData name="김다진" userId="9470b392-b654-424b-a0a8-a538916d4f9a" providerId="ADAL" clId="{358FD46B-8C5A-4EB4-8088-278D57DBEE94}" dt="2021-07-21T01:18:19.195" v="4724"/>
          <ac:spMkLst>
            <pc:docMk/>
            <pc:sldMk cId="2597677150" sldId="266"/>
            <ac:spMk id="74" creationId="{432FB507-5FB7-4F25-966A-D845DA6FFD53}"/>
          </ac:spMkLst>
        </pc:spChg>
        <pc:spChg chg="add mod ord">
          <ac:chgData name="김다진" userId="9470b392-b654-424b-a0a8-a538916d4f9a" providerId="ADAL" clId="{358FD46B-8C5A-4EB4-8088-278D57DBEE94}" dt="2021-07-21T04:40:33.678" v="8401" actId="207"/>
          <ac:spMkLst>
            <pc:docMk/>
            <pc:sldMk cId="2597677150" sldId="266"/>
            <ac:spMk id="75" creationId="{C1009ABC-4A13-48B2-9372-2E87A58369C8}"/>
          </ac:spMkLst>
        </pc:spChg>
        <pc:spChg chg="add del mod">
          <ac:chgData name="김다진" userId="9470b392-b654-424b-a0a8-a538916d4f9a" providerId="ADAL" clId="{358FD46B-8C5A-4EB4-8088-278D57DBEE94}" dt="2021-07-21T00:39:32.523" v="4398"/>
          <ac:spMkLst>
            <pc:docMk/>
            <pc:sldMk cId="2597677150" sldId="266"/>
            <ac:spMk id="76" creationId="{67630514-7EB4-4170-994C-B8B96F0C25D8}"/>
          </ac:spMkLst>
        </pc:spChg>
        <pc:spChg chg="add del mod">
          <ac:chgData name="김다진" userId="9470b392-b654-424b-a0a8-a538916d4f9a" providerId="ADAL" clId="{358FD46B-8C5A-4EB4-8088-278D57DBEE94}" dt="2021-07-20T20:24:52.055" v="3342"/>
          <ac:spMkLst>
            <pc:docMk/>
            <pc:sldMk cId="2597677150" sldId="266"/>
            <ac:spMk id="77" creationId="{69C5A77B-1CA6-4E6C-A901-4A51BE73C3D2}"/>
          </ac:spMkLst>
        </pc:spChg>
        <pc:spChg chg="add del mod">
          <ac:chgData name="김다진" userId="9470b392-b654-424b-a0a8-a538916d4f9a" providerId="ADAL" clId="{358FD46B-8C5A-4EB4-8088-278D57DBEE94}" dt="2021-07-20T20:24:58.259" v="3353"/>
          <ac:spMkLst>
            <pc:docMk/>
            <pc:sldMk cId="2597677150" sldId="266"/>
            <ac:spMk id="78" creationId="{A2C19819-F195-4954-A3FB-28426EBC9FCE}"/>
          </ac:spMkLst>
        </pc:spChg>
        <pc:spChg chg="add del mod">
          <ac:chgData name="김다진" userId="9470b392-b654-424b-a0a8-a538916d4f9a" providerId="ADAL" clId="{358FD46B-8C5A-4EB4-8088-278D57DBEE94}" dt="2021-07-20T20:24:58.259" v="3353"/>
          <ac:spMkLst>
            <pc:docMk/>
            <pc:sldMk cId="2597677150" sldId="266"/>
            <ac:spMk id="79" creationId="{A4CF23CC-12FE-49F5-9EF9-563A6E2C4995}"/>
          </ac:spMkLst>
        </pc:spChg>
        <pc:spChg chg="add del mod">
          <ac:chgData name="김다진" userId="9470b392-b654-424b-a0a8-a538916d4f9a" providerId="ADAL" clId="{358FD46B-8C5A-4EB4-8088-278D57DBEE94}" dt="2021-07-21T00:37:48.753" v="4388"/>
          <ac:spMkLst>
            <pc:docMk/>
            <pc:sldMk cId="2597677150" sldId="266"/>
            <ac:spMk id="81" creationId="{DC28BE34-DE45-4560-B4FD-3050A4B2E01D}"/>
          </ac:spMkLst>
        </pc:spChg>
        <pc:spChg chg="mod">
          <ac:chgData name="김다진" userId="9470b392-b654-424b-a0a8-a538916d4f9a" providerId="ADAL" clId="{358FD46B-8C5A-4EB4-8088-278D57DBEE94}" dt="2021-07-20T20:25:57.510" v="3363"/>
          <ac:spMkLst>
            <pc:docMk/>
            <pc:sldMk cId="2597677150" sldId="266"/>
            <ac:spMk id="84" creationId="{19B8FE77-E327-4917-9136-E14D5E03066A}"/>
          </ac:spMkLst>
        </pc:spChg>
        <pc:spChg chg="mod">
          <ac:chgData name="김다진" userId="9470b392-b654-424b-a0a8-a538916d4f9a" providerId="ADAL" clId="{358FD46B-8C5A-4EB4-8088-278D57DBEE94}" dt="2021-07-20T20:25:57.510" v="3363"/>
          <ac:spMkLst>
            <pc:docMk/>
            <pc:sldMk cId="2597677150" sldId="266"/>
            <ac:spMk id="85" creationId="{22777F74-47F8-4CCD-AEF1-66CF2A8E2CD9}"/>
          </ac:spMkLst>
        </pc:spChg>
        <pc:spChg chg="mod topLvl">
          <ac:chgData name="김다진" userId="9470b392-b654-424b-a0a8-a538916d4f9a" providerId="ADAL" clId="{358FD46B-8C5A-4EB4-8088-278D57DBEE94}" dt="2021-07-21T02:39:12.269" v="6494" actId="1037"/>
          <ac:spMkLst>
            <pc:docMk/>
            <pc:sldMk cId="2597677150" sldId="266"/>
            <ac:spMk id="87" creationId="{C38B7DD2-65AF-4E3E-A744-8FF4C22E32B8}"/>
          </ac:spMkLst>
        </pc:spChg>
        <pc:spChg chg="mod topLvl">
          <ac:chgData name="김다진" userId="9470b392-b654-424b-a0a8-a538916d4f9a" providerId="ADAL" clId="{358FD46B-8C5A-4EB4-8088-278D57DBEE94}" dt="2021-07-21T02:39:12.269" v="6494" actId="1037"/>
          <ac:spMkLst>
            <pc:docMk/>
            <pc:sldMk cId="2597677150" sldId="266"/>
            <ac:spMk id="88" creationId="{0E43D8F4-9640-45CF-BCD9-7C53094D67F0}"/>
          </ac:spMkLst>
        </pc:spChg>
        <pc:spChg chg="add mod">
          <ac:chgData name="김다진" userId="9470b392-b654-424b-a0a8-a538916d4f9a" providerId="ADAL" clId="{358FD46B-8C5A-4EB4-8088-278D57DBEE94}" dt="2021-07-21T02:38:39.269" v="6476" actId="14100"/>
          <ac:spMkLst>
            <pc:docMk/>
            <pc:sldMk cId="2597677150" sldId="266"/>
            <ac:spMk id="96" creationId="{721F12A7-AFFF-40AD-929B-A6E8A829393B}"/>
          </ac:spMkLst>
        </pc:spChg>
        <pc:spChg chg="add mod topLvl">
          <ac:chgData name="김다진" userId="9470b392-b654-424b-a0a8-a538916d4f9a" providerId="ADAL" clId="{358FD46B-8C5A-4EB4-8088-278D57DBEE94}" dt="2021-07-21T00:36:35.904" v="4380" actId="1037"/>
          <ac:spMkLst>
            <pc:docMk/>
            <pc:sldMk cId="2597677150" sldId="266"/>
            <ac:spMk id="97" creationId="{A6B32A71-329A-4C62-82DB-19741A12D09A}"/>
          </ac:spMkLst>
        </pc:spChg>
        <pc:spChg chg="add mod topLvl">
          <ac:chgData name="김다진" userId="9470b392-b654-424b-a0a8-a538916d4f9a" providerId="ADAL" clId="{358FD46B-8C5A-4EB4-8088-278D57DBEE94}" dt="2021-07-21T02:38:29.985" v="6475" actId="1037"/>
          <ac:spMkLst>
            <pc:docMk/>
            <pc:sldMk cId="2597677150" sldId="266"/>
            <ac:spMk id="98" creationId="{B417CAA0-2B14-40E5-8B20-D9292FCE62A0}"/>
          </ac:spMkLst>
        </pc:spChg>
        <pc:spChg chg="add mod">
          <ac:chgData name="김다진" userId="9470b392-b654-424b-a0a8-a538916d4f9a" providerId="ADAL" clId="{358FD46B-8C5A-4EB4-8088-278D57DBEE94}" dt="2021-07-21T00:36:35.904" v="4380" actId="1037"/>
          <ac:spMkLst>
            <pc:docMk/>
            <pc:sldMk cId="2597677150" sldId="266"/>
            <ac:spMk id="102" creationId="{0AD8C4FB-ED43-4674-A895-A84EC0AC21F6}"/>
          </ac:spMkLst>
        </pc:spChg>
        <pc:spChg chg="add mod">
          <ac:chgData name="김다진" userId="9470b392-b654-424b-a0a8-a538916d4f9a" providerId="ADAL" clId="{358FD46B-8C5A-4EB4-8088-278D57DBEE94}" dt="2021-07-21T00:36:35.904" v="4380" actId="1037"/>
          <ac:spMkLst>
            <pc:docMk/>
            <pc:sldMk cId="2597677150" sldId="266"/>
            <ac:spMk id="103" creationId="{C642BC69-E6C5-44B8-9A44-8C9D2362B688}"/>
          </ac:spMkLst>
        </pc:spChg>
        <pc:spChg chg="add mod ord">
          <ac:chgData name="김다진" userId="9470b392-b654-424b-a0a8-a538916d4f9a" providerId="ADAL" clId="{358FD46B-8C5A-4EB4-8088-278D57DBEE94}" dt="2021-07-21T04:37:43.388" v="8313" actId="207"/>
          <ac:spMkLst>
            <pc:docMk/>
            <pc:sldMk cId="2597677150" sldId="266"/>
            <ac:spMk id="116" creationId="{73493952-A1E5-45A5-A908-35EFD31D8333}"/>
          </ac:spMkLst>
        </pc:spChg>
        <pc:spChg chg="add mod ord">
          <ac:chgData name="김다진" userId="9470b392-b654-424b-a0a8-a538916d4f9a" providerId="ADAL" clId="{358FD46B-8C5A-4EB4-8088-278D57DBEE94}" dt="2021-07-21T04:42:54.724" v="8438" actId="14100"/>
          <ac:spMkLst>
            <pc:docMk/>
            <pc:sldMk cId="2597677150" sldId="266"/>
            <ac:spMk id="117" creationId="{C78ECBC0-B8DF-41C9-AA35-BF37C1733F37}"/>
          </ac:spMkLst>
        </pc:spChg>
        <pc:spChg chg="add mod">
          <ac:chgData name="김다진" userId="9470b392-b654-424b-a0a8-a538916d4f9a" providerId="ADAL" clId="{358FD46B-8C5A-4EB4-8088-278D57DBEE94}" dt="2021-07-21T06:06:49.385" v="9566" actId="207"/>
          <ac:spMkLst>
            <pc:docMk/>
            <pc:sldMk cId="2597677150" sldId="266"/>
            <ac:spMk id="118" creationId="{05645E31-2959-4E95-8BA4-EC77B830466D}"/>
          </ac:spMkLst>
        </pc:spChg>
        <pc:spChg chg="mod">
          <ac:chgData name="김다진" userId="9470b392-b654-424b-a0a8-a538916d4f9a" providerId="ADAL" clId="{358FD46B-8C5A-4EB4-8088-278D57DBEE94}" dt="2021-07-20T20:47:42.551" v="3725"/>
          <ac:spMkLst>
            <pc:docMk/>
            <pc:sldMk cId="2597677150" sldId="266"/>
            <ac:spMk id="120" creationId="{BF37ECC4-9406-4953-9803-DC0413B1D38D}"/>
          </ac:spMkLst>
        </pc:spChg>
        <pc:spChg chg="mod">
          <ac:chgData name="김다진" userId="9470b392-b654-424b-a0a8-a538916d4f9a" providerId="ADAL" clId="{358FD46B-8C5A-4EB4-8088-278D57DBEE94}" dt="2021-07-20T20:47:42.551" v="3725"/>
          <ac:spMkLst>
            <pc:docMk/>
            <pc:sldMk cId="2597677150" sldId="266"/>
            <ac:spMk id="121" creationId="{F01C8E73-A62E-4B6F-9D9A-B54D5154934C}"/>
          </ac:spMkLst>
        </pc:spChg>
        <pc:spChg chg="mod">
          <ac:chgData name="김다진" userId="9470b392-b654-424b-a0a8-a538916d4f9a" providerId="ADAL" clId="{358FD46B-8C5A-4EB4-8088-278D57DBEE94}" dt="2021-07-20T20:50:57.276" v="3759"/>
          <ac:spMkLst>
            <pc:docMk/>
            <pc:sldMk cId="2597677150" sldId="266"/>
            <ac:spMk id="126" creationId="{D7A0E05A-767E-46F7-B66F-287540F8B44F}"/>
          </ac:spMkLst>
        </pc:spChg>
        <pc:spChg chg="mod">
          <ac:chgData name="김다진" userId="9470b392-b654-424b-a0a8-a538916d4f9a" providerId="ADAL" clId="{358FD46B-8C5A-4EB4-8088-278D57DBEE94}" dt="2021-07-20T20:50:57.276" v="3759"/>
          <ac:spMkLst>
            <pc:docMk/>
            <pc:sldMk cId="2597677150" sldId="266"/>
            <ac:spMk id="127" creationId="{D3DF31C9-932C-4035-BE1C-222C5D7D3655}"/>
          </ac:spMkLst>
        </pc:spChg>
        <pc:spChg chg="add mod">
          <ac:chgData name="김다진" userId="9470b392-b654-424b-a0a8-a538916d4f9a" providerId="ADAL" clId="{358FD46B-8C5A-4EB4-8088-278D57DBEE94}" dt="2021-07-21T01:12:50.126" v="4648" actId="14100"/>
          <ac:spMkLst>
            <pc:docMk/>
            <pc:sldMk cId="2597677150" sldId="266"/>
            <ac:spMk id="128" creationId="{898EA55D-9050-461A-B96D-7391FC95B821}"/>
          </ac:spMkLst>
        </pc:spChg>
        <pc:spChg chg="add mod">
          <ac:chgData name="김다진" userId="9470b392-b654-424b-a0a8-a538916d4f9a" providerId="ADAL" clId="{358FD46B-8C5A-4EB4-8088-278D57DBEE94}" dt="2021-07-21T01:12:50.126" v="4648" actId="14100"/>
          <ac:spMkLst>
            <pc:docMk/>
            <pc:sldMk cId="2597677150" sldId="266"/>
            <ac:spMk id="129" creationId="{98D85AB7-F178-4C3B-8CCF-6E8C1F2074F1}"/>
          </ac:spMkLst>
        </pc:spChg>
        <pc:spChg chg="add mod">
          <ac:chgData name="김다진" userId="9470b392-b654-424b-a0a8-a538916d4f9a" providerId="ADAL" clId="{358FD46B-8C5A-4EB4-8088-278D57DBEE94}" dt="2021-07-21T01:17:30.916" v="4717" actId="1037"/>
          <ac:spMkLst>
            <pc:docMk/>
            <pc:sldMk cId="2597677150" sldId="266"/>
            <ac:spMk id="130" creationId="{7B4CD226-A05D-488D-8790-6F6C9ED3168F}"/>
          </ac:spMkLst>
        </pc:spChg>
        <pc:spChg chg="add mod">
          <ac:chgData name="김다진" userId="9470b392-b654-424b-a0a8-a538916d4f9a" providerId="ADAL" clId="{358FD46B-8C5A-4EB4-8088-278D57DBEE94}" dt="2021-07-21T01:12:58.373" v="4653" actId="1038"/>
          <ac:spMkLst>
            <pc:docMk/>
            <pc:sldMk cId="2597677150" sldId="266"/>
            <ac:spMk id="131" creationId="{72961F6B-456B-4F44-85E1-D6F95EF0279C}"/>
          </ac:spMkLst>
        </pc:spChg>
        <pc:spChg chg="mod">
          <ac:chgData name="김다진" userId="9470b392-b654-424b-a0a8-a538916d4f9a" providerId="ADAL" clId="{358FD46B-8C5A-4EB4-8088-278D57DBEE94}" dt="2021-07-20T20:56:39.460" v="3820"/>
          <ac:spMkLst>
            <pc:docMk/>
            <pc:sldMk cId="2597677150" sldId="266"/>
            <ac:spMk id="133" creationId="{D28B15FF-424A-452B-AC4A-387F2A6C7C90}"/>
          </ac:spMkLst>
        </pc:spChg>
        <pc:spChg chg="mod">
          <ac:chgData name="김다진" userId="9470b392-b654-424b-a0a8-a538916d4f9a" providerId="ADAL" clId="{358FD46B-8C5A-4EB4-8088-278D57DBEE94}" dt="2021-07-20T20:56:39.460" v="3820"/>
          <ac:spMkLst>
            <pc:docMk/>
            <pc:sldMk cId="2597677150" sldId="266"/>
            <ac:spMk id="134" creationId="{47B3340E-3B1A-4BAA-8D2D-AFF69BC1B68A}"/>
          </ac:spMkLst>
        </pc:spChg>
        <pc:spChg chg="add mod">
          <ac:chgData name="김다진" userId="9470b392-b654-424b-a0a8-a538916d4f9a" providerId="ADAL" clId="{358FD46B-8C5A-4EB4-8088-278D57DBEE94}" dt="2021-07-21T02:33:12.241" v="6447" actId="14100"/>
          <ac:spMkLst>
            <pc:docMk/>
            <pc:sldMk cId="2597677150" sldId="266"/>
            <ac:spMk id="135" creationId="{83741753-3837-4BE8-BA80-077F63ABFEE8}"/>
          </ac:spMkLst>
        </pc:spChg>
        <pc:spChg chg="add del mod">
          <ac:chgData name="김다진" userId="9470b392-b654-424b-a0a8-a538916d4f9a" providerId="ADAL" clId="{358FD46B-8C5A-4EB4-8088-278D57DBEE94}" dt="2021-07-20T20:59:51.985" v="4037"/>
          <ac:spMkLst>
            <pc:docMk/>
            <pc:sldMk cId="2597677150" sldId="266"/>
            <ac:spMk id="136" creationId="{4A836682-AF10-4F67-98B6-802526352DD9}"/>
          </ac:spMkLst>
        </pc:spChg>
        <pc:spChg chg="add del mod">
          <ac:chgData name="김다진" userId="9470b392-b654-424b-a0a8-a538916d4f9a" providerId="ADAL" clId="{358FD46B-8C5A-4EB4-8088-278D57DBEE94}" dt="2021-07-20T20:59:51.985" v="4037"/>
          <ac:spMkLst>
            <pc:docMk/>
            <pc:sldMk cId="2597677150" sldId="266"/>
            <ac:spMk id="137" creationId="{F3761F14-813B-4D53-B5A9-BE358E9DFED5}"/>
          </ac:spMkLst>
        </pc:spChg>
        <pc:spChg chg="mod">
          <ac:chgData name="김다진" userId="9470b392-b654-424b-a0a8-a538916d4f9a" providerId="ADAL" clId="{358FD46B-8C5A-4EB4-8088-278D57DBEE94}" dt="2021-07-20T20:59:37.807" v="4033"/>
          <ac:spMkLst>
            <pc:docMk/>
            <pc:sldMk cId="2597677150" sldId="266"/>
            <ac:spMk id="139" creationId="{B9488233-022B-4FB3-AA90-3179FCEE0352}"/>
          </ac:spMkLst>
        </pc:spChg>
        <pc:spChg chg="mod">
          <ac:chgData name="김다진" userId="9470b392-b654-424b-a0a8-a538916d4f9a" providerId="ADAL" clId="{358FD46B-8C5A-4EB4-8088-278D57DBEE94}" dt="2021-07-20T20:59:45.306" v="4035"/>
          <ac:spMkLst>
            <pc:docMk/>
            <pc:sldMk cId="2597677150" sldId="266"/>
            <ac:spMk id="140" creationId="{B726D902-C67C-4EF0-9FC3-60E73B1D9501}"/>
          </ac:spMkLst>
        </pc:spChg>
        <pc:spChg chg="add del mod">
          <ac:chgData name="김다진" userId="9470b392-b654-424b-a0a8-a538916d4f9a" providerId="ADAL" clId="{358FD46B-8C5A-4EB4-8088-278D57DBEE94}" dt="2021-07-21T01:14:39.974" v="4694"/>
          <ac:spMkLst>
            <pc:docMk/>
            <pc:sldMk cId="2597677150" sldId="266"/>
            <ac:spMk id="141" creationId="{68D73C7C-FA83-4095-ADD4-E540F7A39CEA}"/>
          </ac:spMkLst>
        </pc:spChg>
        <pc:spChg chg="add mod">
          <ac:chgData name="김다진" userId="9470b392-b654-424b-a0a8-a538916d4f9a" providerId="ADAL" clId="{358FD46B-8C5A-4EB4-8088-278D57DBEE94}" dt="2021-07-21T01:15:15.194" v="4708" actId="1036"/>
          <ac:spMkLst>
            <pc:docMk/>
            <pc:sldMk cId="2597677150" sldId="266"/>
            <ac:spMk id="142" creationId="{4ED43AE7-43A5-4CD4-ACC3-072DA98193F7}"/>
          </ac:spMkLst>
        </pc:spChg>
        <pc:spChg chg="add del mod">
          <ac:chgData name="김다진" userId="9470b392-b654-424b-a0a8-a538916d4f9a" providerId="ADAL" clId="{358FD46B-8C5A-4EB4-8088-278D57DBEE94}" dt="2021-07-20T21:01:12.501" v="4054"/>
          <ac:spMkLst>
            <pc:docMk/>
            <pc:sldMk cId="2597677150" sldId="266"/>
            <ac:spMk id="144" creationId="{79EDFFDA-0BA5-4017-816B-DF84ADD43DF3}"/>
          </ac:spMkLst>
        </pc:spChg>
        <pc:spChg chg="add del mod topLvl">
          <ac:chgData name="김다진" userId="9470b392-b654-424b-a0a8-a538916d4f9a" providerId="ADAL" clId="{358FD46B-8C5A-4EB4-8088-278D57DBEE94}" dt="2021-07-21T04:23:50.900" v="7970" actId="1076"/>
          <ac:spMkLst>
            <pc:docMk/>
            <pc:sldMk cId="2597677150" sldId="266"/>
            <ac:spMk id="145" creationId="{1E55DB8C-4417-4F9B-A2F4-E6F52CFE31C1}"/>
          </ac:spMkLst>
        </pc:spChg>
        <pc:spChg chg="add del mod">
          <ac:chgData name="김다진" userId="9470b392-b654-424b-a0a8-a538916d4f9a" providerId="ADAL" clId="{358FD46B-8C5A-4EB4-8088-278D57DBEE94}" dt="2021-07-21T00:37:48.753" v="4388"/>
          <ac:spMkLst>
            <pc:docMk/>
            <pc:sldMk cId="2597677150" sldId="266"/>
            <ac:spMk id="149" creationId="{910229A7-E1C7-4763-96CC-5ACA0D724335}"/>
          </ac:spMkLst>
        </pc:spChg>
        <pc:spChg chg="mod">
          <ac:chgData name="김다진" userId="9470b392-b654-424b-a0a8-a538916d4f9a" providerId="ADAL" clId="{358FD46B-8C5A-4EB4-8088-278D57DBEE94}" dt="2021-07-21T00:37:41.727" v="4387"/>
          <ac:spMkLst>
            <pc:docMk/>
            <pc:sldMk cId="2597677150" sldId="266"/>
            <ac:spMk id="150" creationId="{6BF87798-10EB-4C21-999C-AC54D60F35AE}"/>
          </ac:spMkLst>
        </pc:spChg>
        <pc:spChg chg="add del mod">
          <ac:chgData name="김다진" userId="9470b392-b654-424b-a0a8-a538916d4f9a" providerId="ADAL" clId="{358FD46B-8C5A-4EB4-8088-278D57DBEE94}" dt="2021-07-21T01:23:28.240" v="4823"/>
          <ac:spMkLst>
            <pc:docMk/>
            <pc:sldMk cId="2597677150" sldId="266"/>
            <ac:spMk id="151" creationId="{687E4CF8-84A9-4E80-B8D2-B4C5A0BE75F6}"/>
          </ac:spMkLst>
        </pc:spChg>
        <pc:spChg chg="add del">
          <ac:chgData name="김다진" userId="9470b392-b654-424b-a0a8-a538916d4f9a" providerId="ADAL" clId="{358FD46B-8C5A-4EB4-8088-278D57DBEE94}" dt="2021-07-21T00:39:32.523" v="4398"/>
          <ac:spMkLst>
            <pc:docMk/>
            <pc:sldMk cId="2597677150" sldId="266"/>
            <ac:spMk id="152" creationId="{71C243E2-539F-4517-923D-575A91E52EBC}"/>
          </ac:spMkLst>
        </pc:spChg>
        <pc:spChg chg="mod">
          <ac:chgData name="김다진" userId="9470b392-b654-424b-a0a8-a538916d4f9a" providerId="ADAL" clId="{358FD46B-8C5A-4EB4-8088-278D57DBEE94}" dt="2021-07-21T00:38:56.026" v="4391"/>
          <ac:spMkLst>
            <pc:docMk/>
            <pc:sldMk cId="2597677150" sldId="266"/>
            <ac:spMk id="153" creationId="{EEFE3D50-85EC-4C5D-AEA2-0BD26C2DF397}"/>
          </ac:spMkLst>
        </pc:spChg>
        <pc:spChg chg="add del mod ord">
          <ac:chgData name="김다진" userId="9470b392-b654-424b-a0a8-a538916d4f9a" providerId="ADAL" clId="{358FD46B-8C5A-4EB4-8088-278D57DBEE94}" dt="2021-07-21T00:40:16.086" v="4413" actId="478"/>
          <ac:spMkLst>
            <pc:docMk/>
            <pc:sldMk cId="2597677150" sldId="266"/>
            <ac:spMk id="154" creationId="{7D03F746-55C0-4A73-A21E-BF2CFCCFC638}"/>
          </ac:spMkLst>
        </pc:spChg>
        <pc:spChg chg="add del mod">
          <ac:chgData name="김다진" userId="9470b392-b654-424b-a0a8-a538916d4f9a" providerId="ADAL" clId="{358FD46B-8C5A-4EB4-8088-278D57DBEE94}" dt="2021-07-21T00:39:27.763" v="4397"/>
          <ac:spMkLst>
            <pc:docMk/>
            <pc:sldMk cId="2597677150" sldId="266"/>
            <ac:spMk id="155" creationId="{11974AD3-1DCF-4F57-A4F7-2E25D97BFAD5}"/>
          </ac:spMkLst>
        </pc:spChg>
        <pc:spChg chg="del mod">
          <ac:chgData name="김다진" userId="9470b392-b654-424b-a0a8-a538916d4f9a" providerId="ADAL" clId="{358FD46B-8C5A-4EB4-8088-278D57DBEE94}" dt="2021-07-21T00:40:04.473" v="4407"/>
          <ac:spMkLst>
            <pc:docMk/>
            <pc:sldMk cId="2597677150" sldId="266"/>
            <ac:spMk id="156" creationId="{A23B687E-8820-4448-9CDB-58963FCB41BA}"/>
          </ac:spMkLst>
        </pc:spChg>
        <pc:spChg chg="mod ord">
          <ac:chgData name="김다진" userId="9470b392-b654-424b-a0a8-a538916d4f9a" providerId="ADAL" clId="{358FD46B-8C5A-4EB4-8088-278D57DBEE94}" dt="2021-07-21T04:37:43.388" v="8313" actId="207"/>
          <ac:spMkLst>
            <pc:docMk/>
            <pc:sldMk cId="2597677150" sldId="266"/>
            <ac:spMk id="157" creationId="{916E36E4-F250-48B4-8A78-2109768117AC}"/>
          </ac:spMkLst>
        </pc:spChg>
        <pc:spChg chg="add del mod">
          <ac:chgData name="김다진" userId="9470b392-b654-424b-a0a8-a538916d4f9a" providerId="ADAL" clId="{358FD46B-8C5A-4EB4-8088-278D57DBEE94}" dt="2021-07-21T00:40:04.473" v="4407"/>
          <ac:spMkLst>
            <pc:docMk/>
            <pc:sldMk cId="2597677150" sldId="266"/>
            <ac:spMk id="158" creationId="{52A5D1FD-6CDA-4260-A1D4-60A4A09CB46C}"/>
          </ac:spMkLst>
        </pc:spChg>
        <pc:spChg chg="add del mod ord">
          <ac:chgData name="김다진" userId="9470b392-b654-424b-a0a8-a538916d4f9a" providerId="ADAL" clId="{358FD46B-8C5A-4EB4-8088-278D57DBEE94}" dt="2021-07-21T04:23:22.549" v="7962" actId="1076"/>
          <ac:spMkLst>
            <pc:docMk/>
            <pc:sldMk cId="2597677150" sldId="266"/>
            <ac:spMk id="159" creationId="{D5B40612-64D4-4F01-8939-99C5DA7CA5DC}"/>
          </ac:spMkLst>
        </pc:spChg>
        <pc:spChg chg="add mod">
          <ac:chgData name="김다진" userId="9470b392-b654-424b-a0a8-a538916d4f9a" providerId="ADAL" clId="{358FD46B-8C5A-4EB4-8088-278D57DBEE94}" dt="2021-07-21T00:48:03.508" v="4451" actId="571"/>
          <ac:spMkLst>
            <pc:docMk/>
            <pc:sldMk cId="2597677150" sldId="266"/>
            <ac:spMk id="160" creationId="{C6F438FD-DED3-4412-B7A7-8E39C9BED867}"/>
          </ac:spMkLst>
        </pc:spChg>
        <pc:spChg chg="add mod">
          <ac:chgData name="김다진" userId="9470b392-b654-424b-a0a8-a538916d4f9a" providerId="ADAL" clId="{358FD46B-8C5A-4EB4-8088-278D57DBEE94}" dt="2021-07-21T00:48:03.508" v="4451" actId="571"/>
          <ac:spMkLst>
            <pc:docMk/>
            <pc:sldMk cId="2597677150" sldId="266"/>
            <ac:spMk id="161" creationId="{F536E91E-6DFA-4F18-9A73-E249B607D6B7}"/>
          </ac:spMkLst>
        </pc:spChg>
        <pc:spChg chg="add mod">
          <ac:chgData name="김다진" userId="9470b392-b654-424b-a0a8-a538916d4f9a" providerId="ADAL" clId="{358FD46B-8C5A-4EB4-8088-278D57DBEE94}" dt="2021-07-21T01:09:59.172" v="4598" actId="571"/>
          <ac:spMkLst>
            <pc:docMk/>
            <pc:sldMk cId="2597677150" sldId="266"/>
            <ac:spMk id="163" creationId="{26F84847-E370-478F-937C-2A7FEEF20B16}"/>
          </ac:spMkLst>
        </pc:spChg>
        <pc:spChg chg="mod">
          <ac:chgData name="김다진" userId="9470b392-b654-424b-a0a8-a538916d4f9a" providerId="ADAL" clId="{358FD46B-8C5A-4EB4-8088-278D57DBEE94}" dt="2021-07-21T01:09:59.172" v="4598" actId="571"/>
          <ac:spMkLst>
            <pc:docMk/>
            <pc:sldMk cId="2597677150" sldId="266"/>
            <ac:spMk id="165" creationId="{63637CAD-85F7-46AB-81C6-B95BA251CA25}"/>
          </ac:spMkLst>
        </pc:spChg>
        <pc:spChg chg="mod">
          <ac:chgData name="김다진" userId="9470b392-b654-424b-a0a8-a538916d4f9a" providerId="ADAL" clId="{358FD46B-8C5A-4EB4-8088-278D57DBEE94}" dt="2021-07-21T01:09:59.172" v="4598" actId="571"/>
          <ac:spMkLst>
            <pc:docMk/>
            <pc:sldMk cId="2597677150" sldId="266"/>
            <ac:spMk id="166" creationId="{6D5F9D87-DB98-4715-8E45-CC9DC63B09CE}"/>
          </ac:spMkLst>
        </pc:spChg>
        <pc:spChg chg="add del mod">
          <ac:chgData name="김다진" userId="9470b392-b654-424b-a0a8-a538916d4f9a" providerId="ADAL" clId="{358FD46B-8C5A-4EB4-8088-278D57DBEE94}" dt="2021-07-21T01:14:39.974" v="4694"/>
          <ac:spMkLst>
            <pc:docMk/>
            <pc:sldMk cId="2597677150" sldId="266"/>
            <ac:spMk id="167" creationId="{7027EE3B-A57D-4F1F-B0DA-3424C234F434}"/>
          </ac:spMkLst>
        </pc:spChg>
        <pc:spChg chg="mod">
          <ac:chgData name="김다진" userId="9470b392-b654-424b-a0a8-a538916d4f9a" providerId="ADAL" clId="{358FD46B-8C5A-4EB4-8088-278D57DBEE94}" dt="2021-07-21T01:13:57.994" v="4667"/>
          <ac:spMkLst>
            <pc:docMk/>
            <pc:sldMk cId="2597677150" sldId="266"/>
            <ac:spMk id="168" creationId="{CA766704-1EF1-443A-A705-C72D598C29D8}"/>
          </ac:spMkLst>
        </pc:spChg>
        <pc:spChg chg="mod">
          <ac:chgData name="김다진" userId="9470b392-b654-424b-a0a8-a538916d4f9a" providerId="ADAL" clId="{358FD46B-8C5A-4EB4-8088-278D57DBEE94}" dt="2021-07-21T01:14:10.778" v="4669"/>
          <ac:spMkLst>
            <pc:docMk/>
            <pc:sldMk cId="2597677150" sldId="266"/>
            <ac:spMk id="169" creationId="{1D842DB3-FDED-4568-8BA6-CFB4D90F02A6}"/>
          </ac:spMkLst>
        </pc:spChg>
        <pc:spChg chg="mod">
          <ac:chgData name="김다진" userId="9470b392-b654-424b-a0a8-a538916d4f9a" providerId="ADAL" clId="{358FD46B-8C5A-4EB4-8088-278D57DBEE94}" dt="2021-07-21T01:14:39.974" v="4694"/>
          <ac:spMkLst>
            <pc:docMk/>
            <pc:sldMk cId="2597677150" sldId="266"/>
            <ac:spMk id="170" creationId="{E9AFB0AA-948B-4875-A3B7-A9795E8067A9}"/>
          </ac:spMkLst>
        </pc:spChg>
        <pc:spChg chg="add del mod">
          <ac:chgData name="김다진" userId="9470b392-b654-424b-a0a8-a538916d4f9a" providerId="ADAL" clId="{358FD46B-8C5A-4EB4-8088-278D57DBEE94}" dt="2021-07-21T01:16:46.181" v="4714" actId="478"/>
          <ac:spMkLst>
            <pc:docMk/>
            <pc:sldMk cId="2597677150" sldId="266"/>
            <ac:spMk id="172" creationId="{4DC45288-3ABF-4DEF-904E-5295C39968CB}"/>
          </ac:spMkLst>
        </pc:spChg>
        <pc:spChg chg="add del">
          <ac:chgData name="김다진" userId="9470b392-b654-424b-a0a8-a538916d4f9a" providerId="ADAL" clId="{358FD46B-8C5A-4EB4-8088-278D57DBEE94}" dt="2021-07-21T01:18:19.195" v="4724"/>
          <ac:spMkLst>
            <pc:docMk/>
            <pc:sldMk cId="2597677150" sldId="266"/>
            <ac:spMk id="173" creationId="{212DA486-E9DE-41A8-A693-6D67B94C4431}"/>
          </ac:spMkLst>
        </pc:spChg>
        <pc:spChg chg="mod">
          <ac:chgData name="김다진" userId="9470b392-b654-424b-a0a8-a538916d4f9a" providerId="ADAL" clId="{358FD46B-8C5A-4EB4-8088-278D57DBEE94}" dt="2021-07-21T04:40:33.678" v="8401" actId="207"/>
          <ac:spMkLst>
            <pc:docMk/>
            <pc:sldMk cId="2597677150" sldId="266"/>
            <ac:spMk id="174" creationId="{E13678E9-9848-4502-9679-C42361D38F68}"/>
          </ac:spMkLst>
        </pc:spChg>
        <pc:spChg chg="add del">
          <ac:chgData name="김다진" userId="9470b392-b654-424b-a0a8-a538916d4f9a" providerId="ADAL" clId="{358FD46B-8C5A-4EB4-8088-278D57DBEE94}" dt="2021-07-21T01:19:31.523" v="4731" actId="11529"/>
          <ac:spMkLst>
            <pc:docMk/>
            <pc:sldMk cId="2597677150" sldId="266"/>
            <ac:spMk id="175" creationId="{B31DE029-4519-4C0D-941C-247A900D2775}"/>
          </ac:spMkLst>
        </pc:spChg>
        <pc:spChg chg="add del mod">
          <ac:chgData name="김다진" userId="9470b392-b654-424b-a0a8-a538916d4f9a" providerId="ADAL" clId="{358FD46B-8C5A-4EB4-8088-278D57DBEE94}" dt="2021-07-21T01:23:28.240" v="4823"/>
          <ac:spMkLst>
            <pc:docMk/>
            <pc:sldMk cId="2597677150" sldId="266"/>
            <ac:spMk id="176" creationId="{2716A52C-7D99-4277-B76C-52FEB96E4B64}"/>
          </ac:spMkLst>
        </pc:spChg>
        <pc:spChg chg="mod">
          <ac:chgData name="김다진" userId="9470b392-b654-424b-a0a8-a538916d4f9a" providerId="ADAL" clId="{358FD46B-8C5A-4EB4-8088-278D57DBEE94}" dt="2021-07-21T01:21:03.303" v="4743"/>
          <ac:spMkLst>
            <pc:docMk/>
            <pc:sldMk cId="2597677150" sldId="266"/>
            <ac:spMk id="177" creationId="{697D6952-99C3-42F1-A238-64F621C5E1E5}"/>
          </ac:spMkLst>
        </pc:spChg>
        <pc:spChg chg="mod">
          <ac:chgData name="김다진" userId="9470b392-b654-424b-a0a8-a538916d4f9a" providerId="ADAL" clId="{358FD46B-8C5A-4EB4-8088-278D57DBEE94}" dt="2021-07-21T01:23:05.953" v="4754"/>
          <ac:spMkLst>
            <pc:docMk/>
            <pc:sldMk cId="2597677150" sldId="266"/>
            <ac:spMk id="178" creationId="{B4BA173C-73B0-4A73-BA31-67B768CE8489}"/>
          </ac:spMkLst>
        </pc:spChg>
        <pc:spChg chg="add del mod">
          <ac:chgData name="김다진" userId="9470b392-b654-424b-a0a8-a538916d4f9a" providerId="ADAL" clId="{358FD46B-8C5A-4EB4-8088-278D57DBEE94}" dt="2021-07-21T01:33:43.311" v="5056"/>
          <ac:spMkLst>
            <pc:docMk/>
            <pc:sldMk cId="2597677150" sldId="266"/>
            <ac:spMk id="179" creationId="{ABDC1A56-54FB-48C1-AD28-F36E04F6CB72}"/>
          </ac:spMkLst>
        </pc:spChg>
        <pc:spChg chg="add del mod">
          <ac:chgData name="김다진" userId="9470b392-b654-424b-a0a8-a538916d4f9a" providerId="ADAL" clId="{358FD46B-8C5A-4EB4-8088-278D57DBEE94}" dt="2021-07-21T02:28:19.176" v="6391" actId="478"/>
          <ac:spMkLst>
            <pc:docMk/>
            <pc:sldMk cId="2597677150" sldId="266"/>
            <ac:spMk id="180" creationId="{27A39489-7422-4845-AEC6-0784EFC4A2CD}"/>
          </ac:spMkLst>
        </pc:spChg>
        <pc:spChg chg="add mod">
          <ac:chgData name="김다진" userId="9470b392-b654-424b-a0a8-a538916d4f9a" providerId="ADAL" clId="{358FD46B-8C5A-4EB4-8088-278D57DBEE94}" dt="2021-07-21T02:30:56.585" v="6430" actId="14100"/>
          <ac:spMkLst>
            <pc:docMk/>
            <pc:sldMk cId="2597677150" sldId="266"/>
            <ac:spMk id="181" creationId="{A5079332-046F-4E5E-A6A0-8977E028D18F}"/>
          </ac:spMkLst>
        </pc:spChg>
        <pc:spChg chg="add del mod">
          <ac:chgData name="김다진" userId="9470b392-b654-424b-a0a8-a538916d4f9a" providerId="ADAL" clId="{358FD46B-8C5A-4EB4-8088-278D57DBEE94}" dt="2021-07-21T01:33:43.311" v="5056"/>
          <ac:spMkLst>
            <pc:docMk/>
            <pc:sldMk cId="2597677150" sldId="266"/>
            <ac:spMk id="182" creationId="{472380AA-98C3-4C36-A280-1B54BF1B9C74}"/>
          </ac:spMkLst>
        </pc:spChg>
        <pc:spChg chg="mod">
          <ac:chgData name="김다진" userId="9470b392-b654-424b-a0a8-a538916d4f9a" providerId="ADAL" clId="{358FD46B-8C5A-4EB4-8088-278D57DBEE94}" dt="2021-07-21T01:33:11.053" v="5049"/>
          <ac:spMkLst>
            <pc:docMk/>
            <pc:sldMk cId="2597677150" sldId="266"/>
            <ac:spMk id="183" creationId="{ED900ABA-61F5-4CD4-8AE7-B4F3C325D102}"/>
          </ac:spMkLst>
        </pc:spChg>
        <pc:spChg chg="mod">
          <ac:chgData name="김다진" userId="9470b392-b654-424b-a0a8-a538916d4f9a" providerId="ADAL" clId="{358FD46B-8C5A-4EB4-8088-278D57DBEE94}" dt="2021-07-21T01:33:29.371" v="5053"/>
          <ac:spMkLst>
            <pc:docMk/>
            <pc:sldMk cId="2597677150" sldId="266"/>
            <ac:spMk id="184" creationId="{4C88443A-35C3-4640-9606-E607052FE082}"/>
          </ac:spMkLst>
        </pc:spChg>
        <pc:spChg chg="mod ord">
          <ac:chgData name="김다진" userId="9470b392-b654-424b-a0a8-a538916d4f9a" providerId="ADAL" clId="{358FD46B-8C5A-4EB4-8088-278D57DBEE94}" dt="2021-07-21T04:07:12.279" v="7384" actId="166"/>
          <ac:spMkLst>
            <pc:docMk/>
            <pc:sldMk cId="2597677150" sldId="266"/>
            <ac:spMk id="185" creationId="{55DC66D9-5C3D-46C5-A6D1-3058953C59FE}"/>
          </ac:spMkLst>
        </pc:spChg>
        <pc:spChg chg="add del mod">
          <ac:chgData name="김다진" userId="9470b392-b654-424b-a0a8-a538916d4f9a" providerId="ADAL" clId="{358FD46B-8C5A-4EB4-8088-278D57DBEE94}" dt="2021-07-21T02:08:37.569" v="5929" actId="478"/>
          <ac:spMkLst>
            <pc:docMk/>
            <pc:sldMk cId="2597677150" sldId="266"/>
            <ac:spMk id="187" creationId="{FE0A302B-2741-4224-BB54-04C6CD7C0D9A}"/>
          </ac:spMkLst>
        </pc:spChg>
        <pc:spChg chg="add del mod">
          <ac:chgData name="김다진" userId="9470b392-b654-424b-a0a8-a538916d4f9a" providerId="ADAL" clId="{358FD46B-8C5A-4EB4-8088-278D57DBEE94}" dt="2021-07-21T02:08:37.569" v="5929" actId="478"/>
          <ac:spMkLst>
            <pc:docMk/>
            <pc:sldMk cId="2597677150" sldId="266"/>
            <ac:spMk id="188" creationId="{E19F2E68-4771-4757-BF18-0F233EE88073}"/>
          </ac:spMkLst>
        </pc:spChg>
        <pc:spChg chg="add del mod">
          <ac:chgData name="김다진" userId="9470b392-b654-424b-a0a8-a538916d4f9a" providerId="ADAL" clId="{358FD46B-8C5A-4EB4-8088-278D57DBEE94}" dt="2021-07-21T02:11:46.174" v="5995" actId="1038"/>
          <ac:spMkLst>
            <pc:docMk/>
            <pc:sldMk cId="2597677150" sldId="266"/>
            <ac:spMk id="194" creationId="{FD201A5E-1B0B-4B4C-83A0-70CBBA413A6C}"/>
          </ac:spMkLst>
        </pc:spChg>
        <pc:spChg chg="add del mod">
          <ac:chgData name="김다진" userId="9470b392-b654-424b-a0a8-a538916d4f9a" providerId="ADAL" clId="{358FD46B-8C5A-4EB4-8088-278D57DBEE94}" dt="2021-07-21T02:11:46.174" v="5995" actId="1038"/>
          <ac:spMkLst>
            <pc:docMk/>
            <pc:sldMk cId="2597677150" sldId="266"/>
            <ac:spMk id="195" creationId="{17F5C43A-BEA3-4A91-8088-2CFA3F106D9F}"/>
          </ac:spMkLst>
        </pc:spChg>
        <pc:spChg chg="add del mod">
          <ac:chgData name="김다진" userId="9470b392-b654-424b-a0a8-a538916d4f9a" providerId="ADAL" clId="{358FD46B-8C5A-4EB4-8088-278D57DBEE94}" dt="2021-07-21T02:11:41.048" v="5977" actId="1035"/>
          <ac:spMkLst>
            <pc:docMk/>
            <pc:sldMk cId="2597677150" sldId="266"/>
            <ac:spMk id="201" creationId="{79183B9B-32E9-456D-81E8-115FEEEE0900}"/>
          </ac:spMkLst>
        </pc:spChg>
        <pc:spChg chg="add del mod">
          <ac:chgData name="김다진" userId="9470b392-b654-424b-a0a8-a538916d4f9a" providerId="ADAL" clId="{358FD46B-8C5A-4EB4-8088-278D57DBEE94}" dt="2021-07-21T02:28:19.176" v="6391" actId="478"/>
          <ac:spMkLst>
            <pc:docMk/>
            <pc:sldMk cId="2597677150" sldId="266"/>
            <ac:spMk id="202" creationId="{0C4E930A-6AB9-49F2-8A31-2F5BAD288634}"/>
          </ac:spMkLst>
        </pc:spChg>
        <pc:spChg chg="add del mod">
          <ac:chgData name="김다진" userId="9470b392-b654-424b-a0a8-a538916d4f9a" providerId="ADAL" clId="{358FD46B-8C5A-4EB4-8088-278D57DBEE94}" dt="2021-07-21T02:25:47.982" v="6352"/>
          <ac:spMkLst>
            <pc:docMk/>
            <pc:sldMk cId="2597677150" sldId="266"/>
            <ac:spMk id="203" creationId="{6BBE8F92-5CA0-4EA9-9599-1F62F82CD439}"/>
          </ac:spMkLst>
        </pc:spChg>
        <pc:spChg chg="add del mod">
          <ac:chgData name="김다진" userId="9470b392-b654-424b-a0a8-a538916d4f9a" providerId="ADAL" clId="{358FD46B-8C5A-4EB4-8088-278D57DBEE94}" dt="2021-07-21T02:25:47.982" v="6352"/>
          <ac:spMkLst>
            <pc:docMk/>
            <pc:sldMk cId="2597677150" sldId="266"/>
            <ac:spMk id="204" creationId="{AF98D27A-FBAD-4ED7-AAB2-DA4DD02C933E}"/>
          </ac:spMkLst>
        </pc:spChg>
        <pc:spChg chg="add del mod">
          <ac:chgData name="김다진" userId="9470b392-b654-424b-a0a8-a538916d4f9a" providerId="ADAL" clId="{358FD46B-8C5A-4EB4-8088-278D57DBEE94}" dt="2021-07-21T02:30:49.063" v="6427" actId="478"/>
          <ac:spMkLst>
            <pc:docMk/>
            <pc:sldMk cId="2597677150" sldId="266"/>
            <ac:spMk id="205" creationId="{065A1B0D-4A1B-4613-B642-C33A3775C040}"/>
          </ac:spMkLst>
        </pc:spChg>
        <pc:spChg chg="add mod">
          <ac:chgData name="김다진" userId="9470b392-b654-424b-a0a8-a538916d4f9a" providerId="ADAL" clId="{358FD46B-8C5A-4EB4-8088-278D57DBEE94}" dt="2021-07-21T02:28:13.053" v="6390"/>
          <ac:spMkLst>
            <pc:docMk/>
            <pc:sldMk cId="2597677150" sldId="266"/>
            <ac:spMk id="206" creationId="{37868403-A25B-4070-863F-9A4E84164D34}"/>
          </ac:spMkLst>
        </pc:spChg>
        <pc:spChg chg="add mod">
          <ac:chgData name="김다진" userId="9470b392-b654-424b-a0a8-a538916d4f9a" providerId="ADAL" clId="{358FD46B-8C5A-4EB4-8088-278D57DBEE94}" dt="2021-07-21T02:30:47.456" v="6426"/>
          <ac:spMkLst>
            <pc:docMk/>
            <pc:sldMk cId="2597677150" sldId="266"/>
            <ac:spMk id="207" creationId="{1BDBC894-334C-478A-A31B-F34770B883DD}"/>
          </ac:spMkLst>
        </pc:spChg>
        <pc:spChg chg="add mod">
          <ac:chgData name="김다진" userId="9470b392-b654-424b-a0a8-a538916d4f9a" providerId="ADAL" clId="{358FD46B-8C5A-4EB4-8088-278D57DBEE94}" dt="2021-07-21T02:40:33.089" v="6520" actId="14100"/>
          <ac:spMkLst>
            <pc:docMk/>
            <pc:sldMk cId="2597677150" sldId="266"/>
            <ac:spMk id="212" creationId="{2C3F3FBB-1D58-44F2-9C06-C4F36079871B}"/>
          </ac:spMkLst>
        </pc:spChg>
        <pc:spChg chg="add mod">
          <ac:chgData name="김다진" userId="9470b392-b654-424b-a0a8-a538916d4f9a" providerId="ADAL" clId="{358FD46B-8C5A-4EB4-8088-278D57DBEE94}" dt="2021-07-21T02:39:57.288" v="6517" actId="1076"/>
          <ac:spMkLst>
            <pc:docMk/>
            <pc:sldMk cId="2597677150" sldId="266"/>
            <ac:spMk id="213" creationId="{3953FAE8-9A46-453B-987C-445BBDEAF2F9}"/>
          </ac:spMkLst>
        </pc:spChg>
        <pc:spChg chg="add del mod">
          <ac:chgData name="김다진" userId="9470b392-b654-424b-a0a8-a538916d4f9a" providerId="ADAL" clId="{358FD46B-8C5A-4EB4-8088-278D57DBEE94}" dt="2021-07-21T02:41:04.907" v="6530"/>
          <ac:spMkLst>
            <pc:docMk/>
            <pc:sldMk cId="2597677150" sldId="266"/>
            <ac:spMk id="214" creationId="{1357785A-6C62-4DE1-BB14-E61F8D231D24}"/>
          </ac:spMkLst>
        </pc:spChg>
        <pc:spChg chg="add del mod">
          <ac:chgData name="김다진" userId="9470b392-b654-424b-a0a8-a538916d4f9a" providerId="ADAL" clId="{358FD46B-8C5A-4EB4-8088-278D57DBEE94}" dt="2021-07-21T02:41:16.185" v="6534"/>
          <ac:spMkLst>
            <pc:docMk/>
            <pc:sldMk cId="2597677150" sldId="266"/>
            <ac:spMk id="215" creationId="{36B44027-88A9-4304-96B4-C5296D9157FF}"/>
          </ac:spMkLst>
        </pc:spChg>
        <pc:spChg chg="add mod">
          <ac:chgData name="김다진" userId="9470b392-b654-424b-a0a8-a538916d4f9a" providerId="ADAL" clId="{358FD46B-8C5A-4EB4-8088-278D57DBEE94}" dt="2021-07-21T02:41:41.389" v="6562" actId="1076"/>
          <ac:spMkLst>
            <pc:docMk/>
            <pc:sldMk cId="2597677150" sldId="266"/>
            <ac:spMk id="216" creationId="{4741B7AD-1333-4341-AD51-A2E3DA582F6F}"/>
          </ac:spMkLst>
        </pc:spChg>
        <pc:spChg chg="add mod">
          <ac:chgData name="김다진" userId="9470b392-b654-424b-a0a8-a538916d4f9a" providerId="ADAL" clId="{358FD46B-8C5A-4EB4-8088-278D57DBEE94}" dt="2021-07-21T02:42:33.586" v="6577" actId="1076"/>
          <ac:spMkLst>
            <pc:docMk/>
            <pc:sldMk cId="2597677150" sldId="266"/>
            <ac:spMk id="217" creationId="{75B8EEC8-D15E-4231-9F59-432D123ADCB7}"/>
          </ac:spMkLst>
        </pc:spChg>
        <pc:spChg chg="add mod">
          <ac:chgData name="김다진" userId="9470b392-b654-424b-a0a8-a538916d4f9a" providerId="ADAL" clId="{358FD46B-8C5A-4EB4-8088-278D57DBEE94}" dt="2021-07-21T02:42:53.314" v="6582" actId="1076"/>
          <ac:spMkLst>
            <pc:docMk/>
            <pc:sldMk cId="2597677150" sldId="266"/>
            <ac:spMk id="218" creationId="{708250A3-A35E-46F6-9FFC-62E3DB6FD12F}"/>
          </ac:spMkLst>
        </pc:spChg>
        <pc:spChg chg="add del mod">
          <ac:chgData name="김다진" userId="9470b392-b654-424b-a0a8-a538916d4f9a" providerId="ADAL" clId="{358FD46B-8C5A-4EB4-8088-278D57DBEE94}" dt="2021-07-21T03:25:22.190" v="7306" actId="478"/>
          <ac:spMkLst>
            <pc:docMk/>
            <pc:sldMk cId="2597677150" sldId="266"/>
            <ac:spMk id="219" creationId="{EA18E894-285C-4157-94AC-B5D4083A67D7}"/>
          </ac:spMkLst>
        </pc:spChg>
        <pc:spChg chg="add mod">
          <ac:chgData name="김다진" userId="9470b392-b654-424b-a0a8-a538916d4f9a" providerId="ADAL" clId="{358FD46B-8C5A-4EB4-8088-278D57DBEE94}" dt="2021-07-21T03:24:31.388" v="7298"/>
          <ac:spMkLst>
            <pc:docMk/>
            <pc:sldMk cId="2597677150" sldId="266"/>
            <ac:spMk id="220" creationId="{2E32A0C5-0A60-4297-85B4-F5056D24BD97}"/>
          </ac:spMkLst>
        </pc:spChg>
        <pc:spChg chg="add del mod">
          <ac:chgData name="김다진" userId="9470b392-b654-424b-a0a8-a538916d4f9a" providerId="ADAL" clId="{358FD46B-8C5A-4EB4-8088-278D57DBEE94}" dt="2021-07-21T04:07:02.586" v="7381"/>
          <ac:spMkLst>
            <pc:docMk/>
            <pc:sldMk cId="2597677150" sldId="266"/>
            <ac:spMk id="221" creationId="{E076FDA5-F558-4851-ACA1-1C21F218F0A1}"/>
          </ac:spMkLst>
        </pc:spChg>
        <pc:spChg chg="add del mod">
          <ac:chgData name="김다진" userId="9470b392-b654-424b-a0a8-a538916d4f9a" providerId="ADAL" clId="{358FD46B-8C5A-4EB4-8088-278D57DBEE94}" dt="2021-07-21T04:00:47.599" v="7313"/>
          <ac:spMkLst>
            <pc:docMk/>
            <pc:sldMk cId="2597677150" sldId="266"/>
            <ac:spMk id="222" creationId="{4086E4DF-4E2F-413A-A9C8-0230E5FCFD3B}"/>
          </ac:spMkLst>
        </pc:spChg>
        <pc:spChg chg="add del mod">
          <ac:chgData name="김다진" userId="9470b392-b654-424b-a0a8-a538916d4f9a" providerId="ADAL" clId="{358FD46B-8C5A-4EB4-8088-278D57DBEE94}" dt="2021-07-21T04:07:02.586" v="7381"/>
          <ac:spMkLst>
            <pc:docMk/>
            <pc:sldMk cId="2597677150" sldId="266"/>
            <ac:spMk id="227" creationId="{378620B3-D337-4F86-BD9F-FEC0077C4673}"/>
          </ac:spMkLst>
        </pc:spChg>
        <pc:spChg chg="mod">
          <ac:chgData name="김다진" userId="9470b392-b654-424b-a0a8-a538916d4f9a" providerId="ADAL" clId="{358FD46B-8C5A-4EB4-8088-278D57DBEE94}" dt="2021-07-21T04:03:53.156" v="7345"/>
          <ac:spMkLst>
            <pc:docMk/>
            <pc:sldMk cId="2597677150" sldId="266"/>
            <ac:spMk id="229" creationId="{6D9D508B-42EC-4FFD-881B-E972C80FD8B3}"/>
          </ac:spMkLst>
        </pc:spChg>
        <pc:spChg chg="mod">
          <ac:chgData name="김다진" userId="9470b392-b654-424b-a0a8-a538916d4f9a" providerId="ADAL" clId="{358FD46B-8C5A-4EB4-8088-278D57DBEE94}" dt="2021-07-21T04:03:59.402" v="7348"/>
          <ac:spMkLst>
            <pc:docMk/>
            <pc:sldMk cId="2597677150" sldId="266"/>
            <ac:spMk id="230" creationId="{8009AE77-FC26-4498-9F0C-76788D3949C8}"/>
          </ac:spMkLst>
        </pc:spChg>
        <pc:spChg chg="mod">
          <ac:chgData name="김다진" userId="9470b392-b654-424b-a0a8-a538916d4f9a" providerId="ADAL" clId="{358FD46B-8C5A-4EB4-8088-278D57DBEE94}" dt="2021-07-21T04:05:04.596" v="7356"/>
          <ac:spMkLst>
            <pc:docMk/>
            <pc:sldMk cId="2597677150" sldId="266"/>
            <ac:spMk id="231" creationId="{DEB663EE-A97B-4CC5-9B09-4A9F136F9586}"/>
          </ac:spMkLst>
        </pc:spChg>
        <pc:spChg chg="mod">
          <ac:chgData name="김다진" userId="9470b392-b654-424b-a0a8-a538916d4f9a" providerId="ADAL" clId="{358FD46B-8C5A-4EB4-8088-278D57DBEE94}" dt="2021-07-21T04:05:18.301" v="7359"/>
          <ac:spMkLst>
            <pc:docMk/>
            <pc:sldMk cId="2597677150" sldId="266"/>
            <ac:spMk id="232" creationId="{454D8CFF-1202-4252-A15D-C90C6645DECF}"/>
          </ac:spMkLst>
        </pc:spChg>
        <pc:spChg chg="mod">
          <ac:chgData name="김다진" userId="9470b392-b654-424b-a0a8-a538916d4f9a" providerId="ADAL" clId="{358FD46B-8C5A-4EB4-8088-278D57DBEE94}" dt="2021-07-21T04:05:31.088" v="7362"/>
          <ac:spMkLst>
            <pc:docMk/>
            <pc:sldMk cId="2597677150" sldId="266"/>
            <ac:spMk id="233" creationId="{EF7CBFFE-886C-4F40-99D6-941A3885E6FF}"/>
          </ac:spMkLst>
        </pc:spChg>
        <pc:spChg chg="mod">
          <ac:chgData name="김다진" userId="9470b392-b654-424b-a0a8-a538916d4f9a" providerId="ADAL" clId="{358FD46B-8C5A-4EB4-8088-278D57DBEE94}" dt="2021-07-21T04:05:41.038" v="7364"/>
          <ac:spMkLst>
            <pc:docMk/>
            <pc:sldMk cId="2597677150" sldId="266"/>
            <ac:spMk id="234" creationId="{5D100B58-BFFE-449A-AE6D-9360B57D10F0}"/>
          </ac:spMkLst>
        </pc:spChg>
        <pc:spChg chg="mod">
          <ac:chgData name="김다진" userId="9470b392-b654-424b-a0a8-a538916d4f9a" providerId="ADAL" clId="{358FD46B-8C5A-4EB4-8088-278D57DBEE94}" dt="2021-07-21T04:05:41.038" v="7364"/>
          <ac:spMkLst>
            <pc:docMk/>
            <pc:sldMk cId="2597677150" sldId="266"/>
            <ac:spMk id="235" creationId="{FD93A754-B090-453B-9D6B-60BD01B84FF0}"/>
          </ac:spMkLst>
        </pc:spChg>
        <pc:spChg chg="mod">
          <ac:chgData name="김다진" userId="9470b392-b654-424b-a0a8-a538916d4f9a" providerId="ADAL" clId="{358FD46B-8C5A-4EB4-8088-278D57DBEE94}" dt="2021-07-21T04:05:41.038" v="7364"/>
          <ac:spMkLst>
            <pc:docMk/>
            <pc:sldMk cId="2597677150" sldId="266"/>
            <ac:spMk id="236" creationId="{4A0B1079-AB1A-4EE0-A487-1AF0AC8F7255}"/>
          </ac:spMkLst>
        </pc:spChg>
        <pc:spChg chg="mod">
          <ac:chgData name="김다진" userId="9470b392-b654-424b-a0a8-a538916d4f9a" providerId="ADAL" clId="{358FD46B-8C5A-4EB4-8088-278D57DBEE94}" dt="2021-07-21T04:05:46.110" v="7366"/>
          <ac:spMkLst>
            <pc:docMk/>
            <pc:sldMk cId="2597677150" sldId="266"/>
            <ac:spMk id="237" creationId="{F069D530-879A-4E5C-9A6E-0EF3FF57381A}"/>
          </ac:spMkLst>
        </pc:spChg>
        <pc:spChg chg="mod">
          <ac:chgData name="김다진" userId="9470b392-b654-424b-a0a8-a538916d4f9a" providerId="ADAL" clId="{358FD46B-8C5A-4EB4-8088-278D57DBEE94}" dt="2021-07-21T04:06:31.788" v="7374"/>
          <ac:spMkLst>
            <pc:docMk/>
            <pc:sldMk cId="2597677150" sldId="266"/>
            <ac:spMk id="238" creationId="{3ED3B39D-CB6B-43BA-A562-8EAE36C1E53E}"/>
          </ac:spMkLst>
        </pc:spChg>
        <pc:spChg chg="add del mod">
          <ac:chgData name="김다진" userId="9470b392-b654-424b-a0a8-a538916d4f9a" providerId="ADAL" clId="{358FD46B-8C5A-4EB4-8088-278D57DBEE94}" dt="2021-07-21T04:19:59.847" v="7826"/>
          <ac:spMkLst>
            <pc:docMk/>
            <pc:sldMk cId="2597677150" sldId="266"/>
            <ac:spMk id="239" creationId="{14226180-50EB-4DFC-8FDF-93DC501867E6}"/>
          </ac:spMkLst>
        </pc:spChg>
        <pc:spChg chg="mod topLvl">
          <ac:chgData name="김다진" userId="9470b392-b654-424b-a0a8-a538916d4f9a" providerId="ADAL" clId="{358FD46B-8C5A-4EB4-8088-278D57DBEE94}" dt="2021-07-21T04:21:33.207" v="7903" actId="1037"/>
          <ac:spMkLst>
            <pc:docMk/>
            <pc:sldMk cId="2597677150" sldId="266"/>
            <ac:spMk id="241" creationId="{715F90E8-03AD-4B48-8E87-E135E88351C0}"/>
          </ac:spMkLst>
        </pc:spChg>
        <pc:spChg chg="del mod topLvl">
          <ac:chgData name="김다진" userId="9470b392-b654-424b-a0a8-a538916d4f9a" providerId="ADAL" clId="{358FD46B-8C5A-4EB4-8088-278D57DBEE94}" dt="2021-07-21T04:08:48.092" v="7402" actId="478"/>
          <ac:spMkLst>
            <pc:docMk/>
            <pc:sldMk cId="2597677150" sldId="266"/>
            <ac:spMk id="242" creationId="{5C56E23B-2C6F-4699-A297-31E782A12682}"/>
          </ac:spMkLst>
        </pc:spChg>
        <pc:spChg chg="add mod">
          <ac:chgData name="김다진" userId="9470b392-b654-424b-a0a8-a538916d4f9a" providerId="ADAL" clId="{358FD46B-8C5A-4EB4-8088-278D57DBEE94}" dt="2021-07-21T04:12:08.961" v="7609" actId="1035"/>
          <ac:spMkLst>
            <pc:docMk/>
            <pc:sldMk cId="2597677150" sldId="266"/>
            <ac:spMk id="243" creationId="{EBCEE073-0010-430A-ACC6-75ABF28ACD86}"/>
          </ac:spMkLst>
        </pc:spChg>
        <pc:spChg chg="add mod">
          <ac:chgData name="김다진" userId="9470b392-b654-424b-a0a8-a538916d4f9a" providerId="ADAL" clId="{358FD46B-8C5A-4EB4-8088-278D57DBEE94}" dt="2021-07-21T04:12:20.849" v="7641" actId="1036"/>
          <ac:spMkLst>
            <pc:docMk/>
            <pc:sldMk cId="2597677150" sldId="266"/>
            <ac:spMk id="244" creationId="{813A9A9F-48F4-4A89-9C0A-22C2BF1A0A75}"/>
          </ac:spMkLst>
        </pc:spChg>
        <pc:spChg chg="add mod">
          <ac:chgData name="김다진" userId="9470b392-b654-424b-a0a8-a538916d4f9a" providerId="ADAL" clId="{358FD46B-8C5A-4EB4-8088-278D57DBEE94}" dt="2021-07-21T04:12:28.545" v="7672" actId="1036"/>
          <ac:spMkLst>
            <pc:docMk/>
            <pc:sldMk cId="2597677150" sldId="266"/>
            <ac:spMk id="245" creationId="{9B4D3A39-94E6-4330-BFCC-14AA3B483E63}"/>
          </ac:spMkLst>
        </pc:spChg>
        <pc:spChg chg="add mod">
          <ac:chgData name="김다진" userId="9470b392-b654-424b-a0a8-a538916d4f9a" providerId="ADAL" clId="{358FD46B-8C5A-4EB4-8088-278D57DBEE94}" dt="2021-07-21T04:12:56.297" v="7708" actId="1035"/>
          <ac:spMkLst>
            <pc:docMk/>
            <pc:sldMk cId="2597677150" sldId="266"/>
            <ac:spMk id="247" creationId="{F8109667-9A08-422C-8214-439380748786}"/>
          </ac:spMkLst>
        </pc:spChg>
        <pc:spChg chg="add mod">
          <ac:chgData name="김다진" userId="9470b392-b654-424b-a0a8-a538916d4f9a" providerId="ADAL" clId="{358FD46B-8C5A-4EB4-8088-278D57DBEE94}" dt="2021-07-21T04:14:49.251" v="7788" actId="1035"/>
          <ac:spMkLst>
            <pc:docMk/>
            <pc:sldMk cId="2597677150" sldId="266"/>
            <ac:spMk id="248" creationId="{D4E7D914-CA4D-49A4-9963-BC926405006C}"/>
          </ac:spMkLst>
        </pc:spChg>
        <pc:spChg chg="add del mod">
          <ac:chgData name="김다진" userId="9470b392-b654-424b-a0a8-a538916d4f9a" providerId="ADAL" clId="{358FD46B-8C5A-4EB4-8088-278D57DBEE94}" dt="2021-07-21T04:23:10.369" v="7958"/>
          <ac:spMkLst>
            <pc:docMk/>
            <pc:sldMk cId="2597677150" sldId="266"/>
            <ac:spMk id="249" creationId="{5D24B656-6B2A-4DBB-BE7E-3BA1F69BE03E}"/>
          </ac:spMkLst>
        </pc:spChg>
        <pc:spChg chg="add mod">
          <ac:chgData name="김다진" userId="9470b392-b654-424b-a0a8-a538916d4f9a" providerId="ADAL" clId="{358FD46B-8C5A-4EB4-8088-278D57DBEE94}" dt="2021-07-21T04:24:47.170" v="7976" actId="207"/>
          <ac:spMkLst>
            <pc:docMk/>
            <pc:sldMk cId="2597677150" sldId="266"/>
            <ac:spMk id="250" creationId="{CFFC757C-2735-4BD6-9E3E-09A22C0F29FE}"/>
          </ac:spMkLst>
        </pc:spChg>
        <pc:spChg chg="add mod">
          <ac:chgData name="김다진" userId="9470b392-b654-424b-a0a8-a538916d4f9a" providerId="ADAL" clId="{358FD46B-8C5A-4EB4-8088-278D57DBEE94}" dt="2021-07-21T04:19:00.162" v="7822" actId="1035"/>
          <ac:spMkLst>
            <pc:docMk/>
            <pc:sldMk cId="2597677150" sldId="266"/>
            <ac:spMk id="251" creationId="{4B1E1BD3-764B-418E-8848-99300C6E7F91}"/>
          </ac:spMkLst>
        </pc:spChg>
        <pc:spChg chg="add del">
          <ac:chgData name="김다진" userId="9470b392-b654-424b-a0a8-a538916d4f9a" providerId="ADAL" clId="{358FD46B-8C5A-4EB4-8088-278D57DBEE94}" dt="2021-07-21T04:19:59.847" v="7826"/>
          <ac:spMkLst>
            <pc:docMk/>
            <pc:sldMk cId="2597677150" sldId="266"/>
            <ac:spMk id="252" creationId="{63887484-19A6-4D15-ABAD-7C21C437DD97}"/>
          </ac:spMkLst>
        </pc:spChg>
        <pc:spChg chg="mod">
          <ac:chgData name="김다진" userId="9470b392-b654-424b-a0a8-a538916d4f9a" providerId="ADAL" clId="{358FD46B-8C5A-4EB4-8088-278D57DBEE94}" dt="2021-07-21T04:19:47.471" v="7825"/>
          <ac:spMkLst>
            <pc:docMk/>
            <pc:sldMk cId="2597677150" sldId="266"/>
            <ac:spMk id="253" creationId="{C783078E-9F92-4F8F-B13A-0A3300BD4EC6}"/>
          </ac:spMkLst>
        </pc:spChg>
        <pc:spChg chg="del mod">
          <ac:chgData name="김다진" userId="9470b392-b654-424b-a0a8-a538916d4f9a" providerId="ADAL" clId="{358FD46B-8C5A-4EB4-8088-278D57DBEE94}" dt="2021-07-21T04:21:27.933" v="7871"/>
          <ac:spMkLst>
            <pc:docMk/>
            <pc:sldMk cId="2597677150" sldId="266"/>
            <ac:spMk id="254" creationId="{91116388-E5D8-4B1A-8C91-F9030968E2D3}"/>
          </ac:spMkLst>
        </pc:spChg>
        <pc:spChg chg="add del mod">
          <ac:chgData name="김다진" userId="9470b392-b654-424b-a0a8-a538916d4f9a" providerId="ADAL" clId="{358FD46B-8C5A-4EB4-8088-278D57DBEE94}" dt="2021-07-21T04:21:27.933" v="7871"/>
          <ac:spMkLst>
            <pc:docMk/>
            <pc:sldMk cId="2597677150" sldId="266"/>
            <ac:spMk id="255" creationId="{6C28B783-9525-4627-A46A-4AB58C4BF5A0}"/>
          </ac:spMkLst>
        </pc:spChg>
        <pc:spChg chg="add del mod ord">
          <ac:chgData name="김다진" userId="9470b392-b654-424b-a0a8-a538916d4f9a" providerId="ADAL" clId="{358FD46B-8C5A-4EB4-8088-278D57DBEE94}" dt="2021-07-21T04:24:11.589" v="7975"/>
          <ac:spMkLst>
            <pc:docMk/>
            <pc:sldMk cId="2597677150" sldId="266"/>
            <ac:spMk id="256" creationId="{110484CA-FB6F-4C11-B3D0-BB07A87D0005}"/>
          </ac:spMkLst>
        </pc:spChg>
        <pc:spChg chg="add del mod">
          <ac:chgData name="김다진" userId="9470b392-b654-424b-a0a8-a538916d4f9a" providerId="ADAL" clId="{358FD46B-8C5A-4EB4-8088-278D57DBEE94}" dt="2021-07-21T04:23:10.369" v="7958"/>
          <ac:spMkLst>
            <pc:docMk/>
            <pc:sldMk cId="2597677150" sldId="266"/>
            <ac:spMk id="257" creationId="{DDF9527F-8DDB-4221-AE6F-623D2C77F91F}"/>
          </ac:spMkLst>
        </pc:spChg>
        <pc:spChg chg="mod">
          <ac:chgData name="김다진" userId="9470b392-b654-424b-a0a8-a538916d4f9a" providerId="ADAL" clId="{358FD46B-8C5A-4EB4-8088-278D57DBEE94}" dt="2021-07-21T04:22:57.410" v="7955"/>
          <ac:spMkLst>
            <pc:docMk/>
            <pc:sldMk cId="2597677150" sldId="266"/>
            <ac:spMk id="258" creationId="{F15D6CBC-65DD-44B3-86E4-EE6576A7CF0E}"/>
          </ac:spMkLst>
        </pc:spChg>
        <pc:spChg chg="add del">
          <ac:chgData name="김다진" userId="9470b392-b654-424b-a0a8-a538916d4f9a" providerId="ADAL" clId="{358FD46B-8C5A-4EB4-8088-278D57DBEE94}" dt="2021-07-21T04:23:07.835" v="7957"/>
          <ac:spMkLst>
            <pc:docMk/>
            <pc:sldMk cId="2597677150" sldId="266"/>
            <ac:spMk id="259" creationId="{C0FDACDA-2F75-4D75-8C69-62C7423FC31C}"/>
          </ac:spMkLst>
        </pc:spChg>
        <pc:spChg chg="mod">
          <ac:chgData name="김다진" userId="9470b392-b654-424b-a0a8-a538916d4f9a" providerId="ADAL" clId="{358FD46B-8C5A-4EB4-8088-278D57DBEE94}" dt="2021-07-21T04:23:10.369" v="7958"/>
          <ac:spMkLst>
            <pc:docMk/>
            <pc:sldMk cId="2597677150" sldId="266"/>
            <ac:spMk id="260" creationId="{24039392-9457-41F9-8453-F878C26C3E2C}"/>
          </ac:spMkLst>
        </pc:spChg>
        <pc:spChg chg="mod">
          <ac:chgData name="김다진" userId="9470b392-b654-424b-a0a8-a538916d4f9a" providerId="ADAL" clId="{358FD46B-8C5A-4EB4-8088-278D57DBEE94}" dt="2021-07-21T04:23:32.214" v="7965"/>
          <ac:spMkLst>
            <pc:docMk/>
            <pc:sldMk cId="2597677150" sldId="266"/>
            <ac:spMk id="261" creationId="{0DF94265-6BF4-48B0-8153-53A4ECB987C5}"/>
          </ac:spMkLst>
        </pc:spChg>
        <pc:spChg chg="mod">
          <ac:chgData name="김다진" userId="9470b392-b654-424b-a0a8-a538916d4f9a" providerId="ADAL" clId="{358FD46B-8C5A-4EB4-8088-278D57DBEE94}" dt="2021-07-21T04:23:49.309" v="7967"/>
          <ac:spMkLst>
            <pc:docMk/>
            <pc:sldMk cId="2597677150" sldId="266"/>
            <ac:spMk id="262" creationId="{B591E360-C672-4B97-BDC6-6D3545D2D5B2}"/>
          </ac:spMkLst>
        </pc:spChg>
        <pc:spChg chg="add del mod">
          <ac:chgData name="김다진" userId="9470b392-b654-424b-a0a8-a538916d4f9a" providerId="ADAL" clId="{358FD46B-8C5A-4EB4-8088-278D57DBEE94}" dt="2021-07-21T04:24:11.589" v="7975"/>
          <ac:spMkLst>
            <pc:docMk/>
            <pc:sldMk cId="2597677150" sldId="266"/>
            <ac:spMk id="263" creationId="{BD58533B-ACF7-4D1D-BBE2-593EA53E9E5E}"/>
          </ac:spMkLst>
        </pc:spChg>
        <pc:spChg chg="mod">
          <ac:chgData name="김다진" userId="9470b392-b654-424b-a0a8-a538916d4f9a" providerId="ADAL" clId="{358FD46B-8C5A-4EB4-8088-278D57DBEE94}" dt="2021-07-21T04:24:11.589" v="7975"/>
          <ac:spMkLst>
            <pc:docMk/>
            <pc:sldMk cId="2597677150" sldId="266"/>
            <ac:spMk id="264" creationId="{CD17B61A-0F7F-4054-B3AB-83EE9EC3B4AE}"/>
          </ac:spMkLst>
        </pc:spChg>
        <pc:spChg chg="add mod">
          <ac:chgData name="김다진" userId="9470b392-b654-424b-a0a8-a538916d4f9a" providerId="ADAL" clId="{358FD46B-8C5A-4EB4-8088-278D57DBEE94}" dt="2021-07-21T04:28:01.682" v="8067" actId="1076"/>
          <ac:spMkLst>
            <pc:docMk/>
            <pc:sldMk cId="2597677150" sldId="266"/>
            <ac:spMk id="270" creationId="{AA20EDA2-1AE2-4AA0-BBAF-AA2CAED20A32}"/>
          </ac:spMkLst>
        </pc:spChg>
        <pc:spChg chg="add del mod">
          <ac:chgData name="김다진" userId="9470b392-b654-424b-a0a8-a538916d4f9a" providerId="ADAL" clId="{358FD46B-8C5A-4EB4-8088-278D57DBEE94}" dt="2021-07-21T04:28:10.454" v="8070"/>
          <ac:spMkLst>
            <pc:docMk/>
            <pc:sldMk cId="2597677150" sldId="266"/>
            <ac:spMk id="271" creationId="{25A6D867-CBB6-472E-A706-870D63836BB1}"/>
          </ac:spMkLst>
        </pc:spChg>
        <pc:spChg chg="add del mod">
          <ac:chgData name="김다진" userId="9470b392-b654-424b-a0a8-a538916d4f9a" providerId="ADAL" clId="{358FD46B-8C5A-4EB4-8088-278D57DBEE94}" dt="2021-07-21T04:27:47.763" v="8036"/>
          <ac:spMkLst>
            <pc:docMk/>
            <pc:sldMk cId="2597677150" sldId="266"/>
            <ac:spMk id="272" creationId="{DAEC98F4-9339-46D9-9EC3-EA920B6E27E9}"/>
          </ac:spMkLst>
        </pc:spChg>
        <pc:spChg chg="add mod">
          <ac:chgData name="김다진" userId="9470b392-b654-424b-a0a8-a538916d4f9a" providerId="ADAL" clId="{358FD46B-8C5A-4EB4-8088-278D57DBEE94}" dt="2021-07-21T04:27:30.133" v="8033" actId="1076"/>
          <ac:spMkLst>
            <pc:docMk/>
            <pc:sldMk cId="2597677150" sldId="266"/>
            <ac:spMk id="273" creationId="{0D5BED6C-A4B4-442E-B29B-A19EAFE5D517}"/>
          </ac:spMkLst>
        </pc:spChg>
        <pc:spChg chg="add mod">
          <ac:chgData name="김다진" userId="9470b392-b654-424b-a0a8-a538916d4f9a" providerId="ADAL" clId="{358FD46B-8C5A-4EB4-8088-278D57DBEE94}" dt="2021-07-21T04:28:31.396" v="8119" actId="1076"/>
          <ac:spMkLst>
            <pc:docMk/>
            <pc:sldMk cId="2597677150" sldId="266"/>
            <ac:spMk id="274" creationId="{40324451-0D82-43DF-BF32-7262AAD9F55A}"/>
          </ac:spMkLst>
        </pc:spChg>
        <pc:spChg chg="add mod">
          <ac:chgData name="김다진" userId="9470b392-b654-424b-a0a8-a538916d4f9a" providerId="ADAL" clId="{358FD46B-8C5A-4EB4-8088-278D57DBEE94}" dt="2021-07-21T04:28:49.869" v="8131"/>
          <ac:spMkLst>
            <pc:docMk/>
            <pc:sldMk cId="2597677150" sldId="266"/>
            <ac:spMk id="275" creationId="{C55278F9-A051-4F66-8198-700973874C3C}"/>
          </ac:spMkLst>
        </pc:spChg>
        <pc:spChg chg="add mod">
          <ac:chgData name="김다진" userId="9470b392-b654-424b-a0a8-a538916d4f9a" providerId="ADAL" clId="{358FD46B-8C5A-4EB4-8088-278D57DBEE94}" dt="2021-07-21T04:29:34.148" v="8158" actId="1076"/>
          <ac:spMkLst>
            <pc:docMk/>
            <pc:sldMk cId="2597677150" sldId="266"/>
            <ac:spMk id="276" creationId="{0BA8CA8C-DC44-4968-991F-7D8FD39DB0C1}"/>
          </ac:spMkLst>
        </pc:spChg>
        <pc:spChg chg="add mod">
          <ac:chgData name="김다진" userId="9470b392-b654-424b-a0a8-a538916d4f9a" providerId="ADAL" clId="{358FD46B-8C5A-4EB4-8088-278D57DBEE94}" dt="2021-07-21T04:40:44.975" v="8402" actId="207"/>
          <ac:spMkLst>
            <pc:docMk/>
            <pc:sldMk cId="2597677150" sldId="266"/>
            <ac:spMk id="277" creationId="{9B6F4127-197A-4375-808F-12084E89B1BA}"/>
          </ac:spMkLst>
        </pc:spChg>
        <pc:spChg chg="add del mod">
          <ac:chgData name="김다진" userId="9470b392-b654-424b-a0a8-a538916d4f9a" providerId="ADAL" clId="{358FD46B-8C5A-4EB4-8088-278D57DBEE94}" dt="2021-07-21T04:40:44.975" v="8402" actId="207"/>
          <ac:spMkLst>
            <pc:docMk/>
            <pc:sldMk cId="2597677150" sldId="266"/>
            <ac:spMk id="279" creationId="{6FB108A5-4C74-43A2-B8BD-1AC38B987F55}"/>
          </ac:spMkLst>
        </pc:spChg>
        <pc:spChg chg="add mod">
          <ac:chgData name="김다진" userId="9470b392-b654-424b-a0a8-a538916d4f9a" providerId="ADAL" clId="{358FD46B-8C5A-4EB4-8088-278D57DBEE94}" dt="2021-07-21T04:36:35.496" v="8308" actId="1036"/>
          <ac:spMkLst>
            <pc:docMk/>
            <pc:sldMk cId="2597677150" sldId="266"/>
            <ac:spMk id="280" creationId="{96E4802F-E1BB-4715-B0E4-EE1271387FEA}"/>
          </ac:spMkLst>
        </pc:spChg>
        <pc:spChg chg="add mod">
          <ac:chgData name="김다진" userId="9470b392-b654-424b-a0a8-a538916d4f9a" providerId="ADAL" clId="{358FD46B-8C5A-4EB4-8088-278D57DBEE94}" dt="2021-07-21T04:36:29.844" v="8301" actId="1076"/>
          <ac:spMkLst>
            <pc:docMk/>
            <pc:sldMk cId="2597677150" sldId="266"/>
            <ac:spMk id="281" creationId="{C2E549CE-3BFA-4063-AF1A-1326DEB38F54}"/>
          </ac:spMkLst>
        </pc:spChg>
        <pc:spChg chg="add mod">
          <ac:chgData name="김다진" userId="9470b392-b654-424b-a0a8-a538916d4f9a" providerId="ADAL" clId="{358FD46B-8C5A-4EB4-8088-278D57DBEE94}" dt="2021-07-21T04:38:48.340" v="8357" actId="1036"/>
          <ac:spMkLst>
            <pc:docMk/>
            <pc:sldMk cId="2597677150" sldId="266"/>
            <ac:spMk id="282" creationId="{1DAEC7D7-92CA-42C5-8508-000F1AFEF371}"/>
          </ac:spMkLst>
        </pc:spChg>
        <pc:spChg chg="add mod">
          <ac:chgData name="김다진" userId="9470b392-b654-424b-a0a8-a538916d4f9a" providerId="ADAL" clId="{358FD46B-8C5A-4EB4-8088-278D57DBEE94}" dt="2021-07-21T04:39:40.412" v="8394" actId="20577"/>
          <ac:spMkLst>
            <pc:docMk/>
            <pc:sldMk cId="2597677150" sldId="266"/>
            <ac:spMk id="283" creationId="{2CD26A6E-A034-4857-9AC6-FA58BAAAFA43}"/>
          </ac:spMkLst>
        </pc:spChg>
        <pc:spChg chg="add del mod">
          <ac:chgData name="김다진" userId="9470b392-b654-424b-a0a8-a538916d4f9a" providerId="ADAL" clId="{358FD46B-8C5A-4EB4-8088-278D57DBEE94}" dt="2021-07-21T04:43:10.272" v="8441" actId="21"/>
          <ac:spMkLst>
            <pc:docMk/>
            <pc:sldMk cId="2597677150" sldId="266"/>
            <ac:spMk id="284" creationId="{E8D8F842-2D84-455D-A41E-E8DA5D4AE829}"/>
          </ac:spMkLst>
        </pc:spChg>
        <pc:spChg chg="add del mod">
          <ac:chgData name="김다진" userId="9470b392-b654-424b-a0a8-a538916d4f9a" providerId="ADAL" clId="{358FD46B-8C5A-4EB4-8088-278D57DBEE94}" dt="2021-07-21T04:43:10.272" v="8441" actId="21"/>
          <ac:spMkLst>
            <pc:docMk/>
            <pc:sldMk cId="2597677150" sldId="266"/>
            <ac:spMk id="285" creationId="{1B7CF0BA-5B9E-4E6D-A9DD-2C133466A8FA}"/>
          </ac:spMkLst>
        </pc:spChg>
        <pc:spChg chg="add mod ord">
          <ac:chgData name="김다진" userId="9470b392-b654-424b-a0a8-a538916d4f9a" providerId="ADAL" clId="{358FD46B-8C5A-4EB4-8088-278D57DBEE94}" dt="2021-07-21T04:43:32.224" v="8461" actId="1036"/>
          <ac:spMkLst>
            <pc:docMk/>
            <pc:sldMk cId="2597677150" sldId="266"/>
            <ac:spMk id="286" creationId="{B9EFED2C-742D-4EA9-8BF6-CAA476C9FDBB}"/>
          </ac:spMkLst>
        </pc:spChg>
        <pc:spChg chg="add mod">
          <ac:chgData name="김다진" userId="9470b392-b654-424b-a0a8-a538916d4f9a" providerId="ADAL" clId="{358FD46B-8C5A-4EB4-8088-278D57DBEE94}" dt="2021-07-21T04:43:12.207" v="8443" actId="571"/>
          <ac:spMkLst>
            <pc:docMk/>
            <pc:sldMk cId="2597677150" sldId="266"/>
            <ac:spMk id="289" creationId="{E3155FB6-DA61-4868-9CC5-44F96FCB301C}"/>
          </ac:spMkLst>
        </pc:spChg>
        <pc:spChg chg="add mod">
          <ac:chgData name="김다진" userId="9470b392-b654-424b-a0a8-a538916d4f9a" providerId="ADAL" clId="{358FD46B-8C5A-4EB4-8088-278D57DBEE94}" dt="2021-07-21T04:43:12.207" v="8443" actId="571"/>
          <ac:spMkLst>
            <pc:docMk/>
            <pc:sldMk cId="2597677150" sldId="266"/>
            <ac:spMk id="290" creationId="{26E3DD66-D5AC-468D-8E0A-76BDE81B5790}"/>
          </ac:spMkLst>
        </pc:spChg>
        <pc:spChg chg="add mod">
          <ac:chgData name="김다진" userId="9470b392-b654-424b-a0a8-a538916d4f9a" providerId="ADAL" clId="{358FD46B-8C5A-4EB4-8088-278D57DBEE94}" dt="2021-07-21T04:43:12.207" v="8443" actId="571"/>
          <ac:spMkLst>
            <pc:docMk/>
            <pc:sldMk cId="2597677150" sldId="266"/>
            <ac:spMk id="291" creationId="{4E4264C9-E946-4E8C-9A8F-1996CBA82DAA}"/>
          </ac:spMkLst>
        </pc:spChg>
        <pc:spChg chg="add mod">
          <ac:chgData name="김다진" userId="9470b392-b654-424b-a0a8-a538916d4f9a" providerId="ADAL" clId="{358FD46B-8C5A-4EB4-8088-278D57DBEE94}" dt="2021-07-21T04:43:56.223" v="8476" actId="207"/>
          <ac:spMkLst>
            <pc:docMk/>
            <pc:sldMk cId="2597677150" sldId="266"/>
            <ac:spMk id="292" creationId="{0387671D-D53D-4D55-97BB-A594681C760C}"/>
          </ac:spMkLst>
        </pc:spChg>
        <pc:spChg chg="add mod">
          <ac:chgData name="김다진" userId="9470b392-b654-424b-a0a8-a538916d4f9a" providerId="ADAL" clId="{358FD46B-8C5A-4EB4-8088-278D57DBEE94}" dt="2021-07-21T04:43:56.223" v="8476" actId="207"/>
          <ac:spMkLst>
            <pc:docMk/>
            <pc:sldMk cId="2597677150" sldId="266"/>
            <ac:spMk id="293" creationId="{268A7EC4-D790-4C64-B07D-439378B5D656}"/>
          </ac:spMkLst>
        </pc:spChg>
        <pc:spChg chg="add mod">
          <ac:chgData name="김다진" userId="9470b392-b654-424b-a0a8-a538916d4f9a" providerId="ADAL" clId="{358FD46B-8C5A-4EB4-8088-278D57DBEE94}" dt="2021-07-21T06:07:59.461" v="9590"/>
          <ac:spMkLst>
            <pc:docMk/>
            <pc:sldMk cId="2597677150" sldId="266"/>
            <ac:spMk id="294" creationId="{0B33F5EB-1842-4A00-930D-C6BC4F20730C}"/>
          </ac:spMkLst>
        </pc:spChg>
        <pc:spChg chg="add mod">
          <ac:chgData name="김다진" userId="9470b392-b654-424b-a0a8-a538916d4f9a" providerId="ADAL" clId="{358FD46B-8C5A-4EB4-8088-278D57DBEE94}" dt="2021-07-21T06:08:10.447" v="9602"/>
          <ac:spMkLst>
            <pc:docMk/>
            <pc:sldMk cId="2597677150" sldId="266"/>
            <ac:spMk id="295" creationId="{BC8970EC-43A6-455A-8618-CD8D33CB4A93}"/>
          </ac:spMkLst>
        </pc:spChg>
        <pc:spChg chg="add mod">
          <ac:chgData name="김다진" userId="9470b392-b654-424b-a0a8-a538916d4f9a" providerId="ADAL" clId="{358FD46B-8C5A-4EB4-8088-278D57DBEE94}" dt="2021-07-21T06:08:46.376" v="9618" actId="1076"/>
          <ac:spMkLst>
            <pc:docMk/>
            <pc:sldMk cId="2597677150" sldId="266"/>
            <ac:spMk id="296" creationId="{EA5A2A2D-6905-467E-83B4-7564F901838E}"/>
          </ac:spMkLst>
        </pc:spChg>
        <pc:grpChg chg="add del mod">
          <ac:chgData name="김다진" userId="9470b392-b654-424b-a0a8-a538916d4f9a" providerId="ADAL" clId="{358FD46B-8C5A-4EB4-8088-278D57DBEE94}" dt="2021-07-20T21:00:55.528" v="4049" actId="478"/>
          <ac:grpSpMkLst>
            <pc:docMk/>
            <pc:sldMk cId="2597677150" sldId="266"/>
            <ac:grpSpMk id="19" creationId="{BCE5A70B-83B3-424C-BEBF-7B7FF25220E6}"/>
          </ac:grpSpMkLst>
        </pc:grpChg>
        <pc:grpChg chg="add del mod">
          <ac:chgData name="김다진" userId="9470b392-b654-424b-a0a8-a538916d4f9a" providerId="ADAL" clId="{358FD46B-8C5A-4EB4-8088-278D57DBEE94}" dt="2021-07-20T20:44:07.838" v="3696" actId="478"/>
          <ac:grpSpMkLst>
            <pc:docMk/>
            <pc:sldMk cId="2597677150" sldId="266"/>
            <ac:grpSpMk id="22" creationId="{7DC19977-245E-49EE-B60F-859AAEA41C12}"/>
          </ac:grpSpMkLst>
        </pc:grpChg>
        <pc:grpChg chg="add del mod">
          <ac:chgData name="김다진" userId="9470b392-b654-424b-a0a8-a538916d4f9a" providerId="ADAL" clId="{358FD46B-8C5A-4EB4-8088-278D57DBEE94}" dt="2021-07-20T20:43:54.931" v="3691" actId="478"/>
          <ac:grpSpMkLst>
            <pc:docMk/>
            <pc:sldMk cId="2597677150" sldId="266"/>
            <ac:grpSpMk id="25" creationId="{335279CC-FDAD-46F2-A5DF-14E502D6CDC6}"/>
          </ac:grpSpMkLst>
        </pc:grpChg>
        <pc:grpChg chg="add del mod">
          <ac:chgData name="김다진" userId="9470b392-b654-424b-a0a8-a538916d4f9a" providerId="ADAL" clId="{358FD46B-8C5A-4EB4-8088-278D57DBEE94}" dt="2021-07-20T20:44:00.851" v="3693" actId="478"/>
          <ac:grpSpMkLst>
            <pc:docMk/>
            <pc:sldMk cId="2597677150" sldId="266"/>
            <ac:grpSpMk id="28" creationId="{36E42FC9-B588-4D8B-A033-168CF2D033A7}"/>
          </ac:grpSpMkLst>
        </pc:grpChg>
        <pc:grpChg chg="add del mod">
          <ac:chgData name="김다진" userId="9470b392-b654-424b-a0a8-a538916d4f9a" providerId="ADAL" clId="{358FD46B-8C5A-4EB4-8088-278D57DBEE94}" dt="2021-07-20T20:50:04.805" v="3752" actId="478"/>
          <ac:grpSpMkLst>
            <pc:docMk/>
            <pc:sldMk cId="2597677150" sldId="266"/>
            <ac:grpSpMk id="31" creationId="{0F9E9EA8-AEDC-4DDF-9D26-41C863815412}"/>
          </ac:grpSpMkLst>
        </pc:grpChg>
        <pc:grpChg chg="add del mod">
          <ac:chgData name="김다진" userId="9470b392-b654-424b-a0a8-a538916d4f9a" providerId="ADAL" clId="{358FD46B-8C5A-4EB4-8088-278D57DBEE94}" dt="2021-07-21T00:45:46.159" v="4437" actId="478"/>
          <ac:grpSpMkLst>
            <pc:docMk/>
            <pc:sldMk cId="2597677150" sldId="266"/>
            <ac:grpSpMk id="58" creationId="{C195D0D7-94F9-41CD-B39E-1648816B823A}"/>
          </ac:grpSpMkLst>
        </pc:grpChg>
        <pc:grpChg chg="add del mod">
          <ac:chgData name="김다진" userId="9470b392-b654-424b-a0a8-a538916d4f9a" providerId="ADAL" clId="{358FD46B-8C5A-4EB4-8088-278D57DBEE94}" dt="2021-07-20T21:04:57.198" v="4133" actId="165"/>
          <ac:grpSpMkLst>
            <pc:docMk/>
            <pc:sldMk cId="2597677150" sldId="266"/>
            <ac:grpSpMk id="72" creationId="{36B74EB4-11E4-42F1-A359-1F4E776C4F93}"/>
          </ac:grpSpMkLst>
        </pc:grpChg>
        <pc:grpChg chg="add del mod">
          <ac:chgData name="김다진" userId="9470b392-b654-424b-a0a8-a538916d4f9a" providerId="ADAL" clId="{358FD46B-8C5A-4EB4-8088-278D57DBEE94}" dt="2021-07-20T20:25:59.182" v="3364"/>
          <ac:grpSpMkLst>
            <pc:docMk/>
            <pc:sldMk cId="2597677150" sldId="266"/>
            <ac:grpSpMk id="83" creationId="{4714488C-8E15-42CB-A680-646C428CD0B0}"/>
          </ac:grpSpMkLst>
        </pc:grpChg>
        <pc:grpChg chg="add del mod">
          <ac:chgData name="김다진" userId="9470b392-b654-424b-a0a8-a538916d4f9a" providerId="ADAL" clId="{358FD46B-8C5A-4EB4-8088-278D57DBEE94}" dt="2021-07-20T20:26:23.461" v="3367" actId="165"/>
          <ac:grpSpMkLst>
            <pc:docMk/>
            <pc:sldMk cId="2597677150" sldId="266"/>
            <ac:grpSpMk id="86" creationId="{587470DF-F407-4D1A-9CC7-3B01ACF7FB89}"/>
          </ac:grpSpMkLst>
        </pc:grpChg>
        <pc:grpChg chg="add mod">
          <ac:chgData name="김다진" userId="9470b392-b654-424b-a0a8-a538916d4f9a" providerId="ADAL" clId="{358FD46B-8C5A-4EB4-8088-278D57DBEE94}" dt="2021-07-20T20:29:04.182" v="3403" actId="164"/>
          <ac:grpSpMkLst>
            <pc:docMk/>
            <pc:sldMk cId="2597677150" sldId="266"/>
            <ac:grpSpMk id="99" creationId="{310936E4-52CD-40FF-9BA9-F1113A805A58}"/>
          </ac:grpSpMkLst>
        </pc:grpChg>
        <pc:grpChg chg="add mod">
          <ac:chgData name="김다진" userId="9470b392-b654-424b-a0a8-a538916d4f9a" providerId="ADAL" clId="{358FD46B-8C5A-4EB4-8088-278D57DBEE94}" dt="2021-07-20T20:29:06.625" v="3405" actId="164"/>
          <ac:grpSpMkLst>
            <pc:docMk/>
            <pc:sldMk cId="2597677150" sldId="266"/>
            <ac:grpSpMk id="100" creationId="{79554FD8-4312-414A-B3B8-5B488BC87A64}"/>
          </ac:grpSpMkLst>
        </pc:grpChg>
        <pc:grpChg chg="add del mod">
          <ac:chgData name="김다진" userId="9470b392-b654-424b-a0a8-a538916d4f9a" providerId="ADAL" clId="{358FD46B-8C5A-4EB4-8088-278D57DBEE94}" dt="2021-07-20T20:29:25.166" v="3408" actId="165"/>
          <ac:grpSpMkLst>
            <pc:docMk/>
            <pc:sldMk cId="2597677150" sldId="266"/>
            <ac:grpSpMk id="101" creationId="{B6BFDD75-6FBA-407B-9F4C-2DA0437B8009}"/>
          </ac:grpSpMkLst>
        </pc:grpChg>
        <pc:grpChg chg="add mod">
          <ac:chgData name="김다진" userId="9470b392-b654-424b-a0a8-a538916d4f9a" providerId="ADAL" clId="{358FD46B-8C5A-4EB4-8088-278D57DBEE94}" dt="2021-07-21T02:29:41.352" v="6421" actId="1036"/>
          <ac:grpSpMkLst>
            <pc:docMk/>
            <pc:sldMk cId="2597677150" sldId="266"/>
            <ac:grpSpMk id="119" creationId="{D162D17D-6D8C-4078-84EC-E8B96C1A368A}"/>
          </ac:grpSpMkLst>
        </pc:grpChg>
        <pc:grpChg chg="add mod">
          <ac:chgData name="김다진" userId="9470b392-b654-424b-a0a8-a538916d4f9a" providerId="ADAL" clId="{358FD46B-8C5A-4EB4-8088-278D57DBEE94}" dt="2021-07-21T01:12:58.373" v="4653" actId="1038"/>
          <ac:grpSpMkLst>
            <pc:docMk/>
            <pc:sldMk cId="2597677150" sldId="266"/>
            <ac:grpSpMk id="125" creationId="{75642D3D-98E9-4DF7-9D03-F26A9BDCB08F}"/>
          </ac:grpSpMkLst>
        </pc:grpChg>
        <pc:grpChg chg="add mod">
          <ac:chgData name="김다진" userId="9470b392-b654-424b-a0a8-a538916d4f9a" providerId="ADAL" clId="{358FD46B-8C5A-4EB4-8088-278D57DBEE94}" dt="2021-07-21T01:12:58.373" v="4653" actId="1038"/>
          <ac:grpSpMkLst>
            <pc:docMk/>
            <pc:sldMk cId="2597677150" sldId="266"/>
            <ac:grpSpMk id="132" creationId="{708CE572-E8DC-4D74-8A06-E524554DAAC0}"/>
          </ac:grpSpMkLst>
        </pc:grpChg>
        <pc:grpChg chg="add del mod">
          <ac:chgData name="김다진" userId="9470b392-b654-424b-a0a8-a538916d4f9a" providerId="ADAL" clId="{358FD46B-8C5A-4EB4-8088-278D57DBEE94}" dt="2021-07-21T01:34:58.077" v="5077" actId="165"/>
          <ac:grpSpMkLst>
            <pc:docMk/>
            <pc:sldMk cId="2597677150" sldId="266"/>
            <ac:grpSpMk id="148" creationId="{33F9882E-DD45-44E1-BFF6-CC8326EC3D29}"/>
          </ac:grpSpMkLst>
        </pc:grpChg>
        <pc:grpChg chg="add mod">
          <ac:chgData name="김다진" userId="9470b392-b654-424b-a0a8-a538916d4f9a" providerId="ADAL" clId="{358FD46B-8C5A-4EB4-8088-278D57DBEE94}" dt="2021-07-21T01:09:59.172" v="4598" actId="571"/>
          <ac:grpSpMkLst>
            <pc:docMk/>
            <pc:sldMk cId="2597677150" sldId="266"/>
            <ac:grpSpMk id="164" creationId="{C31DB4C6-0147-4DFA-A020-C4F8762F6983}"/>
          </ac:grpSpMkLst>
        </pc:grpChg>
        <pc:grpChg chg="add mod">
          <ac:chgData name="김다진" userId="9470b392-b654-424b-a0a8-a538916d4f9a" providerId="ADAL" clId="{358FD46B-8C5A-4EB4-8088-278D57DBEE94}" dt="2021-07-21T01:35:34.585" v="5122" actId="14100"/>
          <ac:grpSpMkLst>
            <pc:docMk/>
            <pc:sldMk cId="2597677150" sldId="266"/>
            <ac:grpSpMk id="186" creationId="{78AF87E2-FC25-4373-9B64-0BC9F0B3C8B7}"/>
          </ac:grpSpMkLst>
        </pc:grpChg>
        <pc:grpChg chg="add del mod">
          <ac:chgData name="김다진" userId="9470b392-b654-424b-a0a8-a538916d4f9a" providerId="ADAL" clId="{358FD46B-8C5A-4EB4-8088-278D57DBEE94}" dt="2021-07-21T04:07:29.400" v="7386" actId="165"/>
          <ac:grpSpMkLst>
            <pc:docMk/>
            <pc:sldMk cId="2597677150" sldId="266"/>
            <ac:grpSpMk id="240" creationId="{16A0EF65-127F-4D95-85C6-BB3030E40D7F}"/>
          </ac:grpSpMkLst>
        </pc:grpChg>
        <pc:picChg chg="add del mod ord">
          <ac:chgData name="김다진" userId="9470b392-b654-424b-a0a8-a538916d4f9a" providerId="ADAL" clId="{358FD46B-8C5A-4EB4-8088-278D57DBEE94}" dt="2021-07-20T20:24:55.047" v="3348" actId="21"/>
          <ac:picMkLst>
            <pc:docMk/>
            <pc:sldMk cId="2597677150" sldId="266"/>
            <ac:picMk id="68" creationId="{66A4F640-9370-467E-91F1-3ABB4F09BE56}"/>
          </ac:picMkLst>
        </pc:picChg>
        <pc:picChg chg="add del mod ord">
          <ac:chgData name="김다진" userId="9470b392-b654-424b-a0a8-a538916d4f9a" providerId="ADAL" clId="{358FD46B-8C5A-4EB4-8088-278D57DBEE94}" dt="2021-07-20T20:24:58.736" v="3354" actId="21"/>
          <ac:picMkLst>
            <pc:docMk/>
            <pc:sldMk cId="2597677150" sldId="266"/>
            <ac:picMk id="80" creationId="{6EED9A64-F9A7-4287-BFC8-2E2ECAADD51F}"/>
          </ac:picMkLst>
        </pc:picChg>
        <pc:picChg chg="add del mod ord">
          <ac:chgData name="김다진" userId="9470b392-b654-424b-a0a8-a538916d4f9a" providerId="ADAL" clId="{358FD46B-8C5A-4EB4-8088-278D57DBEE94}" dt="2021-07-20T20:49:00.641" v="3745" actId="21"/>
          <ac:picMkLst>
            <pc:docMk/>
            <pc:sldMk cId="2597677150" sldId="266"/>
            <ac:picMk id="82" creationId="{B6AF3181-B930-4CCC-8280-A37054C16B91}"/>
          </ac:picMkLst>
        </pc:picChg>
        <pc:picChg chg="add del mod ord">
          <ac:chgData name="김다진" userId="9470b392-b654-424b-a0a8-a538916d4f9a" providerId="ADAL" clId="{358FD46B-8C5A-4EB4-8088-278D57DBEE94}" dt="2021-07-20T21:01:15.950" v="4055" actId="21"/>
          <ac:picMkLst>
            <pc:docMk/>
            <pc:sldMk cId="2597677150" sldId="266"/>
            <ac:picMk id="138" creationId="{DBC12959-8219-45E5-9115-231521C03294}"/>
          </ac:picMkLst>
        </pc:picChg>
        <pc:picChg chg="add del mod ord">
          <ac:chgData name="김다진" userId="9470b392-b654-424b-a0a8-a538916d4f9a" providerId="ADAL" clId="{358FD46B-8C5A-4EB4-8088-278D57DBEE94}" dt="2021-07-21T01:09:48.534" v="4594" actId="478"/>
          <ac:picMkLst>
            <pc:docMk/>
            <pc:sldMk cId="2597677150" sldId="266"/>
            <ac:picMk id="162" creationId="{AA1A248E-5CBF-4A6F-A98E-C61CCE368A28}"/>
          </ac:picMkLst>
        </pc:picChg>
        <pc:picChg chg="add del mod ord">
          <ac:chgData name="김다진" userId="9470b392-b654-424b-a0a8-a538916d4f9a" providerId="ADAL" clId="{358FD46B-8C5A-4EB4-8088-278D57DBEE94}" dt="2021-07-21T04:11:04.465" v="7550" actId="478"/>
          <ac:picMkLst>
            <pc:docMk/>
            <pc:sldMk cId="2597677150" sldId="266"/>
            <ac:picMk id="246" creationId="{76F0D12A-A0C6-4645-A9A6-29C5DE3E11E2}"/>
          </ac:picMkLst>
        </pc:picChg>
        <pc:cxnChg chg="add del mod">
          <ac:chgData name="김다진" userId="9470b392-b654-424b-a0a8-a538916d4f9a" providerId="ADAL" clId="{358FD46B-8C5A-4EB4-8088-278D57DBEE94}" dt="2021-07-21T01:12:17.142" v="4647" actId="478"/>
          <ac:cxnSpMkLst>
            <pc:docMk/>
            <pc:sldMk cId="2597677150" sldId="266"/>
            <ac:cxnSpMk id="5" creationId="{DDBA4D42-4AE1-4A55-AC60-2A41AF5160A9}"/>
          </ac:cxnSpMkLst>
        </pc:cxnChg>
        <pc:cxnChg chg="add mod">
          <ac:chgData name="김다진" userId="9470b392-b654-424b-a0a8-a538916d4f9a" providerId="ADAL" clId="{358FD46B-8C5A-4EB4-8088-278D57DBEE94}" dt="2021-07-21T01:13:17.140" v="4660" actId="1037"/>
          <ac:cxnSpMkLst>
            <pc:docMk/>
            <pc:sldMk cId="2597677150" sldId="266"/>
            <ac:cxnSpMk id="6" creationId="{048AA468-5AAA-4940-B3E2-C954AEC65926}"/>
          </ac:cxnSpMkLst>
        </pc:cxnChg>
        <pc:cxnChg chg="add mod">
          <ac:chgData name="김다진" userId="9470b392-b654-424b-a0a8-a538916d4f9a" providerId="ADAL" clId="{358FD46B-8C5A-4EB4-8088-278D57DBEE94}" dt="2021-07-21T01:13:17.140" v="4660" actId="1037"/>
          <ac:cxnSpMkLst>
            <pc:docMk/>
            <pc:sldMk cId="2597677150" sldId="266"/>
            <ac:cxnSpMk id="7" creationId="{924836A7-627A-4C49-A7EC-4CBAB866B746}"/>
          </ac:cxnSpMkLst>
        </pc:cxnChg>
        <pc:cxnChg chg="add del mod">
          <ac:chgData name="김다진" userId="9470b392-b654-424b-a0a8-a538916d4f9a" providerId="ADAL" clId="{358FD46B-8C5A-4EB4-8088-278D57DBEE94}" dt="2021-07-21T01:12:15.859" v="4646" actId="478"/>
          <ac:cxnSpMkLst>
            <pc:docMk/>
            <pc:sldMk cId="2597677150" sldId="266"/>
            <ac:cxnSpMk id="8" creationId="{C3C876FC-CB9E-46B1-A8ED-69385B17E538}"/>
          </ac:cxnSpMkLst>
        </pc:cxnChg>
        <pc:cxnChg chg="add mod">
          <ac:chgData name="김다진" userId="9470b392-b654-424b-a0a8-a538916d4f9a" providerId="ADAL" clId="{358FD46B-8C5A-4EB4-8088-278D57DBEE94}" dt="2021-07-21T01:13:17.140" v="4660" actId="1037"/>
          <ac:cxnSpMkLst>
            <pc:docMk/>
            <pc:sldMk cId="2597677150" sldId="266"/>
            <ac:cxnSpMk id="11" creationId="{129DB4B0-3C91-4230-9627-963BBB92A261}"/>
          </ac:cxnSpMkLst>
        </pc:cxnChg>
        <pc:cxnChg chg="add mod">
          <ac:chgData name="김다진" userId="9470b392-b654-424b-a0a8-a538916d4f9a" providerId="ADAL" clId="{358FD46B-8C5A-4EB4-8088-278D57DBEE94}" dt="2021-07-21T01:13:17.140" v="4660" actId="1037"/>
          <ac:cxnSpMkLst>
            <pc:docMk/>
            <pc:sldMk cId="2597677150" sldId="266"/>
            <ac:cxnSpMk id="12" creationId="{16DE2819-CCFF-4F20-90B8-D12B23693C13}"/>
          </ac:cxnSpMkLst>
        </pc:cxnChg>
        <pc:cxnChg chg="add mod">
          <ac:chgData name="김다진" userId="9470b392-b654-424b-a0a8-a538916d4f9a" providerId="ADAL" clId="{358FD46B-8C5A-4EB4-8088-278D57DBEE94}" dt="2021-07-21T01:25:52.688" v="4919" actId="1037"/>
          <ac:cxnSpMkLst>
            <pc:docMk/>
            <pc:sldMk cId="2597677150" sldId="266"/>
            <ac:cxnSpMk id="15" creationId="{D2765817-D032-462D-8AD1-6F51ED4153F9}"/>
          </ac:cxnSpMkLst>
        </pc:cxnChg>
        <pc:cxnChg chg="add mod">
          <ac:chgData name="김다진" userId="9470b392-b654-424b-a0a8-a538916d4f9a" providerId="ADAL" clId="{358FD46B-8C5A-4EB4-8088-278D57DBEE94}" dt="2021-07-21T01:25:52.688" v="4919" actId="1037"/>
          <ac:cxnSpMkLst>
            <pc:docMk/>
            <pc:sldMk cId="2597677150" sldId="266"/>
            <ac:cxnSpMk id="16" creationId="{F969EA7B-A7FC-4BE7-B481-88ECAB5F0D48}"/>
          </ac:cxnSpMkLst>
        </pc:cxnChg>
        <pc:cxnChg chg="add mod">
          <ac:chgData name="김다진" userId="9470b392-b654-424b-a0a8-a538916d4f9a" providerId="ADAL" clId="{358FD46B-8C5A-4EB4-8088-278D57DBEE94}" dt="2021-07-21T01:25:52.688" v="4919" actId="1037"/>
          <ac:cxnSpMkLst>
            <pc:docMk/>
            <pc:sldMk cId="2597677150" sldId="266"/>
            <ac:cxnSpMk id="17" creationId="{65C3780F-229E-4618-BDE8-221A95C47D87}"/>
          </ac:cxnSpMkLst>
        </pc:cxnChg>
        <pc:cxnChg chg="add mod">
          <ac:chgData name="김다진" userId="9470b392-b654-424b-a0a8-a538916d4f9a" providerId="ADAL" clId="{358FD46B-8C5A-4EB4-8088-278D57DBEE94}" dt="2021-07-21T01:25:52.688" v="4919" actId="1037"/>
          <ac:cxnSpMkLst>
            <pc:docMk/>
            <pc:sldMk cId="2597677150" sldId="266"/>
            <ac:cxnSpMk id="18" creationId="{39E5C078-4EFA-434D-8E19-4FF3E8026768}"/>
          </ac:cxnSpMkLst>
        </pc:cxnChg>
        <pc:cxnChg chg="add del mod">
          <ac:chgData name="김다진" userId="9470b392-b654-424b-a0a8-a538916d4f9a" providerId="ADAL" clId="{358FD46B-8C5A-4EB4-8088-278D57DBEE94}" dt="2021-07-21T02:07:24.404" v="5891" actId="478"/>
          <ac:cxnSpMkLst>
            <pc:docMk/>
            <pc:sldMk cId="2597677150" sldId="266"/>
            <ac:cxnSpMk id="36" creationId="{61043906-24A0-4BAA-9BE9-97DA01AFA60E}"/>
          </ac:cxnSpMkLst>
        </pc:cxnChg>
        <pc:cxnChg chg="add del mod">
          <ac:chgData name="김다진" userId="9470b392-b654-424b-a0a8-a538916d4f9a" providerId="ADAL" clId="{358FD46B-8C5A-4EB4-8088-278D57DBEE94}" dt="2021-07-21T02:07:24.404" v="5891" actId="478"/>
          <ac:cxnSpMkLst>
            <pc:docMk/>
            <pc:sldMk cId="2597677150" sldId="266"/>
            <ac:cxnSpMk id="37" creationId="{9E3E7D19-A2DF-430C-8A43-E2C3E3B05C29}"/>
          </ac:cxnSpMkLst>
        </pc:cxnChg>
        <pc:cxnChg chg="add del mod">
          <ac:chgData name="김다진" userId="9470b392-b654-424b-a0a8-a538916d4f9a" providerId="ADAL" clId="{358FD46B-8C5A-4EB4-8088-278D57DBEE94}" dt="2021-07-21T02:07:24.404" v="5891" actId="478"/>
          <ac:cxnSpMkLst>
            <pc:docMk/>
            <pc:sldMk cId="2597677150" sldId="266"/>
            <ac:cxnSpMk id="38" creationId="{4B21DC66-9AED-409B-A62F-041342B449FB}"/>
          </ac:cxnSpMkLst>
        </pc:cxnChg>
        <pc:cxnChg chg="add del mod">
          <ac:chgData name="김다진" userId="9470b392-b654-424b-a0a8-a538916d4f9a" providerId="ADAL" clId="{358FD46B-8C5A-4EB4-8088-278D57DBEE94}" dt="2021-07-21T02:07:24.404" v="5891" actId="478"/>
          <ac:cxnSpMkLst>
            <pc:docMk/>
            <pc:sldMk cId="2597677150" sldId="266"/>
            <ac:cxnSpMk id="39" creationId="{D7BBC8A7-C486-45DF-A109-F3457A5C769D}"/>
          </ac:cxnSpMkLst>
        </pc:cxnChg>
        <pc:cxnChg chg="add del mod">
          <ac:chgData name="김다진" userId="9470b392-b654-424b-a0a8-a538916d4f9a" providerId="ADAL" clId="{358FD46B-8C5A-4EB4-8088-278D57DBEE94}" dt="2021-07-21T02:07:24.404" v="5891" actId="478"/>
          <ac:cxnSpMkLst>
            <pc:docMk/>
            <pc:sldMk cId="2597677150" sldId="266"/>
            <ac:cxnSpMk id="40" creationId="{D02BD38F-E5A8-4A11-AD00-924651C03F52}"/>
          </ac:cxnSpMkLst>
        </pc:cxnChg>
        <pc:cxnChg chg="add del mod">
          <ac:chgData name="김다진" userId="9470b392-b654-424b-a0a8-a538916d4f9a" providerId="ADAL" clId="{358FD46B-8C5A-4EB4-8088-278D57DBEE94}" dt="2021-07-21T01:18:04.403" v="4722" actId="478"/>
          <ac:cxnSpMkLst>
            <pc:docMk/>
            <pc:sldMk cId="2597677150" sldId="266"/>
            <ac:cxnSpMk id="41" creationId="{EC073C10-3089-47FD-86F3-DDB397FEB64F}"/>
          </ac:cxnSpMkLst>
        </pc:cxnChg>
        <pc:cxnChg chg="add del mod">
          <ac:chgData name="김다진" userId="9470b392-b654-424b-a0a8-a538916d4f9a" providerId="ADAL" clId="{358FD46B-8C5A-4EB4-8088-278D57DBEE94}" dt="2021-07-20T20:50:02.459" v="3751" actId="478"/>
          <ac:cxnSpMkLst>
            <pc:docMk/>
            <pc:sldMk cId="2597677150" sldId="266"/>
            <ac:cxnSpMk id="42" creationId="{0AD5F799-103C-4F47-A42B-CF897534128B}"/>
          </ac:cxnSpMkLst>
        </pc:cxnChg>
        <pc:cxnChg chg="add del mod">
          <ac:chgData name="김다진" userId="9470b392-b654-424b-a0a8-a538916d4f9a" providerId="ADAL" clId="{358FD46B-8C5A-4EB4-8088-278D57DBEE94}" dt="2021-07-21T01:26:21.151" v="4921" actId="478"/>
          <ac:cxnSpMkLst>
            <pc:docMk/>
            <pc:sldMk cId="2597677150" sldId="266"/>
            <ac:cxnSpMk id="43" creationId="{546D7A47-F6EF-4DD9-AD19-0824AA55D360}"/>
          </ac:cxnSpMkLst>
        </pc:cxnChg>
        <pc:cxnChg chg="add del mod">
          <ac:chgData name="김다진" userId="9470b392-b654-424b-a0a8-a538916d4f9a" providerId="ADAL" clId="{358FD46B-8C5A-4EB4-8088-278D57DBEE94}" dt="2021-07-21T01:28:27.061" v="4947" actId="478"/>
          <ac:cxnSpMkLst>
            <pc:docMk/>
            <pc:sldMk cId="2597677150" sldId="266"/>
            <ac:cxnSpMk id="44" creationId="{E71A286E-DECD-42F9-9E74-013483C8951E}"/>
          </ac:cxnSpMkLst>
        </pc:cxnChg>
        <pc:cxnChg chg="add del mod">
          <ac:chgData name="김다진" userId="9470b392-b654-424b-a0a8-a538916d4f9a" providerId="ADAL" clId="{358FD46B-8C5A-4EB4-8088-278D57DBEE94}" dt="2021-07-20T20:08:32.910" v="3185" actId="478"/>
          <ac:cxnSpMkLst>
            <pc:docMk/>
            <pc:sldMk cId="2597677150" sldId="266"/>
            <ac:cxnSpMk id="48" creationId="{DDF2ADD2-A448-4EEF-8D62-AE5C8EA0E817}"/>
          </ac:cxnSpMkLst>
        </pc:cxnChg>
        <pc:cxnChg chg="add del mod">
          <ac:chgData name="김다진" userId="9470b392-b654-424b-a0a8-a538916d4f9a" providerId="ADAL" clId="{358FD46B-8C5A-4EB4-8088-278D57DBEE94}" dt="2021-07-20T20:08:32.910" v="3185" actId="478"/>
          <ac:cxnSpMkLst>
            <pc:docMk/>
            <pc:sldMk cId="2597677150" sldId="266"/>
            <ac:cxnSpMk id="49" creationId="{A49AAE8D-E186-482C-8D31-7D6233AF5D90}"/>
          </ac:cxnSpMkLst>
        </pc:cxnChg>
        <pc:cxnChg chg="add del mod">
          <ac:chgData name="김다진" userId="9470b392-b654-424b-a0a8-a538916d4f9a" providerId="ADAL" clId="{358FD46B-8C5A-4EB4-8088-278D57DBEE94}" dt="2021-07-20T20:43:59.189" v="3692" actId="478"/>
          <ac:cxnSpMkLst>
            <pc:docMk/>
            <pc:sldMk cId="2597677150" sldId="266"/>
            <ac:cxnSpMk id="52" creationId="{70A1D075-B6B1-42B3-9C1F-7AC568A5D20E}"/>
          </ac:cxnSpMkLst>
        </pc:cxnChg>
        <pc:cxnChg chg="add del mod">
          <ac:chgData name="김다진" userId="9470b392-b654-424b-a0a8-a538916d4f9a" providerId="ADAL" clId="{358FD46B-8C5A-4EB4-8088-278D57DBEE94}" dt="2021-07-20T20:44:02.441" v="3694" actId="478"/>
          <ac:cxnSpMkLst>
            <pc:docMk/>
            <pc:sldMk cId="2597677150" sldId="266"/>
            <ac:cxnSpMk id="53" creationId="{2DF63A5E-F7B9-4467-ABF1-7E7C26CA0FA9}"/>
          </ac:cxnSpMkLst>
        </pc:cxnChg>
        <pc:cxnChg chg="add del mod">
          <ac:chgData name="김다진" userId="9470b392-b654-424b-a0a8-a538916d4f9a" providerId="ADAL" clId="{358FD46B-8C5A-4EB4-8088-278D57DBEE94}" dt="2021-07-21T01:18:47.712" v="4725" actId="478"/>
          <ac:cxnSpMkLst>
            <pc:docMk/>
            <pc:sldMk cId="2597677150" sldId="266"/>
            <ac:cxnSpMk id="54" creationId="{A3E58C8E-597B-4C86-9A80-53DDC61D6519}"/>
          </ac:cxnSpMkLst>
        </pc:cxnChg>
        <pc:cxnChg chg="add del mod">
          <ac:chgData name="김다진" userId="9470b392-b654-424b-a0a8-a538916d4f9a" providerId="ADAL" clId="{358FD46B-8C5A-4EB4-8088-278D57DBEE94}" dt="2021-07-20T20:56:57.098" v="3882" actId="478"/>
          <ac:cxnSpMkLst>
            <pc:docMk/>
            <pc:sldMk cId="2597677150" sldId="266"/>
            <ac:cxnSpMk id="55" creationId="{72C07B03-161E-46AE-9BF3-7DC7F4CB312A}"/>
          </ac:cxnSpMkLst>
        </pc:cxnChg>
        <pc:cxnChg chg="add del mod">
          <ac:chgData name="김다진" userId="9470b392-b654-424b-a0a8-a538916d4f9a" providerId="ADAL" clId="{358FD46B-8C5A-4EB4-8088-278D57DBEE94}" dt="2021-07-20T21:01:38.839" v="4056" actId="478"/>
          <ac:cxnSpMkLst>
            <pc:docMk/>
            <pc:sldMk cId="2597677150" sldId="266"/>
            <ac:cxnSpMk id="56" creationId="{D9474CBF-1A08-4BBA-A593-9C34C7F31421}"/>
          </ac:cxnSpMkLst>
        </pc:cxnChg>
        <pc:cxnChg chg="add del mod">
          <ac:chgData name="김다진" userId="9470b392-b654-424b-a0a8-a538916d4f9a" providerId="ADAL" clId="{358FD46B-8C5A-4EB4-8088-278D57DBEE94}" dt="2021-07-20T20:57:01.517" v="3883" actId="478"/>
          <ac:cxnSpMkLst>
            <pc:docMk/>
            <pc:sldMk cId="2597677150" sldId="266"/>
            <ac:cxnSpMk id="57" creationId="{408CA5DA-F2AA-4427-8A6A-40680445C59E}"/>
          </ac:cxnSpMkLst>
        </pc:cxnChg>
        <pc:cxnChg chg="add del mod">
          <ac:chgData name="김다진" userId="9470b392-b654-424b-a0a8-a538916d4f9a" providerId="ADAL" clId="{358FD46B-8C5A-4EB4-8088-278D57DBEE94}" dt="2021-07-20T20:50:18.604" v="3753" actId="478"/>
          <ac:cxnSpMkLst>
            <pc:docMk/>
            <pc:sldMk cId="2597677150" sldId="266"/>
            <ac:cxnSpMk id="61" creationId="{38601880-F285-4BD2-BA7C-ABD28D0926F1}"/>
          </ac:cxnSpMkLst>
        </pc:cxnChg>
        <pc:cxnChg chg="add del mod">
          <ac:chgData name="김다진" userId="9470b392-b654-424b-a0a8-a538916d4f9a" providerId="ADAL" clId="{358FD46B-8C5A-4EB4-8088-278D57DBEE94}" dt="2021-07-21T00:46:26.384" v="4449" actId="478"/>
          <ac:cxnSpMkLst>
            <pc:docMk/>
            <pc:sldMk cId="2597677150" sldId="266"/>
            <ac:cxnSpMk id="62" creationId="{DE8DA3CC-B233-4070-8774-6054CCB68E96}"/>
          </ac:cxnSpMkLst>
        </pc:cxnChg>
        <pc:cxnChg chg="add mod">
          <ac:chgData name="김다진" userId="9470b392-b654-424b-a0a8-a538916d4f9a" providerId="ADAL" clId="{358FD46B-8C5A-4EB4-8088-278D57DBEE94}" dt="2021-07-21T01:15:55.823" v="4710" actId="14100"/>
          <ac:cxnSpMkLst>
            <pc:docMk/>
            <pc:sldMk cId="2597677150" sldId="266"/>
            <ac:cxnSpMk id="63" creationId="{6E8224FC-6FD9-44A2-BCE1-73D357379772}"/>
          </ac:cxnSpMkLst>
        </pc:cxnChg>
        <pc:cxnChg chg="add del mod">
          <ac:chgData name="김다진" userId="9470b392-b654-424b-a0a8-a538916d4f9a" providerId="ADAL" clId="{358FD46B-8C5A-4EB4-8088-278D57DBEE94}" dt="2021-07-21T00:45:43.523" v="4435" actId="478"/>
          <ac:cxnSpMkLst>
            <pc:docMk/>
            <pc:sldMk cId="2597677150" sldId="266"/>
            <ac:cxnSpMk id="64" creationId="{BDF1F3AF-BFEC-47D6-A81D-7F64F97C40DF}"/>
          </ac:cxnSpMkLst>
        </pc:cxnChg>
        <pc:cxnChg chg="add del mod">
          <ac:chgData name="김다진" userId="9470b392-b654-424b-a0a8-a538916d4f9a" providerId="ADAL" clId="{358FD46B-8C5A-4EB4-8088-278D57DBEE94}" dt="2021-07-20T20:44:04.678" v="3695" actId="478"/>
          <ac:cxnSpMkLst>
            <pc:docMk/>
            <pc:sldMk cId="2597677150" sldId="266"/>
            <ac:cxnSpMk id="65" creationId="{9FA5F9D3-3CB6-4F37-9C69-47C8E9877B9E}"/>
          </ac:cxnSpMkLst>
        </pc:cxnChg>
        <pc:cxnChg chg="add del mod">
          <ac:chgData name="김다진" userId="9470b392-b654-424b-a0a8-a538916d4f9a" providerId="ADAL" clId="{358FD46B-8C5A-4EB4-8088-278D57DBEE94}" dt="2021-07-21T01:11:49.606" v="4644" actId="478"/>
          <ac:cxnSpMkLst>
            <pc:docMk/>
            <pc:sldMk cId="2597677150" sldId="266"/>
            <ac:cxnSpMk id="66" creationId="{F5C50BF3-7C60-4562-AE3C-C9FCB6B66188}"/>
          </ac:cxnSpMkLst>
        </pc:cxnChg>
        <pc:cxnChg chg="add del mod">
          <ac:chgData name="김다진" userId="9470b392-b654-424b-a0a8-a538916d4f9a" providerId="ADAL" clId="{358FD46B-8C5A-4EB4-8088-278D57DBEE94}" dt="2021-07-20T20:43:51.907" v="3690" actId="478"/>
          <ac:cxnSpMkLst>
            <pc:docMk/>
            <pc:sldMk cId="2597677150" sldId="266"/>
            <ac:cxnSpMk id="67" creationId="{F33F9BF3-EEB8-4EBE-B3D8-EEFBFE6935D8}"/>
          </ac:cxnSpMkLst>
        </pc:cxnChg>
        <pc:cxnChg chg="add del mod">
          <ac:chgData name="김다진" userId="9470b392-b654-424b-a0a8-a538916d4f9a" providerId="ADAL" clId="{358FD46B-8C5A-4EB4-8088-278D57DBEE94}" dt="2021-07-21T04:41:49.047" v="8422" actId="21"/>
          <ac:cxnSpMkLst>
            <pc:docMk/>
            <pc:sldMk cId="2597677150" sldId="266"/>
            <ac:cxnSpMk id="89" creationId="{0DC972C0-6DD0-4A3E-BE8C-640D5D9FF078}"/>
          </ac:cxnSpMkLst>
        </pc:cxnChg>
        <pc:cxnChg chg="add mod">
          <ac:chgData name="김다진" userId="9470b392-b654-424b-a0a8-a538916d4f9a" providerId="ADAL" clId="{358FD46B-8C5A-4EB4-8088-278D57DBEE94}" dt="2021-07-21T04:25:21.929" v="7980" actId="1038"/>
          <ac:cxnSpMkLst>
            <pc:docMk/>
            <pc:sldMk cId="2597677150" sldId="266"/>
            <ac:cxnSpMk id="91" creationId="{71A12DC1-5F60-47D4-A183-66E40065E85E}"/>
          </ac:cxnSpMkLst>
        </pc:cxnChg>
        <pc:cxnChg chg="add mod">
          <ac:chgData name="김다진" userId="9470b392-b654-424b-a0a8-a538916d4f9a" providerId="ADAL" clId="{358FD46B-8C5A-4EB4-8088-278D57DBEE94}" dt="2021-07-21T04:25:14.712" v="7979" actId="1038"/>
          <ac:cxnSpMkLst>
            <pc:docMk/>
            <pc:sldMk cId="2597677150" sldId="266"/>
            <ac:cxnSpMk id="93" creationId="{75E08509-7B5B-4521-BC57-3721292D7387}"/>
          </ac:cxnSpMkLst>
        </pc:cxnChg>
        <pc:cxnChg chg="add del mod">
          <ac:chgData name="김다진" userId="9470b392-b654-424b-a0a8-a538916d4f9a" providerId="ADAL" clId="{358FD46B-8C5A-4EB4-8088-278D57DBEE94}" dt="2021-07-21T04:41:44.744" v="8420" actId="478"/>
          <ac:cxnSpMkLst>
            <pc:docMk/>
            <pc:sldMk cId="2597677150" sldId="266"/>
            <ac:cxnSpMk id="94" creationId="{D6AAB19A-4733-450D-8676-FC23F826E917}"/>
          </ac:cxnSpMkLst>
        </pc:cxnChg>
        <pc:cxnChg chg="add mod">
          <ac:chgData name="김다진" userId="9470b392-b654-424b-a0a8-a538916d4f9a" providerId="ADAL" clId="{358FD46B-8C5A-4EB4-8088-278D57DBEE94}" dt="2021-07-21T00:36:35.904" v="4380" actId="1037"/>
          <ac:cxnSpMkLst>
            <pc:docMk/>
            <pc:sldMk cId="2597677150" sldId="266"/>
            <ac:cxnSpMk id="104" creationId="{419CA131-3AF7-4814-9C64-3067D63B59D2}"/>
          </ac:cxnSpMkLst>
        </pc:cxnChg>
        <pc:cxnChg chg="add del mod">
          <ac:chgData name="김다진" userId="9470b392-b654-424b-a0a8-a538916d4f9a" providerId="ADAL" clId="{358FD46B-8C5A-4EB4-8088-278D57DBEE94}" dt="2021-07-20T20:33:48.745" v="3482"/>
          <ac:cxnSpMkLst>
            <pc:docMk/>
            <pc:sldMk cId="2597677150" sldId="266"/>
            <ac:cxnSpMk id="106" creationId="{E8A0054A-A600-42CF-A95A-2C8D4045FF1A}"/>
          </ac:cxnSpMkLst>
        </pc:cxnChg>
        <pc:cxnChg chg="add mod">
          <ac:chgData name="김다진" userId="9470b392-b654-424b-a0a8-a538916d4f9a" providerId="ADAL" clId="{358FD46B-8C5A-4EB4-8088-278D57DBEE94}" dt="2021-07-21T00:36:35.904" v="4380" actId="1037"/>
          <ac:cxnSpMkLst>
            <pc:docMk/>
            <pc:sldMk cId="2597677150" sldId="266"/>
            <ac:cxnSpMk id="109" creationId="{085D7DA0-07CC-40B1-ACE4-D7737B01417D}"/>
          </ac:cxnSpMkLst>
        </pc:cxnChg>
        <pc:cxnChg chg="add mod">
          <ac:chgData name="김다진" userId="9470b392-b654-424b-a0a8-a538916d4f9a" providerId="ADAL" clId="{358FD46B-8C5A-4EB4-8088-278D57DBEE94}" dt="2021-07-21T00:36:35.904" v="4380" actId="1037"/>
          <ac:cxnSpMkLst>
            <pc:docMk/>
            <pc:sldMk cId="2597677150" sldId="266"/>
            <ac:cxnSpMk id="110" creationId="{B8259D3B-2452-4094-A2FD-E4309B77E980}"/>
          </ac:cxnSpMkLst>
        </pc:cxnChg>
        <pc:cxnChg chg="add mod">
          <ac:chgData name="김다진" userId="9470b392-b654-424b-a0a8-a538916d4f9a" providerId="ADAL" clId="{358FD46B-8C5A-4EB4-8088-278D57DBEE94}" dt="2021-07-21T00:36:35.904" v="4380" actId="1037"/>
          <ac:cxnSpMkLst>
            <pc:docMk/>
            <pc:sldMk cId="2597677150" sldId="266"/>
            <ac:cxnSpMk id="111" creationId="{26967237-F595-44A8-A979-E2642B4E4820}"/>
          </ac:cxnSpMkLst>
        </pc:cxnChg>
        <pc:cxnChg chg="add mod">
          <ac:chgData name="김다진" userId="9470b392-b654-424b-a0a8-a538916d4f9a" providerId="ADAL" clId="{358FD46B-8C5A-4EB4-8088-278D57DBEE94}" dt="2021-07-21T04:25:29.833" v="7982" actId="1036"/>
          <ac:cxnSpMkLst>
            <pc:docMk/>
            <pc:sldMk cId="2597677150" sldId="266"/>
            <ac:cxnSpMk id="112" creationId="{2CF2E153-89C0-44F8-A3A1-833D67811217}"/>
          </ac:cxnSpMkLst>
        </pc:cxnChg>
        <pc:cxnChg chg="add mod">
          <ac:chgData name="김다진" userId="9470b392-b654-424b-a0a8-a538916d4f9a" providerId="ADAL" clId="{358FD46B-8C5A-4EB4-8088-278D57DBEE94}" dt="2021-07-21T04:25:11.569" v="7978" actId="1038"/>
          <ac:cxnSpMkLst>
            <pc:docMk/>
            <pc:sldMk cId="2597677150" sldId="266"/>
            <ac:cxnSpMk id="115" creationId="{19C66E75-82B4-4EC4-B2A2-ADC63EB1AE62}"/>
          </ac:cxnSpMkLst>
        </pc:cxnChg>
        <pc:cxnChg chg="add del mod">
          <ac:chgData name="김다진" userId="9470b392-b654-424b-a0a8-a538916d4f9a" providerId="ADAL" clId="{358FD46B-8C5A-4EB4-8088-278D57DBEE94}" dt="2021-07-20T21:07:12.212" v="4249" actId="478"/>
          <ac:cxnSpMkLst>
            <pc:docMk/>
            <pc:sldMk cId="2597677150" sldId="266"/>
            <ac:cxnSpMk id="146" creationId="{EB173E7A-4C39-49B9-9D06-59EF1F13C20F}"/>
          </ac:cxnSpMkLst>
        </pc:cxnChg>
        <pc:cxnChg chg="add del mod">
          <ac:chgData name="김다진" userId="9470b392-b654-424b-a0a8-a538916d4f9a" providerId="ADAL" clId="{358FD46B-8C5A-4EB4-8088-278D57DBEE94}" dt="2021-07-20T21:07:09.847" v="4248" actId="478"/>
          <ac:cxnSpMkLst>
            <pc:docMk/>
            <pc:sldMk cId="2597677150" sldId="266"/>
            <ac:cxnSpMk id="147" creationId="{8225E4DC-D01F-4829-B760-9BE789D56735}"/>
          </ac:cxnSpMkLst>
        </pc:cxnChg>
        <pc:cxnChg chg="add del mod">
          <ac:chgData name="김다진" userId="9470b392-b654-424b-a0a8-a538916d4f9a" providerId="ADAL" clId="{358FD46B-8C5A-4EB4-8088-278D57DBEE94}" dt="2021-07-21T02:08:37.569" v="5929" actId="478"/>
          <ac:cxnSpMkLst>
            <pc:docMk/>
            <pc:sldMk cId="2597677150" sldId="266"/>
            <ac:cxnSpMk id="189" creationId="{36751FE3-19CA-4D37-9134-FD21D30CD12A}"/>
          </ac:cxnSpMkLst>
        </pc:cxnChg>
        <pc:cxnChg chg="add del mod">
          <ac:chgData name="김다진" userId="9470b392-b654-424b-a0a8-a538916d4f9a" providerId="ADAL" clId="{358FD46B-8C5A-4EB4-8088-278D57DBEE94}" dt="2021-07-21T02:08:37.569" v="5929" actId="478"/>
          <ac:cxnSpMkLst>
            <pc:docMk/>
            <pc:sldMk cId="2597677150" sldId="266"/>
            <ac:cxnSpMk id="190" creationId="{75EE00A0-D33B-4362-BB3A-55034E8AD3F7}"/>
          </ac:cxnSpMkLst>
        </pc:cxnChg>
        <pc:cxnChg chg="add del mod">
          <ac:chgData name="김다진" userId="9470b392-b654-424b-a0a8-a538916d4f9a" providerId="ADAL" clId="{358FD46B-8C5A-4EB4-8088-278D57DBEE94}" dt="2021-07-21T02:08:37.569" v="5929" actId="478"/>
          <ac:cxnSpMkLst>
            <pc:docMk/>
            <pc:sldMk cId="2597677150" sldId="266"/>
            <ac:cxnSpMk id="191" creationId="{A5D609D6-ED08-403A-9653-C39858D371F1}"/>
          </ac:cxnSpMkLst>
        </pc:cxnChg>
        <pc:cxnChg chg="add del mod">
          <ac:chgData name="김다진" userId="9470b392-b654-424b-a0a8-a538916d4f9a" providerId="ADAL" clId="{358FD46B-8C5A-4EB4-8088-278D57DBEE94}" dt="2021-07-21T02:08:37.569" v="5929" actId="478"/>
          <ac:cxnSpMkLst>
            <pc:docMk/>
            <pc:sldMk cId="2597677150" sldId="266"/>
            <ac:cxnSpMk id="192" creationId="{096FBBA8-773A-48DF-8C67-42E9D4D98672}"/>
          </ac:cxnSpMkLst>
        </pc:cxnChg>
        <pc:cxnChg chg="add del mod">
          <ac:chgData name="김다진" userId="9470b392-b654-424b-a0a8-a538916d4f9a" providerId="ADAL" clId="{358FD46B-8C5A-4EB4-8088-278D57DBEE94}" dt="2021-07-21T02:08:37.569" v="5929" actId="478"/>
          <ac:cxnSpMkLst>
            <pc:docMk/>
            <pc:sldMk cId="2597677150" sldId="266"/>
            <ac:cxnSpMk id="193" creationId="{6C14936F-8D06-48CD-8670-4BB641D131A4}"/>
          </ac:cxnSpMkLst>
        </pc:cxnChg>
        <pc:cxnChg chg="add del mod">
          <ac:chgData name="김다진" userId="9470b392-b654-424b-a0a8-a538916d4f9a" providerId="ADAL" clId="{358FD46B-8C5A-4EB4-8088-278D57DBEE94}" dt="2021-07-21T02:11:46.174" v="5995" actId="1038"/>
          <ac:cxnSpMkLst>
            <pc:docMk/>
            <pc:sldMk cId="2597677150" sldId="266"/>
            <ac:cxnSpMk id="196" creationId="{9231717C-3855-4BC4-A0F4-2A4C895053F1}"/>
          </ac:cxnSpMkLst>
        </pc:cxnChg>
        <pc:cxnChg chg="add del mod">
          <ac:chgData name="김다진" userId="9470b392-b654-424b-a0a8-a538916d4f9a" providerId="ADAL" clId="{358FD46B-8C5A-4EB4-8088-278D57DBEE94}" dt="2021-07-21T02:11:46.174" v="5995" actId="1038"/>
          <ac:cxnSpMkLst>
            <pc:docMk/>
            <pc:sldMk cId="2597677150" sldId="266"/>
            <ac:cxnSpMk id="197" creationId="{3308F40A-6DAD-442A-84B2-35DB220BE393}"/>
          </ac:cxnSpMkLst>
        </pc:cxnChg>
        <pc:cxnChg chg="add del mod">
          <ac:chgData name="김다진" userId="9470b392-b654-424b-a0a8-a538916d4f9a" providerId="ADAL" clId="{358FD46B-8C5A-4EB4-8088-278D57DBEE94}" dt="2021-07-21T02:11:46.174" v="5995" actId="1038"/>
          <ac:cxnSpMkLst>
            <pc:docMk/>
            <pc:sldMk cId="2597677150" sldId="266"/>
            <ac:cxnSpMk id="198" creationId="{360C3521-2CA0-43E1-8BE8-CBDE4C49D74B}"/>
          </ac:cxnSpMkLst>
        </pc:cxnChg>
        <pc:cxnChg chg="add del mod">
          <ac:chgData name="김다진" userId="9470b392-b654-424b-a0a8-a538916d4f9a" providerId="ADAL" clId="{358FD46B-8C5A-4EB4-8088-278D57DBEE94}" dt="2021-07-21T02:11:46.174" v="5995" actId="1038"/>
          <ac:cxnSpMkLst>
            <pc:docMk/>
            <pc:sldMk cId="2597677150" sldId="266"/>
            <ac:cxnSpMk id="199" creationId="{8EAD82A0-FE36-4D0E-A99D-AD66687F510D}"/>
          </ac:cxnSpMkLst>
        </pc:cxnChg>
        <pc:cxnChg chg="add del mod">
          <ac:chgData name="김다진" userId="9470b392-b654-424b-a0a8-a538916d4f9a" providerId="ADAL" clId="{358FD46B-8C5A-4EB4-8088-278D57DBEE94}" dt="2021-07-21T02:11:46.174" v="5995" actId="1038"/>
          <ac:cxnSpMkLst>
            <pc:docMk/>
            <pc:sldMk cId="2597677150" sldId="266"/>
            <ac:cxnSpMk id="200" creationId="{AE687AF3-DA67-4F39-A99C-C6411BF1EFFD}"/>
          </ac:cxnSpMkLst>
        </pc:cxnChg>
        <pc:cxnChg chg="add del">
          <ac:chgData name="김다진" userId="9470b392-b654-424b-a0a8-a538916d4f9a" providerId="ADAL" clId="{358FD46B-8C5A-4EB4-8088-278D57DBEE94}" dt="2021-07-21T04:02:27.453" v="7330" actId="11529"/>
          <ac:cxnSpMkLst>
            <pc:docMk/>
            <pc:sldMk cId="2597677150" sldId="266"/>
            <ac:cxnSpMk id="224" creationId="{BC248A21-CFD9-4F7D-8F07-C8F378B4EFB7}"/>
          </ac:cxnSpMkLst>
        </pc:cxnChg>
        <pc:cxnChg chg="add mod">
          <ac:chgData name="김다진" userId="9470b392-b654-424b-a0a8-a538916d4f9a" providerId="ADAL" clId="{358FD46B-8C5A-4EB4-8088-278D57DBEE94}" dt="2021-07-21T04:20:57.963" v="7852" actId="1035"/>
          <ac:cxnSpMkLst>
            <pc:docMk/>
            <pc:sldMk cId="2597677150" sldId="266"/>
            <ac:cxnSpMk id="225" creationId="{8333973A-1E63-4D6F-BEBF-64CFDDCAF31C}"/>
          </ac:cxnSpMkLst>
        </pc:cxnChg>
        <pc:cxnChg chg="add del mod">
          <ac:chgData name="김다진" userId="9470b392-b654-424b-a0a8-a538916d4f9a" providerId="ADAL" clId="{358FD46B-8C5A-4EB4-8088-278D57DBEE94}" dt="2021-07-21T04:25:54.250" v="7984"/>
          <ac:cxnSpMkLst>
            <pc:docMk/>
            <pc:sldMk cId="2597677150" sldId="266"/>
            <ac:cxnSpMk id="266" creationId="{902AD779-2301-49CB-8F29-0F88029FB607}"/>
          </ac:cxnSpMkLst>
        </pc:cxnChg>
        <pc:cxnChg chg="add mod">
          <ac:chgData name="김다진" userId="9470b392-b654-424b-a0a8-a538916d4f9a" providerId="ADAL" clId="{358FD46B-8C5A-4EB4-8088-278D57DBEE94}" dt="2021-07-21T04:26:25.929" v="8000" actId="1035"/>
          <ac:cxnSpMkLst>
            <pc:docMk/>
            <pc:sldMk cId="2597677150" sldId="266"/>
            <ac:cxnSpMk id="267" creationId="{7773F93B-5794-40C3-83D1-0EF1D43895DF}"/>
          </ac:cxnSpMkLst>
        </pc:cxnChg>
        <pc:cxnChg chg="add mod">
          <ac:chgData name="김다진" userId="9470b392-b654-424b-a0a8-a538916d4f9a" providerId="ADAL" clId="{358FD46B-8C5A-4EB4-8088-278D57DBEE94}" dt="2021-07-21T04:41:55.534" v="8431" actId="1037"/>
          <ac:cxnSpMkLst>
            <pc:docMk/>
            <pc:sldMk cId="2597677150" sldId="266"/>
            <ac:cxnSpMk id="288" creationId="{9E27325D-2EB1-40EE-B191-E2206C4F40E1}"/>
          </ac:cxnSpMkLst>
        </pc:cxnChg>
      </pc:sldChg>
      <pc:sldChg chg="addSp modSp new del">
        <pc:chgData name="김다진" userId="9470b392-b654-424b-a0a8-a538916d4f9a" providerId="ADAL" clId="{358FD46B-8C5A-4EB4-8088-278D57DBEE94}" dt="2021-07-21T02:53:37.423" v="6846" actId="47"/>
        <pc:sldMkLst>
          <pc:docMk/>
          <pc:sldMk cId="262239588" sldId="267"/>
        </pc:sldMkLst>
        <pc:spChg chg="add mod">
          <ac:chgData name="김다진" userId="9470b392-b654-424b-a0a8-a538916d4f9a" providerId="ADAL" clId="{358FD46B-8C5A-4EB4-8088-278D57DBEE94}" dt="2021-07-21T01:39:47.097" v="5134"/>
          <ac:spMkLst>
            <pc:docMk/>
            <pc:sldMk cId="262239588" sldId="267"/>
            <ac:spMk id="2" creationId="{526CCAAA-32A8-4D87-87EA-E660FBF63A3B}"/>
          </ac:spMkLst>
        </pc:spChg>
        <pc:spChg chg="add mod">
          <ac:chgData name="김다진" userId="9470b392-b654-424b-a0a8-a538916d4f9a" providerId="ADAL" clId="{358FD46B-8C5A-4EB4-8088-278D57DBEE94}" dt="2021-07-21T01:39:47.097" v="5134"/>
          <ac:spMkLst>
            <pc:docMk/>
            <pc:sldMk cId="262239588" sldId="267"/>
            <ac:spMk id="3" creationId="{5653AACC-5E33-4F8B-852C-768D9C13B52F}"/>
          </ac:spMkLst>
        </pc:spChg>
      </pc:sldChg>
      <pc:sldChg chg="addSp delSp modSp new ord">
        <pc:chgData name="김다진" userId="9470b392-b654-424b-a0a8-a538916d4f9a" providerId="ADAL" clId="{358FD46B-8C5A-4EB4-8088-278D57DBEE94}" dt="2021-07-21T04:53:31.947" v="8738"/>
        <pc:sldMkLst>
          <pc:docMk/>
          <pc:sldMk cId="558297371" sldId="267"/>
        </pc:sldMkLst>
        <pc:spChg chg="add del mod">
          <ac:chgData name="김다진" userId="9470b392-b654-424b-a0a8-a538916d4f9a" providerId="ADAL" clId="{358FD46B-8C5A-4EB4-8088-278D57DBEE94}" dt="2021-07-21T02:54:20.931" v="6851"/>
          <ac:spMkLst>
            <pc:docMk/>
            <pc:sldMk cId="558297371" sldId="267"/>
            <ac:spMk id="4" creationId="{E6314DDF-B27B-427C-AA41-0DA2E3968B03}"/>
          </ac:spMkLst>
        </pc:spChg>
        <pc:picChg chg="add mod">
          <ac:chgData name="김다진" userId="9470b392-b654-424b-a0a8-a538916d4f9a" providerId="ADAL" clId="{358FD46B-8C5A-4EB4-8088-278D57DBEE94}" dt="2021-07-21T02:54:04.217" v="6849" actId="931"/>
          <ac:picMkLst>
            <pc:docMk/>
            <pc:sldMk cId="558297371" sldId="267"/>
            <ac:picMk id="3" creationId="{D408A147-892A-4AE0-8CAA-34EB27831E99}"/>
          </ac:picMkLst>
        </pc:picChg>
      </pc:sldChg>
      <pc:sldChg chg="addSp delSp modSp new del">
        <pc:chgData name="김다진" userId="9470b392-b654-424b-a0a8-a538916d4f9a" providerId="ADAL" clId="{358FD46B-8C5A-4EB4-8088-278D57DBEE94}" dt="2021-07-21T00:35:05.464" v="4328" actId="680"/>
        <pc:sldMkLst>
          <pc:docMk/>
          <pc:sldMk cId="1072678553" sldId="267"/>
        </pc:sldMkLst>
        <pc:spChg chg="add del mod">
          <ac:chgData name="김다진" userId="9470b392-b654-424b-a0a8-a538916d4f9a" providerId="ADAL" clId="{358FD46B-8C5A-4EB4-8088-278D57DBEE94}" dt="2021-07-21T00:35:04.489" v="4327"/>
          <ac:spMkLst>
            <pc:docMk/>
            <pc:sldMk cId="1072678553" sldId="267"/>
            <ac:spMk id="2" creationId="{B1492D45-EAA3-4C9E-B319-9B8E1FCDED78}"/>
          </ac:spMkLst>
        </pc:spChg>
        <pc:spChg chg="add del mod">
          <ac:chgData name="김다진" userId="9470b392-b654-424b-a0a8-a538916d4f9a" providerId="ADAL" clId="{358FD46B-8C5A-4EB4-8088-278D57DBEE94}" dt="2021-07-21T00:35:04.489" v="4327"/>
          <ac:spMkLst>
            <pc:docMk/>
            <pc:sldMk cId="1072678553" sldId="267"/>
            <ac:spMk id="3" creationId="{E9B197D5-C426-4614-A3AA-C08EBEE5DC4F}"/>
          </ac:spMkLst>
        </pc:spChg>
      </pc:sldChg>
      <pc:sldChg chg="addSp delSp modSp add mod ord">
        <pc:chgData name="김다진" userId="9470b392-b654-424b-a0a8-a538916d4f9a" providerId="ADAL" clId="{358FD46B-8C5A-4EB4-8088-278D57DBEE94}" dt="2021-07-21T06:43:09.788" v="9629" actId="478"/>
        <pc:sldMkLst>
          <pc:docMk/>
          <pc:sldMk cId="1536956254" sldId="268"/>
        </pc:sldMkLst>
        <pc:spChg chg="add mod">
          <ac:chgData name="김다진" userId="9470b392-b654-424b-a0a8-a538916d4f9a" providerId="ADAL" clId="{358FD46B-8C5A-4EB4-8088-278D57DBEE94}" dt="2021-07-21T03:19:49.077" v="7292" actId="14100"/>
          <ac:spMkLst>
            <pc:docMk/>
            <pc:sldMk cId="1536956254" sldId="268"/>
            <ac:spMk id="76" creationId="{517579B2-1DB7-4832-868E-5F633551457D}"/>
          </ac:spMkLst>
        </pc:spChg>
        <pc:spChg chg="add del mod">
          <ac:chgData name="김다진" userId="9470b392-b654-424b-a0a8-a538916d4f9a" providerId="ADAL" clId="{358FD46B-8C5A-4EB4-8088-278D57DBEE94}" dt="2021-07-21T03:04:29.045" v="6871"/>
          <ac:spMkLst>
            <pc:docMk/>
            <pc:sldMk cId="1536956254" sldId="268"/>
            <ac:spMk id="81" creationId="{502F5C1D-2931-49DD-A547-C5621FD71A1B}"/>
          </ac:spMkLst>
        </pc:spChg>
        <pc:spChg chg="add del mod">
          <ac:chgData name="김다진" userId="9470b392-b654-424b-a0a8-a538916d4f9a" providerId="ADAL" clId="{358FD46B-8C5A-4EB4-8088-278D57DBEE94}" dt="2021-07-21T03:04:29.045" v="6871"/>
          <ac:spMkLst>
            <pc:docMk/>
            <pc:sldMk cId="1536956254" sldId="268"/>
            <ac:spMk id="82" creationId="{D82FECBB-AA27-4C8D-A964-9214AC6237A7}"/>
          </ac:spMkLst>
        </pc:spChg>
        <pc:spChg chg="add del mod">
          <ac:chgData name="김다진" userId="9470b392-b654-424b-a0a8-a538916d4f9a" providerId="ADAL" clId="{358FD46B-8C5A-4EB4-8088-278D57DBEE94}" dt="2021-07-21T03:05:54.779" v="6909" actId="478"/>
          <ac:spMkLst>
            <pc:docMk/>
            <pc:sldMk cId="1536956254" sldId="268"/>
            <ac:spMk id="83" creationId="{55A54AE7-7F47-4A6D-A04E-223163106496}"/>
          </ac:spMkLst>
        </pc:spChg>
        <pc:spChg chg="add mod">
          <ac:chgData name="김다진" userId="9470b392-b654-424b-a0a8-a538916d4f9a" providerId="ADAL" clId="{358FD46B-8C5A-4EB4-8088-278D57DBEE94}" dt="2021-07-21T03:06:27.604" v="6916" actId="1076"/>
          <ac:spMkLst>
            <pc:docMk/>
            <pc:sldMk cId="1536956254" sldId="268"/>
            <ac:spMk id="84" creationId="{F25AD630-A6FF-4ECE-A73A-F45CADEEA48B}"/>
          </ac:spMkLst>
        </pc:spChg>
        <pc:spChg chg="mod">
          <ac:chgData name="김다진" userId="9470b392-b654-424b-a0a8-a538916d4f9a" providerId="ADAL" clId="{358FD46B-8C5A-4EB4-8088-278D57DBEE94}" dt="2021-07-21T03:05:13.036" v="6886"/>
          <ac:spMkLst>
            <pc:docMk/>
            <pc:sldMk cId="1536956254" sldId="268"/>
            <ac:spMk id="86" creationId="{4D466EC2-D65E-44C9-9E31-F07805692385}"/>
          </ac:spMkLst>
        </pc:spChg>
        <pc:spChg chg="mod">
          <ac:chgData name="김다진" userId="9470b392-b654-424b-a0a8-a538916d4f9a" providerId="ADAL" clId="{358FD46B-8C5A-4EB4-8088-278D57DBEE94}" dt="2021-07-21T03:05:13.036" v="6886"/>
          <ac:spMkLst>
            <pc:docMk/>
            <pc:sldMk cId="1536956254" sldId="268"/>
            <ac:spMk id="87" creationId="{E4F234CC-3A21-4EA8-8054-119F86F5051B}"/>
          </ac:spMkLst>
        </pc:spChg>
        <pc:spChg chg="add mod">
          <ac:chgData name="김다진" userId="9470b392-b654-424b-a0a8-a538916d4f9a" providerId="ADAL" clId="{358FD46B-8C5A-4EB4-8088-278D57DBEE94}" dt="2021-07-21T05:12:54.693" v="9473" actId="207"/>
          <ac:spMkLst>
            <pc:docMk/>
            <pc:sldMk cId="1536956254" sldId="268"/>
            <ac:spMk id="88" creationId="{9FC2EA38-18FE-427B-91A9-1B269F3B72D1}"/>
          </ac:spMkLst>
        </pc:spChg>
        <pc:spChg chg="add mod">
          <ac:chgData name="김다진" userId="9470b392-b654-424b-a0a8-a538916d4f9a" providerId="ADAL" clId="{358FD46B-8C5A-4EB4-8088-278D57DBEE94}" dt="2021-07-21T05:17:06.600" v="9545" actId="1037"/>
          <ac:spMkLst>
            <pc:docMk/>
            <pc:sldMk cId="1536956254" sldId="268"/>
            <ac:spMk id="91" creationId="{9F998D09-F1F3-40B8-A4F8-03381EB95A7C}"/>
          </ac:spMkLst>
        </pc:spChg>
        <pc:spChg chg="add del mod">
          <ac:chgData name="김다진" userId="9470b392-b654-424b-a0a8-a538916d4f9a" providerId="ADAL" clId="{358FD46B-8C5A-4EB4-8088-278D57DBEE94}" dt="2021-07-21T06:43:09.788" v="9629" actId="478"/>
          <ac:spMkLst>
            <pc:docMk/>
            <pc:sldMk cId="1536956254" sldId="268"/>
            <ac:spMk id="110" creationId="{01444388-833C-4480-9102-27B5EFBABB27}"/>
          </ac:spMkLst>
        </pc:spChg>
        <pc:spChg chg="add del mod">
          <ac:chgData name="김다진" userId="9470b392-b654-424b-a0a8-a538916d4f9a" providerId="ADAL" clId="{358FD46B-8C5A-4EB4-8088-278D57DBEE94}" dt="2021-07-21T03:24:36.311" v="7301"/>
          <ac:spMkLst>
            <pc:docMk/>
            <pc:sldMk cId="1536956254" sldId="268"/>
            <ac:spMk id="118" creationId="{DE12824E-C5E6-4F13-AB94-5A303FB83871}"/>
          </ac:spMkLst>
        </pc:spChg>
        <pc:spChg chg="add del mod">
          <ac:chgData name="김다진" userId="9470b392-b654-424b-a0a8-a538916d4f9a" providerId="ADAL" clId="{358FD46B-8C5A-4EB4-8088-278D57DBEE94}" dt="2021-07-21T03:24:36.311" v="7301"/>
          <ac:spMkLst>
            <pc:docMk/>
            <pc:sldMk cId="1536956254" sldId="268"/>
            <ac:spMk id="119" creationId="{BD413600-0C44-4D61-9926-6C32F81103BE}"/>
          </ac:spMkLst>
        </pc:spChg>
        <pc:spChg chg="add mod ord">
          <ac:chgData name="김다진" userId="9470b392-b654-424b-a0a8-a538916d4f9a" providerId="ADAL" clId="{358FD46B-8C5A-4EB4-8088-278D57DBEE94}" dt="2021-07-21T05:06:33.893" v="9262" actId="1076"/>
          <ac:spMkLst>
            <pc:docMk/>
            <pc:sldMk cId="1536956254" sldId="268"/>
            <ac:spMk id="120" creationId="{3C94C692-3051-4135-82B7-AC8FB2D7D5A5}"/>
          </ac:spMkLst>
        </pc:spChg>
        <pc:spChg chg="add mod ord">
          <ac:chgData name="김다진" userId="9470b392-b654-424b-a0a8-a538916d4f9a" providerId="ADAL" clId="{358FD46B-8C5A-4EB4-8088-278D57DBEE94}" dt="2021-07-21T05:07:01.545" v="9269" actId="14100"/>
          <ac:spMkLst>
            <pc:docMk/>
            <pc:sldMk cId="1536956254" sldId="268"/>
            <ac:spMk id="121" creationId="{57424F3D-A6FC-4E99-8764-0102F1C256C8}"/>
          </ac:spMkLst>
        </pc:spChg>
        <pc:spChg chg="add mod ord">
          <ac:chgData name="김다진" userId="9470b392-b654-424b-a0a8-a538916d4f9a" providerId="ADAL" clId="{358FD46B-8C5A-4EB4-8088-278D57DBEE94}" dt="2021-07-21T05:07:50.325" v="9278" actId="14100"/>
          <ac:spMkLst>
            <pc:docMk/>
            <pc:sldMk cId="1536956254" sldId="268"/>
            <ac:spMk id="122" creationId="{F260AF6F-57D6-4236-9CDC-5CACD94995B5}"/>
          </ac:spMkLst>
        </pc:spChg>
        <pc:spChg chg="add mod ord">
          <ac:chgData name="김다진" userId="9470b392-b654-424b-a0a8-a538916d4f9a" providerId="ADAL" clId="{358FD46B-8C5A-4EB4-8088-278D57DBEE94}" dt="2021-07-21T05:13:36.669" v="9512" actId="1076"/>
          <ac:spMkLst>
            <pc:docMk/>
            <pc:sldMk cId="1536956254" sldId="268"/>
            <ac:spMk id="123" creationId="{85085131-041C-4A9D-972A-19FC5CA5402A}"/>
          </ac:spMkLst>
        </pc:spChg>
        <pc:spChg chg="add mod ord">
          <ac:chgData name="김다진" userId="9470b392-b654-424b-a0a8-a538916d4f9a" providerId="ADAL" clId="{358FD46B-8C5A-4EB4-8088-278D57DBEE94}" dt="2021-07-21T05:10:35.784" v="9419" actId="1035"/>
          <ac:spMkLst>
            <pc:docMk/>
            <pc:sldMk cId="1536956254" sldId="268"/>
            <ac:spMk id="129" creationId="{5D8FD1F5-9717-43EE-A330-0405373AFA51}"/>
          </ac:spMkLst>
        </pc:spChg>
        <pc:spChg chg="add mod ord">
          <ac:chgData name="김다진" userId="9470b392-b654-424b-a0a8-a538916d4f9a" providerId="ADAL" clId="{358FD46B-8C5A-4EB4-8088-278D57DBEE94}" dt="2021-07-21T05:11:15.358" v="9426" actId="167"/>
          <ac:spMkLst>
            <pc:docMk/>
            <pc:sldMk cId="1536956254" sldId="268"/>
            <ac:spMk id="130" creationId="{5EE02DB9-144F-457F-AC9A-FF089A6B0D9E}"/>
          </ac:spMkLst>
        </pc:spChg>
        <pc:spChg chg="add mod ord">
          <ac:chgData name="김다진" userId="9470b392-b654-424b-a0a8-a538916d4f9a" providerId="ADAL" clId="{358FD46B-8C5A-4EB4-8088-278D57DBEE94}" dt="2021-07-21T05:12:22.285" v="9468" actId="14100"/>
          <ac:spMkLst>
            <pc:docMk/>
            <pc:sldMk cId="1536956254" sldId="268"/>
            <ac:spMk id="131" creationId="{9A1D71F7-4D25-499C-B465-EB72414C0F01}"/>
          </ac:spMkLst>
        </pc:spChg>
        <pc:spChg chg="add del mod">
          <ac:chgData name="김다진" userId="9470b392-b654-424b-a0a8-a538916d4f9a" providerId="ADAL" clId="{358FD46B-8C5A-4EB4-8088-278D57DBEE94}" dt="2021-07-21T05:11:51.758" v="9459"/>
          <ac:spMkLst>
            <pc:docMk/>
            <pc:sldMk cId="1536956254" sldId="268"/>
            <ac:spMk id="132" creationId="{642B0A13-BDA7-45DE-BFA3-4A4B9367A711}"/>
          </ac:spMkLst>
        </pc:spChg>
        <pc:spChg chg="add del mod">
          <ac:chgData name="김다진" userId="9470b392-b654-424b-a0a8-a538916d4f9a" providerId="ADAL" clId="{358FD46B-8C5A-4EB4-8088-278D57DBEE94}" dt="2021-07-21T05:11:51.758" v="9459"/>
          <ac:spMkLst>
            <pc:docMk/>
            <pc:sldMk cId="1536956254" sldId="268"/>
            <ac:spMk id="133" creationId="{75FC81E7-191E-491F-AB37-E078AC1B8098}"/>
          </ac:spMkLst>
        </pc:spChg>
        <pc:spChg chg="add del mod">
          <ac:chgData name="김다진" userId="9470b392-b654-424b-a0a8-a538916d4f9a" providerId="ADAL" clId="{358FD46B-8C5A-4EB4-8088-278D57DBEE94}" dt="2021-07-21T05:12:14.739" v="9467"/>
          <ac:spMkLst>
            <pc:docMk/>
            <pc:sldMk cId="1536956254" sldId="268"/>
            <ac:spMk id="134" creationId="{D64429E4-E88A-4FFD-821A-7D7B1B92784A}"/>
          </ac:spMkLst>
        </pc:spChg>
        <pc:spChg chg="add del mod">
          <ac:chgData name="김다진" userId="9470b392-b654-424b-a0a8-a538916d4f9a" providerId="ADAL" clId="{358FD46B-8C5A-4EB4-8088-278D57DBEE94}" dt="2021-07-21T06:43:09.788" v="9629" actId="478"/>
          <ac:spMkLst>
            <pc:docMk/>
            <pc:sldMk cId="1536956254" sldId="268"/>
            <ac:spMk id="135" creationId="{8DA29875-23E7-499A-B7BC-8AF61BC433A3}"/>
          </ac:spMkLst>
        </pc:spChg>
        <pc:spChg chg="add del mod">
          <ac:chgData name="김다진" userId="9470b392-b654-424b-a0a8-a538916d4f9a" providerId="ADAL" clId="{358FD46B-8C5A-4EB4-8088-278D57DBEE94}" dt="2021-07-21T06:43:09.788" v="9629" actId="478"/>
          <ac:spMkLst>
            <pc:docMk/>
            <pc:sldMk cId="1536956254" sldId="268"/>
            <ac:spMk id="136" creationId="{1872A7D2-9F01-439E-8EC6-D1DAFACF1BF7}"/>
          </ac:spMkLst>
        </pc:spChg>
        <pc:spChg chg="mod">
          <ac:chgData name="김다진" userId="9470b392-b654-424b-a0a8-a538916d4f9a" providerId="ADAL" clId="{358FD46B-8C5A-4EB4-8088-278D57DBEE94}" dt="2021-07-21T05:08:03.844" v="9279" actId="207"/>
          <ac:spMkLst>
            <pc:docMk/>
            <pc:sldMk cId="1536956254" sldId="268"/>
            <ac:spMk id="227" creationId="{FA353188-75B8-4348-9943-D626D465D693}"/>
          </ac:spMkLst>
        </pc:spChg>
        <pc:spChg chg="del">
          <ac:chgData name="김다진" userId="9470b392-b654-424b-a0a8-a538916d4f9a" providerId="ADAL" clId="{358FD46B-8C5A-4EB4-8088-278D57DBEE94}" dt="2021-07-21T06:43:09.788" v="9629" actId="478"/>
          <ac:spMkLst>
            <pc:docMk/>
            <pc:sldMk cId="1536956254" sldId="268"/>
            <ac:spMk id="231" creationId="{4AB6343B-D7DD-4B3A-B2AB-D6B52FF3B06D}"/>
          </ac:spMkLst>
        </pc:spChg>
        <pc:spChg chg="del">
          <ac:chgData name="김다진" userId="9470b392-b654-424b-a0a8-a538916d4f9a" providerId="ADAL" clId="{358FD46B-8C5A-4EB4-8088-278D57DBEE94}" dt="2021-07-21T06:43:09.788" v="9629" actId="478"/>
          <ac:spMkLst>
            <pc:docMk/>
            <pc:sldMk cId="1536956254" sldId="268"/>
            <ac:spMk id="232" creationId="{1188F2A8-86CA-45EC-A3CE-3E1F1981AA46}"/>
          </ac:spMkLst>
        </pc:spChg>
        <pc:spChg chg="mod">
          <ac:chgData name="김다진" userId="9470b392-b654-424b-a0a8-a538916d4f9a" providerId="ADAL" clId="{358FD46B-8C5A-4EB4-8088-278D57DBEE94}" dt="2021-07-21T05:08:21.365" v="9282" actId="207"/>
          <ac:spMkLst>
            <pc:docMk/>
            <pc:sldMk cId="1536956254" sldId="268"/>
            <ac:spMk id="239" creationId="{76B2019A-3831-4324-9FA6-76896AB9383D}"/>
          </ac:spMkLst>
        </pc:spChg>
        <pc:spChg chg="del">
          <ac:chgData name="김다진" userId="9470b392-b654-424b-a0a8-a538916d4f9a" providerId="ADAL" clId="{358FD46B-8C5A-4EB4-8088-278D57DBEE94}" dt="2021-07-21T03:04:07.647" v="6868" actId="478"/>
          <ac:spMkLst>
            <pc:docMk/>
            <pc:sldMk cId="1536956254" sldId="268"/>
            <ac:spMk id="240" creationId="{1BC5A96C-F736-4312-A47A-62EB088396A2}"/>
          </ac:spMkLst>
        </pc:spChg>
        <pc:spChg chg="mod">
          <ac:chgData name="김다진" userId="9470b392-b654-424b-a0a8-a538916d4f9a" providerId="ADAL" clId="{358FD46B-8C5A-4EB4-8088-278D57DBEE94}" dt="2021-07-21T03:18:48.182" v="7287" actId="1035"/>
          <ac:spMkLst>
            <pc:docMk/>
            <pc:sldMk cId="1536956254" sldId="268"/>
            <ac:spMk id="294" creationId="{2DAF8E99-A9E8-4E56-9C8B-8A02BE67BAE0}"/>
          </ac:spMkLst>
        </pc:spChg>
        <pc:spChg chg="del">
          <ac:chgData name="김다진" userId="9470b392-b654-424b-a0a8-a538916d4f9a" providerId="ADAL" clId="{358FD46B-8C5A-4EB4-8088-278D57DBEE94}" dt="2021-07-21T06:43:09.788" v="9629" actId="478"/>
          <ac:spMkLst>
            <pc:docMk/>
            <pc:sldMk cId="1536956254" sldId="268"/>
            <ac:spMk id="348" creationId="{A2CEE1F0-7981-46F4-943E-D3A534E6E3C5}"/>
          </ac:spMkLst>
        </pc:spChg>
        <pc:spChg chg="del">
          <ac:chgData name="김다진" userId="9470b392-b654-424b-a0a8-a538916d4f9a" providerId="ADAL" clId="{358FD46B-8C5A-4EB4-8088-278D57DBEE94}" dt="2021-07-21T06:43:09.788" v="9629" actId="478"/>
          <ac:spMkLst>
            <pc:docMk/>
            <pc:sldMk cId="1536956254" sldId="268"/>
            <ac:spMk id="349" creationId="{E4836E90-C5E6-43E5-B930-56142E379309}"/>
          </ac:spMkLst>
        </pc:spChg>
        <pc:spChg chg="del">
          <ac:chgData name="김다진" userId="9470b392-b654-424b-a0a8-a538916d4f9a" providerId="ADAL" clId="{358FD46B-8C5A-4EB4-8088-278D57DBEE94}" dt="2021-07-21T03:04:10.399" v="6869" actId="478"/>
          <ac:spMkLst>
            <pc:docMk/>
            <pc:sldMk cId="1536956254" sldId="268"/>
            <ac:spMk id="350" creationId="{41DCF31F-8DE5-4BA1-BBD4-A9BD1173359E}"/>
          </ac:spMkLst>
        </pc:spChg>
        <pc:spChg chg="del mod">
          <ac:chgData name="김다진" userId="9470b392-b654-424b-a0a8-a538916d4f9a" providerId="ADAL" clId="{358FD46B-8C5A-4EB4-8088-278D57DBEE94}" dt="2021-07-21T06:43:09.788" v="9629" actId="478"/>
          <ac:spMkLst>
            <pc:docMk/>
            <pc:sldMk cId="1536956254" sldId="268"/>
            <ac:spMk id="351" creationId="{D1041801-9851-4CA1-84F8-9817E43F936A}"/>
          </ac:spMkLst>
        </pc:spChg>
        <pc:grpChg chg="add mod">
          <ac:chgData name="김다진" userId="9470b392-b654-424b-a0a8-a538916d4f9a" providerId="ADAL" clId="{358FD46B-8C5A-4EB4-8088-278D57DBEE94}" dt="2021-07-21T03:18:50.280" v="7288" actId="1035"/>
          <ac:grpSpMkLst>
            <pc:docMk/>
            <pc:sldMk cId="1536956254" sldId="268"/>
            <ac:grpSpMk id="85" creationId="{02D7FCA8-574B-4281-A256-5CEA4870F880}"/>
          </ac:grpSpMkLst>
        </pc:grpChg>
        <pc:grpChg chg="mod">
          <ac:chgData name="김다진" userId="9470b392-b654-424b-a0a8-a538916d4f9a" providerId="ADAL" clId="{358FD46B-8C5A-4EB4-8088-278D57DBEE94}" dt="2021-07-21T03:07:51.757" v="6924" actId="688"/>
          <ac:grpSpMkLst>
            <pc:docMk/>
            <pc:sldMk cId="1536956254" sldId="268"/>
            <ac:grpSpMk id="196" creationId="{D9D770F0-572E-4236-B0B9-E667A5209208}"/>
          </ac:grpSpMkLst>
        </pc:grpChg>
        <pc:grpChg chg="mod">
          <ac:chgData name="김다진" userId="9470b392-b654-424b-a0a8-a538916d4f9a" providerId="ADAL" clId="{358FD46B-8C5A-4EB4-8088-278D57DBEE94}" dt="2021-07-21T05:08:03.844" v="9279" actId="207"/>
          <ac:grpSpMkLst>
            <pc:docMk/>
            <pc:sldMk cId="1536956254" sldId="268"/>
            <ac:grpSpMk id="289" creationId="{2EEB7018-76F7-41E0-959A-C2DCBEB40434}"/>
          </ac:grpSpMkLst>
        </pc:grpChg>
        <pc:picChg chg="add del mod ord">
          <ac:chgData name="김다진" userId="9470b392-b654-424b-a0a8-a538916d4f9a" providerId="ADAL" clId="{358FD46B-8C5A-4EB4-8088-278D57DBEE94}" dt="2021-07-21T03:09:27.771" v="6936" actId="21"/>
          <ac:picMkLst>
            <pc:docMk/>
            <pc:sldMk cId="1536956254" sldId="268"/>
            <ac:picMk id="79" creationId="{B8B70AC2-FC8F-4D2E-8E82-FB34BBFE2E69}"/>
          </ac:picMkLst>
        </pc:picChg>
        <pc:picChg chg="add del mod">
          <ac:chgData name="김다진" userId="9470b392-b654-424b-a0a8-a538916d4f9a" providerId="ADAL" clId="{358FD46B-8C5A-4EB4-8088-278D57DBEE94}" dt="2021-07-21T03:04:29.045" v="6871"/>
          <ac:picMkLst>
            <pc:docMk/>
            <pc:sldMk cId="1536956254" sldId="268"/>
            <ac:picMk id="80" creationId="{8B33D26D-4D3F-44CB-996F-FE35D0E137C3}"/>
          </ac:picMkLst>
        </pc:picChg>
        <pc:cxnChg chg="add mod">
          <ac:chgData name="김다진" userId="9470b392-b654-424b-a0a8-a538916d4f9a" providerId="ADAL" clId="{358FD46B-8C5A-4EB4-8088-278D57DBEE94}" dt="2021-07-21T03:20:09.795" v="7296" actId="14100"/>
          <ac:cxnSpMkLst>
            <pc:docMk/>
            <pc:sldMk cId="1536956254" sldId="268"/>
            <ac:cxnSpMk id="77" creationId="{A4E3A024-C7B6-4320-B3C6-658FB936E3D3}"/>
          </ac:cxnSpMkLst>
        </pc:cxnChg>
        <pc:cxnChg chg="add mod">
          <ac:chgData name="김다진" userId="9470b392-b654-424b-a0a8-a538916d4f9a" providerId="ADAL" clId="{358FD46B-8C5A-4EB4-8088-278D57DBEE94}" dt="2021-07-21T03:20:17.930" v="7297" actId="14100"/>
          <ac:cxnSpMkLst>
            <pc:docMk/>
            <pc:sldMk cId="1536956254" sldId="268"/>
            <ac:cxnSpMk id="78" creationId="{1AF43754-09AC-4290-A005-6AAACD3CA531}"/>
          </ac:cxnSpMkLst>
        </pc:cxnChg>
        <pc:cxnChg chg="add mod">
          <ac:chgData name="김다진" userId="9470b392-b654-424b-a0a8-a538916d4f9a" providerId="ADAL" clId="{358FD46B-8C5A-4EB4-8088-278D57DBEE94}" dt="2021-07-21T03:08:23.266" v="6932" actId="14100"/>
          <ac:cxnSpMkLst>
            <pc:docMk/>
            <pc:sldMk cId="1536956254" sldId="268"/>
            <ac:cxnSpMk id="89" creationId="{A0510305-0002-45C0-B80F-8EDD125CA60A}"/>
          </ac:cxnSpMkLst>
        </pc:cxnChg>
        <pc:cxnChg chg="add mod">
          <ac:chgData name="김다진" userId="9470b392-b654-424b-a0a8-a538916d4f9a" providerId="ADAL" clId="{358FD46B-8C5A-4EB4-8088-278D57DBEE94}" dt="2021-07-21T03:11:51.491" v="7112" actId="14100"/>
          <ac:cxnSpMkLst>
            <pc:docMk/>
            <pc:sldMk cId="1536956254" sldId="268"/>
            <ac:cxnSpMk id="92" creationId="{C101B9FE-B410-4304-B28F-91BE0A6C392B}"/>
          </ac:cxnSpMkLst>
        </pc:cxnChg>
        <pc:cxnChg chg="add del mod">
          <ac:chgData name="김다진" userId="9470b392-b654-424b-a0a8-a538916d4f9a" providerId="ADAL" clId="{358FD46B-8C5A-4EB4-8088-278D57DBEE94}" dt="2021-07-21T03:11:59.566" v="7114" actId="478"/>
          <ac:cxnSpMkLst>
            <pc:docMk/>
            <pc:sldMk cId="1536956254" sldId="268"/>
            <ac:cxnSpMk id="96" creationId="{61AB84C6-C121-4E67-BD63-BAA22940E264}"/>
          </ac:cxnSpMkLst>
        </pc:cxnChg>
        <pc:cxnChg chg="add del mod">
          <ac:chgData name="김다진" userId="9470b392-b654-424b-a0a8-a538916d4f9a" providerId="ADAL" clId="{358FD46B-8C5A-4EB4-8088-278D57DBEE94}" dt="2021-07-21T05:09:27.264" v="9299" actId="478"/>
          <ac:cxnSpMkLst>
            <pc:docMk/>
            <pc:sldMk cId="1536956254" sldId="268"/>
            <ac:cxnSpMk id="107" creationId="{998B098C-4BD7-444E-B5D0-488D9B07E9E3}"/>
          </ac:cxnSpMkLst>
        </pc:cxnChg>
        <pc:cxnChg chg="add mod">
          <ac:chgData name="김다진" userId="9470b392-b654-424b-a0a8-a538916d4f9a" providerId="ADAL" clId="{358FD46B-8C5A-4EB4-8088-278D57DBEE94}" dt="2021-07-21T05:10:05.311" v="9405" actId="14100"/>
          <ac:cxnSpMkLst>
            <pc:docMk/>
            <pc:sldMk cId="1536956254" sldId="268"/>
            <ac:cxnSpMk id="124" creationId="{7C9ABAC6-2C9B-4A25-A00A-97EA1FA255D5}"/>
          </ac:cxnSpMkLst>
        </pc:cxnChg>
        <pc:cxnChg chg="add del mod">
          <ac:chgData name="김다진" userId="9470b392-b654-424b-a0a8-a538916d4f9a" providerId="ADAL" clId="{358FD46B-8C5A-4EB4-8088-278D57DBEE94}" dt="2021-07-21T03:13:31.513" v="7147" actId="1035"/>
          <ac:cxnSpMkLst>
            <pc:docMk/>
            <pc:sldMk cId="1536956254" sldId="268"/>
            <ac:cxnSpMk id="219" creationId="{4432BD00-58B9-45AF-9F59-0FD3D2F555DF}"/>
          </ac:cxnSpMkLst>
        </pc:cxnChg>
        <pc:cxnChg chg="mod">
          <ac:chgData name="김다진" userId="9470b392-b654-424b-a0a8-a538916d4f9a" providerId="ADAL" clId="{358FD46B-8C5A-4EB4-8088-278D57DBEE94}" dt="2021-07-21T05:08:03.844" v="9279" actId="207"/>
          <ac:cxnSpMkLst>
            <pc:docMk/>
            <pc:sldMk cId="1536956254" sldId="268"/>
            <ac:cxnSpMk id="236" creationId="{5053792F-7D93-4B14-B3EB-92B71E6CEB1B}"/>
          </ac:cxnSpMkLst>
        </pc:cxnChg>
        <pc:cxnChg chg="mod">
          <ac:chgData name="김다진" userId="9470b392-b654-424b-a0a8-a538916d4f9a" providerId="ADAL" clId="{358FD46B-8C5A-4EB4-8088-278D57DBEE94}" dt="2021-07-21T05:08:03.844" v="9279" actId="207"/>
          <ac:cxnSpMkLst>
            <pc:docMk/>
            <pc:sldMk cId="1536956254" sldId="268"/>
            <ac:cxnSpMk id="237" creationId="{B93C7BAD-3E19-4EE3-889E-EA7B73AE71B4}"/>
          </ac:cxnSpMkLst>
        </pc:cxnChg>
        <pc:cxnChg chg="del">
          <ac:chgData name="김다진" userId="9470b392-b654-424b-a0a8-a538916d4f9a" providerId="ADAL" clId="{358FD46B-8C5A-4EB4-8088-278D57DBEE94}" dt="2021-07-21T03:07:11.169" v="6921" actId="478"/>
          <ac:cxnSpMkLst>
            <pc:docMk/>
            <pc:sldMk cId="1536956254" sldId="268"/>
            <ac:cxnSpMk id="241" creationId="{08087744-BFFB-4AD6-93F6-AABA3C2D0893}"/>
          </ac:cxnSpMkLst>
        </pc:cxnChg>
        <pc:cxnChg chg="mod">
          <ac:chgData name="김다진" userId="9470b392-b654-424b-a0a8-a538916d4f9a" providerId="ADAL" clId="{358FD46B-8C5A-4EB4-8088-278D57DBEE94}" dt="2021-07-21T03:13:53.465" v="7149" actId="14100"/>
          <ac:cxnSpMkLst>
            <pc:docMk/>
            <pc:sldMk cId="1536956254" sldId="268"/>
            <ac:cxnSpMk id="242" creationId="{1328C1E4-F953-4AF6-84A8-FF197BF8E352}"/>
          </ac:cxnSpMkLst>
        </pc:cxnChg>
        <pc:cxnChg chg="del">
          <ac:chgData name="김다진" userId="9470b392-b654-424b-a0a8-a538916d4f9a" providerId="ADAL" clId="{358FD46B-8C5A-4EB4-8088-278D57DBEE94}" dt="2021-07-21T03:07:58.244" v="6925" actId="478"/>
          <ac:cxnSpMkLst>
            <pc:docMk/>
            <pc:sldMk cId="1536956254" sldId="268"/>
            <ac:cxnSpMk id="247" creationId="{86E9B431-8B34-4C89-9FBD-0BD961644ABD}"/>
          </ac:cxnSpMkLst>
        </pc:cxnChg>
        <pc:cxnChg chg="del">
          <ac:chgData name="김다진" userId="9470b392-b654-424b-a0a8-a538916d4f9a" providerId="ADAL" clId="{358FD46B-8C5A-4EB4-8088-278D57DBEE94}" dt="2021-07-21T03:07:59.876" v="6926" actId="478"/>
          <ac:cxnSpMkLst>
            <pc:docMk/>
            <pc:sldMk cId="1536956254" sldId="268"/>
            <ac:cxnSpMk id="250" creationId="{FF6DC061-D51E-4C1B-944B-DD7D3E5A5816}"/>
          </ac:cxnSpMkLst>
        </pc:cxnChg>
        <pc:cxnChg chg="del">
          <ac:chgData name="김다진" userId="9470b392-b654-424b-a0a8-a538916d4f9a" providerId="ADAL" clId="{358FD46B-8C5A-4EB4-8088-278D57DBEE94}" dt="2021-07-21T03:08:01.671" v="6927" actId="478"/>
          <ac:cxnSpMkLst>
            <pc:docMk/>
            <pc:sldMk cId="1536956254" sldId="268"/>
            <ac:cxnSpMk id="251" creationId="{ADC35597-B8DE-4279-ADBE-F694F6C975B3}"/>
          </ac:cxnSpMkLst>
        </pc:cxnChg>
        <pc:cxnChg chg="del">
          <ac:chgData name="김다진" userId="9470b392-b654-424b-a0a8-a538916d4f9a" providerId="ADAL" clId="{358FD46B-8C5A-4EB4-8088-278D57DBEE94}" dt="2021-07-21T03:17:25.138" v="7261" actId="478"/>
          <ac:cxnSpMkLst>
            <pc:docMk/>
            <pc:sldMk cId="1536956254" sldId="268"/>
            <ac:cxnSpMk id="256" creationId="{F737AA0F-5B26-4166-BC2F-2B282E766C55}"/>
          </ac:cxnSpMkLst>
        </pc:cxnChg>
        <pc:cxnChg chg="add del mod">
          <ac:chgData name="김다진" userId="9470b392-b654-424b-a0a8-a538916d4f9a" providerId="ADAL" clId="{358FD46B-8C5A-4EB4-8088-278D57DBEE94}" dt="2021-07-21T05:06:55.512" v="9267" actId="1038"/>
          <ac:cxnSpMkLst>
            <pc:docMk/>
            <pc:sldMk cId="1536956254" sldId="268"/>
            <ac:cxnSpMk id="265" creationId="{E3F7F86E-AD31-40A8-BB0F-A0941E7FA6B4}"/>
          </ac:cxnSpMkLst>
        </pc:cxnChg>
        <pc:cxnChg chg="del">
          <ac:chgData name="김다진" userId="9470b392-b654-424b-a0a8-a538916d4f9a" providerId="ADAL" clId="{358FD46B-8C5A-4EB4-8088-278D57DBEE94}" dt="2021-07-21T03:10:32.138" v="6957" actId="478"/>
          <ac:cxnSpMkLst>
            <pc:docMk/>
            <pc:sldMk cId="1536956254" sldId="268"/>
            <ac:cxnSpMk id="281" creationId="{4CB1F259-F872-49AB-A9CB-CD68E3A289BC}"/>
          </ac:cxnSpMkLst>
        </pc:cxnChg>
        <pc:cxnChg chg="mod">
          <ac:chgData name="김다진" userId="9470b392-b654-424b-a0a8-a538916d4f9a" providerId="ADAL" clId="{358FD46B-8C5A-4EB4-8088-278D57DBEE94}" dt="2021-07-21T03:14:12.950" v="7152" actId="14100"/>
          <ac:cxnSpMkLst>
            <pc:docMk/>
            <pc:sldMk cId="1536956254" sldId="268"/>
            <ac:cxnSpMk id="285" creationId="{87BF4C11-061B-4334-8C59-9B6FAD4C177A}"/>
          </ac:cxnSpMkLst>
        </pc:cxnChg>
        <pc:cxnChg chg="mod">
          <ac:chgData name="김다진" userId="9470b392-b654-424b-a0a8-a538916d4f9a" providerId="ADAL" clId="{358FD46B-8C5A-4EB4-8088-278D57DBEE94}" dt="2021-07-21T03:19:13.241" v="7291" actId="14100"/>
          <ac:cxnSpMkLst>
            <pc:docMk/>
            <pc:sldMk cId="1536956254" sldId="268"/>
            <ac:cxnSpMk id="352" creationId="{F94192C4-01C7-4F7E-AC43-6741A9EF5483}"/>
          </ac:cxnSpMkLst>
        </pc:cxnChg>
        <pc:cxnChg chg="del mod">
          <ac:chgData name="김다진" userId="9470b392-b654-424b-a0a8-a538916d4f9a" providerId="ADAL" clId="{358FD46B-8C5A-4EB4-8088-278D57DBEE94}" dt="2021-07-21T03:18:31.396" v="7284" actId="478"/>
          <ac:cxnSpMkLst>
            <pc:docMk/>
            <pc:sldMk cId="1536956254" sldId="268"/>
            <ac:cxnSpMk id="354" creationId="{23A5C72A-4AB0-4F30-8862-D211077DEB35}"/>
          </ac:cxnSpMkLst>
        </pc:cxnChg>
      </pc:sldChg>
      <pc:sldChg chg="add del">
        <pc:chgData name="김다진" userId="9470b392-b654-424b-a0a8-a538916d4f9a" providerId="ADAL" clId="{358FD46B-8C5A-4EB4-8088-278D57DBEE94}" dt="2021-07-21T02:25:16.056" v="6333"/>
        <pc:sldMkLst>
          <pc:docMk/>
          <pc:sldMk cId="2944993053" sldId="268"/>
        </pc:sldMkLst>
      </pc:sldChg>
      <pc:sldChg chg="delSp add mod">
        <pc:chgData name="김다진" userId="9470b392-b654-424b-a0a8-a538916d4f9a" providerId="ADAL" clId="{358FD46B-8C5A-4EB4-8088-278D57DBEE94}" dt="2021-07-21T06:41:49.976" v="9620" actId="478"/>
        <pc:sldMkLst>
          <pc:docMk/>
          <pc:sldMk cId="4066651634" sldId="269"/>
        </pc:sldMkLst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46" creationId="{71B460D2-32D4-4947-BEC7-8638AE180D53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47" creationId="{F95CC392-9F43-4B42-897C-17013E2DF325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16" creationId="{4741B7AD-1333-4341-AD51-A2E3DA582F6F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17" creationId="{75B8EEC8-D15E-4231-9F59-432D123ADCB7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18" creationId="{708250A3-A35E-46F6-9FFC-62E3DB6FD12F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70" creationId="{AA20EDA2-1AE2-4AA0-BBAF-AA2CAED20A32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73" creationId="{0D5BED6C-A4B4-442E-B29B-A19EAFE5D517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74" creationId="{40324451-0D82-43DF-BF32-7262AAD9F55A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75" creationId="{C55278F9-A051-4F66-8198-700973874C3C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76" creationId="{0BA8CA8C-DC44-4968-991F-7D8FD39DB0C1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77" creationId="{9B6F4127-197A-4375-808F-12084E89B1BA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79" creationId="{6FB108A5-4C74-43A2-B8BD-1AC38B987F55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80" creationId="{96E4802F-E1BB-4715-B0E4-EE1271387FEA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81" creationId="{C2E549CE-3BFA-4063-AF1A-1326DEB38F54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82" creationId="{1DAEC7D7-92CA-42C5-8508-000F1AFEF371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83" creationId="{2CD26A6E-A034-4857-9AC6-FA58BAAAFA43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84" creationId="{E8D8F842-2D84-455D-A41E-E8DA5D4AE829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85" creationId="{1B7CF0BA-5B9E-4E6D-A9DD-2C133466A8FA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92" creationId="{0387671D-D53D-4D55-97BB-A594681C760C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93" creationId="{268A7EC4-D790-4C64-B07D-439378B5D656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94" creationId="{0B33F5EB-1842-4A00-930D-C6BC4F20730C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95" creationId="{BC8970EC-43A6-455A-8618-CD8D33CB4A93}"/>
          </ac:spMkLst>
        </pc:spChg>
        <pc:spChg chg="del">
          <ac:chgData name="김다진" userId="9470b392-b654-424b-a0a8-a538916d4f9a" providerId="ADAL" clId="{358FD46B-8C5A-4EB4-8088-278D57DBEE94}" dt="2021-07-21T06:41:49.976" v="9620" actId="478"/>
          <ac:spMkLst>
            <pc:docMk/>
            <pc:sldMk cId="4066651634" sldId="269"/>
            <ac:spMk id="296" creationId="{EA5A2A2D-6905-467E-83B4-7564F901838E}"/>
          </ac:spMkLst>
        </pc:spChg>
      </pc:sldChg>
      <pc:sldChg chg="delSp add mod">
        <pc:chgData name="김다진" userId="9470b392-b654-424b-a0a8-a538916d4f9a" providerId="ADAL" clId="{358FD46B-8C5A-4EB4-8088-278D57DBEE94}" dt="2021-07-21T06:42:38.133" v="9626" actId="478"/>
        <pc:sldMkLst>
          <pc:docMk/>
          <pc:sldMk cId="988787109" sldId="270"/>
        </pc:sldMkLst>
        <pc:spChg chg="del">
          <ac:chgData name="김다진" userId="9470b392-b654-424b-a0a8-a538916d4f9a" providerId="ADAL" clId="{358FD46B-8C5A-4EB4-8088-278D57DBEE94}" dt="2021-07-21T06:42:38.133" v="9626" actId="478"/>
          <ac:spMkLst>
            <pc:docMk/>
            <pc:sldMk cId="988787109" sldId="270"/>
            <ac:spMk id="112" creationId="{6D151A08-0062-4B00-84B3-CB27222B7EEC}"/>
          </ac:spMkLst>
        </pc:spChg>
        <pc:spChg chg="del">
          <ac:chgData name="김다진" userId="9470b392-b654-424b-a0a8-a538916d4f9a" providerId="ADAL" clId="{358FD46B-8C5A-4EB4-8088-278D57DBEE94}" dt="2021-07-21T06:42:38.133" v="9626" actId="478"/>
          <ac:spMkLst>
            <pc:docMk/>
            <pc:sldMk cId="988787109" sldId="270"/>
            <ac:spMk id="113" creationId="{2BC0EE3B-F0C8-4803-8E14-F1CEEDC4AF33}"/>
          </ac:spMkLst>
        </pc:spChg>
        <pc:spChg chg="del">
          <ac:chgData name="김다진" userId="9470b392-b654-424b-a0a8-a538916d4f9a" providerId="ADAL" clId="{358FD46B-8C5A-4EB4-8088-278D57DBEE94}" dt="2021-07-21T06:42:38.133" v="9626" actId="478"/>
          <ac:spMkLst>
            <pc:docMk/>
            <pc:sldMk cId="988787109" sldId="270"/>
            <ac:spMk id="117" creationId="{BCFA3F13-ED68-4A31-AE13-66F8DDA00BB1}"/>
          </ac:spMkLst>
        </pc:spChg>
        <pc:spChg chg="del">
          <ac:chgData name="김다진" userId="9470b392-b654-424b-a0a8-a538916d4f9a" providerId="ADAL" clId="{358FD46B-8C5A-4EB4-8088-278D57DBEE94}" dt="2021-07-21T06:42:38.133" v="9626" actId="478"/>
          <ac:spMkLst>
            <pc:docMk/>
            <pc:sldMk cId="988787109" sldId="270"/>
            <ac:spMk id="119" creationId="{63B22948-2697-4A4C-A0EA-B0DAA4733CFA}"/>
          </ac:spMkLst>
        </pc:spChg>
        <pc:spChg chg="del">
          <ac:chgData name="김다진" userId="9470b392-b654-424b-a0a8-a538916d4f9a" providerId="ADAL" clId="{358FD46B-8C5A-4EB4-8088-278D57DBEE94}" dt="2021-07-21T06:42:38.133" v="9626" actId="478"/>
          <ac:spMkLst>
            <pc:docMk/>
            <pc:sldMk cId="988787109" sldId="270"/>
            <ac:spMk id="235" creationId="{B2DA5DDB-0AAE-45F4-B161-65B542493194}"/>
          </ac:spMkLst>
        </pc:spChg>
        <pc:spChg chg="del">
          <ac:chgData name="김다진" userId="9470b392-b654-424b-a0a8-a538916d4f9a" providerId="ADAL" clId="{358FD46B-8C5A-4EB4-8088-278D57DBEE94}" dt="2021-07-21T06:42:38.133" v="9626" actId="478"/>
          <ac:spMkLst>
            <pc:docMk/>
            <pc:sldMk cId="988787109" sldId="270"/>
            <ac:spMk id="236" creationId="{DE59038B-0C7F-457F-A75C-17545CE0DE25}"/>
          </ac:spMkLst>
        </pc:spChg>
        <pc:spChg chg="del">
          <ac:chgData name="김다진" userId="9470b392-b654-424b-a0a8-a538916d4f9a" providerId="ADAL" clId="{358FD46B-8C5A-4EB4-8088-278D57DBEE94}" dt="2021-07-21T06:42:38.133" v="9626" actId="478"/>
          <ac:spMkLst>
            <pc:docMk/>
            <pc:sldMk cId="988787109" sldId="270"/>
            <ac:spMk id="237" creationId="{2F25A2EF-3F7E-449E-9B3B-F75441E2964C}"/>
          </ac:spMkLst>
        </pc:spChg>
        <pc:spChg chg="del">
          <ac:chgData name="김다진" userId="9470b392-b654-424b-a0a8-a538916d4f9a" providerId="ADAL" clId="{358FD46B-8C5A-4EB4-8088-278D57DBEE94}" dt="2021-07-21T06:42:38.133" v="9626" actId="478"/>
          <ac:spMkLst>
            <pc:docMk/>
            <pc:sldMk cId="988787109" sldId="270"/>
            <ac:spMk id="238" creationId="{94BEBE32-65FA-4296-B555-6FA28D440380}"/>
          </ac:spMkLst>
        </pc:spChg>
        <pc:spChg chg="del">
          <ac:chgData name="김다진" userId="9470b392-b654-424b-a0a8-a538916d4f9a" providerId="ADAL" clId="{358FD46B-8C5A-4EB4-8088-278D57DBEE94}" dt="2021-07-21T06:42:38.133" v="9626" actId="478"/>
          <ac:spMkLst>
            <pc:docMk/>
            <pc:sldMk cId="988787109" sldId="270"/>
            <ac:spMk id="268" creationId="{DB337EE1-0991-4AC8-B8F6-F3DF4A28A381}"/>
          </ac:spMkLst>
        </pc:spChg>
        <pc:spChg chg="del">
          <ac:chgData name="김다진" userId="9470b392-b654-424b-a0a8-a538916d4f9a" providerId="ADAL" clId="{358FD46B-8C5A-4EB4-8088-278D57DBEE94}" dt="2021-07-21T06:42:38.133" v="9626" actId="478"/>
          <ac:spMkLst>
            <pc:docMk/>
            <pc:sldMk cId="988787109" sldId="270"/>
            <ac:spMk id="269" creationId="{9B715039-278B-4AC3-B5BA-5FC562BB5815}"/>
          </ac:spMkLst>
        </pc:spChg>
      </pc:sldChg>
      <pc:sldChg chg="delSp add mod">
        <pc:chgData name="김다진" userId="9470b392-b654-424b-a0a8-a538916d4f9a" providerId="ADAL" clId="{358FD46B-8C5A-4EB4-8088-278D57DBEE94}" dt="2021-07-21T06:42:57.924" v="9628" actId="478"/>
        <pc:sldMkLst>
          <pc:docMk/>
          <pc:sldMk cId="2359796159" sldId="271"/>
        </pc:sldMkLst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231" creationId="{4AB6343B-D7DD-4B3A-B2AB-D6B52FF3B06D}"/>
          </ac:spMkLst>
        </pc:spChg>
        <pc:spChg chg="del">
          <ac:chgData name="김다진" userId="9470b392-b654-424b-a0a8-a538916d4f9a" providerId="ADAL" clId="{358FD46B-8C5A-4EB4-8088-278D57DBEE94}" dt="2021-07-21T06:42:57.924" v="9628" actId="478"/>
          <ac:spMkLst>
            <pc:docMk/>
            <pc:sldMk cId="2359796159" sldId="271"/>
            <ac:spMk id="232" creationId="{1188F2A8-86CA-45EC-A3CE-3E1F1981AA46}"/>
          </ac:spMkLst>
        </pc:spChg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348" creationId="{A2CEE1F0-7981-46F4-943E-D3A534E6E3C5}"/>
          </ac:spMkLst>
        </pc:spChg>
        <pc:spChg chg="del">
          <ac:chgData name="김다진" userId="9470b392-b654-424b-a0a8-a538916d4f9a" providerId="ADAL" clId="{358FD46B-8C5A-4EB4-8088-278D57DBEE94}" dt="2021-07-21T06:42:57.924" v="9628" actId="478"/>
          <ac:spMkLst>
            <pc:docMk/>
            <pc:sldMk cId="2359796159" sldId="271"/>
            <ac:spMk id="349" creationId="{E4836E90-C5E6-43E5-B930-56142E379309}"/>
          </ac:spMkLst>
        </pc:spChg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350" creationId="{41DCF31F-8DE5-4BA1-BBD4-A9BD1173359E}"/>
          </ac:spMkLst>
        </pc:spChg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351" creationId="{D1041801-9851-4CA1-84F8-9817E43F936A}"/>
          </ac:spMkLst>
        </pc:spChg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360" creationId="{F6D2F1BC-45B4-4E45-86E3-CAE6888A9E0B}"/>
          </ac:spMkLst>
        </pc:spChg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370" creationId="{61931E15-96B5-4AE0-8621-A2C1717597ED}"/>
          </ac:spMkLst>
        </pc:spChg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371" creationId="{3322EE8A-B03E-4647-81FD-744E95658BE3}"/>
          </ac:spMkLst>
        </pc:spChg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372" creationId="{915AA1D9-9555-411C-A29D-D1F22717B3E9}"/>
          </ac:spMkLst>
        </pc:spChg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373" creationId="{1988E2EC-C25F-4DA8-A9D0-B16E23CF5C3A}"/>
          </ac:spMkLst>
        </pc:spChg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379" creationId="{24D1A6CF-D07C-4DEC-AD18-55899F1467AF}"/>
          </ac:spMkLst>
        </pc:spChg>
        <pc:spChg chg="del">
          <ac:chgData name="김다진" userId="9470b392-b654-424b-a0a8-a538916d4f9a" providerId="ADAL" clId="{358FD46B-8C5A-4EB4-8088-278D57DBEE94}" dt="2021-07-21T06:42:48.014" v="9627" actId="478"/>
          <ac:spMkLst>
            <pc:docMk/>
            <pc:sldMk cId="2359796159" sldId="271"/>
            <ac:spMk id="380" creationId="{45D84DE9-42FC-4043-B480-4D75F202BD1E}"/>
          </ac:spMkLst>
        </pc:spChg>
      </pc:sldChg>
      <pc:sldChg chg="add">
        <pc:chgData name="김다진" userId="9470b392-b654-424b-a0a8-a538916d4f9a" providerId="ADAL" clId="{358FD46B-8C5A-4EB4-8088-278D57DBEE94}" dt="2021-07-21T06:42:25.290" v="9625"/>
        <pc:sldMkLst>
          <pc:docMk/>
          <pc:sldMk cId="190530651" sldId="272"/>
        </pc:sldMkLst>
      </pc:sldChg>
      <pc:sldMasterChg chg="modSp modSldLayout">
        <pc:chgData name="김다진" userId="9470b392-b654-424b-a0a8-a538916d4f9a" providerId="ADAL" clId="{358FD46B-8C5A-4EB4-8088-278D57DBEE94}" dt="2021-07-20T20:22:01.273" v="3308"/>
        <pc:sldMasterMkLst>
          <pc:docMk/>
          <pc:sldMasterMk cId="772422539" sldId="2147483696"/>
        </pc:sldMasterMkLst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asterMk cId="772422539" sldId="2147483696"/>
            <ac:spMk id="2" creationId="{00000000-0000-0000-0000-000000000000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asterMk cId="772422539" sldId="2147483696"/>
            <ac:spMk id="3" creationId="{00000000-0000-0000-0000-000000000000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asterMk cId="772422539" sldId="2147483696"/>
            <ac:spMk id="4" creationId="{00000000-0000-0000-0000-000000000000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asterMk cId="772422539" sldId="2147483696"/>
            <ac:spMk id="5" creationId="{00000000-0000-0000-0000-000000000000}"/>
          </ac:spMkLst>
        </pc:spChg>
        <pc:spChg chg="mod">
          <ac:chgData name="김다진" userId="9470b392-b654-424b-a0a8-a538916d4f9a" providerId="ADAL" clId="{358FD46B-8C5A-4EB4-8088-278D57DBEE94}" dt="2021-07-20T20:22:01.273" v="3308"/>
          <ac:spMkLst>
            <pc:docMk/>
            <pc:sldMasterMk cId="772422539" sldId="2147483696"/>
            <ac:spMk id="6" creationId="{00000000-0000-0000-0000-000000000000}"/>
          </ac:spMkLst>
        </pc:spChg>
        <pc:sldLayoutChg chg="modSp">
          <pc:chgData name="김다진" userId="9470b392-b654-424b-a0a8-a538916d4f9a" providerId="ADAL" clId="{358FD46B-8C5A-4EB4-8088-278D57DBEE94}" dt="2021-07-20T20:22:01.273" v="3308"/>
          <pc:sldLayoutMkLst>
            <pc:docMk/>
            <pc:sldMasterMk cId="772422539" sldId="2147483696"/>
            <pc:sldLayoutMk cId="3557552786" sldId="2147483697"/>
          </pc:sldLayoutMkLst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3557552786" sldId="2147483697"/>
              <ac:spMk id="2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3557552786" sldId="2147483697"/>
              <ac:spMk id="3" creationId="{00000000-0000-0000-0000-000000000000}"/>
            </ac:spMkLst>
          </pc:spChg>
        </pc:sldLayoutChg>
        <pc:sldLayoutChg chg="modSp">
          <pc:chgData name="김다진" userId="9470b392-b654-424b-a0a8-a538916d4f9a" providerId="ADAL" clId="{358FD46B-8C5A-4EB4-8088-278D57DBEE94}" dt="2021-07-20T20:22:01.273" v="3308"/>
          <pc:sldLayoutMkLst>
            <pc:docMk/>
            <pc:sldMasterMk cId="772422539" sldId="2147483696"/>
            <pc:sldLayoutMk cId="4032789712" sldId="2147483699"/>
          </pc:sldLayoutMkLst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4032789712" sldId="2147483699"/>
              <ac:spMk id="2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4032789712" sldId="2147483699"/>
              <ac:spMk id="3" creationId="{00000000-0000-0000-0000-000000000000}"/>
            </ac:spMkLst>
          </pc:spChg>
        </pc:sldLayoutChg>
        <pc:sldLayoutChg chg="modSp">
          <pc:chgData name="김다진" userId="9470b392-b654-424b-a0a8-a538916d4f9a" providerId="ADAL" clId="{358FD46B-8C5A-4EB4-8088-278D57DBEE94}" dt="2021-07-20T20:22:01.273" v="3308"/>
          <pc:sldLayoutMkLst>
            <pc:docMk/>
            <pc:sldMasterMk cId="772422539" sldId="2147483696"/>
            <pc:sldLayoutMk cId="4264331486" sldId="2147483700"/>
          </pc:sldLayoutMkLst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4264331486" sldId="2147483700"/>
              <ac:spMk id="3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4264331486" sldId="2147483700"/>
              <ac:spMk id="4" creationId="{00000000-0000-0000-0000-000000000000}"/>
            </ac:spMkLst>
          </pc:spChg>
        </pc:sldLayoutChg>
        <pc:sldLayoutChg chg="modSp">
          <pc:chgData name="김다진" userId="9470b392-b654-424b-a0a8-a538916d4f9a" providerId="ADAL" clId="{358FD46B-8C5A-4EB4-8088-278D57DBEE94}" dt="2021-07-20T20:22:01.273" v="3308"/>
          <pc:sldLayoutMkLst>
            <pc:docMk/>
            <pc:sldMasterMk cId="772422539" sldId="2147483696"/>
            <pc:sldLayoutMk cId="3992896355" sldId="2147483701"/>
          </pc:sldLayoutMkLst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3992896355" sldId="2147483701"/>
              <ac:spMk id="2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3992896355" sldId="2147483701"/>
              <ac:spMk id="3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3992896355" sldId="2147483701"/>
              <ac:spMk id="4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3992896355" sldId="2147483701"/>
              <ac:spMk id="5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3992896355" sldId="2147483701"/>
              <ac:spMk id="6" creationId="{00000000-0000-0000-0000-000000000000}"/>
            </ac:spMkLst>
          </pc:spChg>
        </pc:sldLayoutChg>
        <pc:sldLayoutChg chg="modSp">
          <pc:chgData name="김다진" userId="9470b392-b654-424b-a0a8-a538916d4f9a" providerId="ADAL" clId="{358FD46B-8C5A-4EB4-8088-278D57DBEE94}" dt="2021-07-20T20:22:01.273" v="3308"/>
          <pc:sldLayoutMkLst>
            <pc:docMk/>
            <pc:sldMasterMk cId="772422539" sldId="2147483696"/>
            <pc:sldLayoutMk cId="289298351" sldId="2147483704"/>
          </pc:sldLayoutMkLst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289298351" sldId="2147483704"/>
              <ac:spMk id="2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289298351" sldId="2147483704"/>
              <ac:spMk id="3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289298351" sldId="2147483704"/>
              <ac:spMk id="4" creationId="{00000000-0000-0000-0000-000000000000}"/>
            </ac:spMkLst>
          </pc:spChg>
        </pc:sldLayoutChg>
        <pc:sldLayoutChg chg="modSp">
          <pc:chgData name="김다진" userId="9470b392-b654-424b-a0a8-a538916d4f9a" providerId="ADAL" clId="{358FD46B-8C5A-4EB4-8088-278D57DBEE94}" dt="2021-07-20T20:22:01.273" v="3308"/>
          <pc:sldLayoutMkLst>
            <pc:docMk/>
            <pc:sldMasterMk cId="772422539" sldId="2147483696"/>
            <pc:sldLayoutMk cId="2202642792" sldId="2147483705"/>
          </pc:sldLayoutMkLst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2202642792" sldId="2147483705"/>
              <ac:spMk id="2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2202642792" sldId="2147483705"/>
              <ac:spMk id="3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2202642792" sldId="2147483705"/>
              <ac:spMk id="4" creationId="{00000000-0000-0000-0000-000000000000}"/>
            </ac:spMkLst>
          </pc:spChg>
        </pc:sldLayoutChg>
        <pc:sldLayoutChg chg="modSp">
          <pc:chgData name="김다진" userId="9470b392-b654-424b-a0a8-a538916d4f9a" providerId="ADAL" clId="{358FD46B-8C5A-4EB4-8088-278D57DBEE94}" dt="2021-07-20T20:22:01.273" v="3308"/>
          <pc:sldLayoutMkLst>
            <pc:docMk/>
            <pc:sldMasterMk cId="772422539" sldId="2147483696"/>
            <pc:sldLayoutMk cId="404532433" sldId="2147483707"/>
          </pc:sldLayoutMkLst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404532433" sldId="2147483707"/>
              <ac:spMk id="2" creationId="{00000000-0000-0000-0000-000000000000}"/>
            </ac:spMkLst>
          </pc:spChg>
          <pc:spChg chg="mod">
            <ac:chgData name="김다진" userId="9470b392-b654-424b-a0a8-a538916d4f9a" providerId="ADAL" clId="{358FD46B-8C5A-4EB4-8088-278D57DBEE94}" dt="2021-07-20T20:22:01.273" v="3308"/>
            <ac:spMkLst>
              <pc:docMk/>
              <pc:sldMasterMk cId="772422539" sldId="2147483696"/>
              <pc:sldLayoutMk cId="40453243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2"/>
            <a:ext cx="12801600" cy="2318068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75" indent="0" algn="ctr">
              <a:buNone/>
              <a:defRPr sz="2800"/>
            </a:lvl2pPr>
            <a:lvl3pPr marL="1280149" indent="0" algn="ctr">
              <a:buNone/>
              <a:defRPr sz="2520"/>
            </a:lvl3pPr>
            <a:lvl4pPr marL="1920224" indent="0" algn="ctr">
              <a:buNone/>
              <a:defRPr sz="2240"/>
            </a:lvl4pPr>
            <a:lvl5pPr marL="2560297" indent="0" algn="ctr">
              <a:buNone/>
              <a:defRPr sz="2240"/>
            </a:lvl5pPr>
            <a:lvl6pPr marL="3200371" indent="0" algn="ctr">
              <a:buNone/>
              <a:defRPr sz="2240"/>
            </a:lvl6pPr>
            <a:lvl7pPr marL="3840446" indent="0" algn="ctr">
              <a:buNone/>
              <a:defRPr sz="2240"/>
            </a:lvl7pPr>
            <a:lvl8pPr marL="4480521" indent="0" algn="ctr">
              <a:buNone/>
              <a:defRPr sz="2240"/>
            </a:lvl8pPr>
            <a:lvl9pPr marL="5120595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3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1" y="511176"/>
            <a:ext cx="3680460" cy="81365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1" y="511176"/>
            <a:ext cx="10828020" cy="81365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2393635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6425250"/>
            <a:ext cx="14721840" cy="2100261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7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4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2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97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7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4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95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8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7"/>
            <a:ext cx="7254240" cy="60918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7"/>
            <a:ext cx="7254240" cy="60918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5"/>
            <a:ext cx="1472184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5" y="2353628"/>
            <a:ext cx="7220901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75" indent="0">
              <a:buNone/>
              <a:defRPr sz="2800" b="1"/>
            </a:lvl2pPr>
            <a:lvl3pPr marL="1280149" indent="0">
              <a:buNone/>
              <a:defRPr sz="2520" b="1"/>
            </a:lvl3pPr>
            <a:lvl4pPr marL="1920224" indent="0">
              <a:buNone/>
              <a:defRPr sz="2240" b="1"/>
            </a:lvl4pPr>
            <a:lvl5pPr marL="2560297" indent="0">
              <a:buNone/>
              <a:defRPr sz="2240" b="1"/>
            </a:lvl5pPr>
            <a:lvl6pPr marL="3200371" indent="0">
              <a:buNone/>
              <a:defRPr sz="2240" b="1"/>
            </a:lvl6pPr>
            <a:lvl7pPr marL="3840446" indent="0">
              <a:buNone/>
              <a:defRPr sz="2240" b="1"/>
            </a:lvl7pPr>
            <a:lvl8pPr marL="4480521" indent="0">
              <a:buNone/>
              <a:defRPr sz="2240" b="1"/>
            </a:lvl8pPr>
            <a:lvl9pPr marL="5120595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5" y="3507106"/>
            <a:ext cx="7220901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1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75" indent="0">
              <a:buNone/>
              <a:defRPr sz="2800" b="1"/>
            </a:lvl2pPr>
            <a:lvl3pPr marL="1280149" indent="0">
              <a:buNone/>
              <a:defRPr sz="2520" b="1"/>
            </a:lvl3pPr>
            <a:lvl4pPr marL="1920224" indent="0">
              <a:buNone/>
              <a:defRPr sz="2240" b="1"/>
            </a:lvl4pPr>
            <a:lvl5pPr marL="2560297" indent="0">
              <a:buNone/>
              <a:defRPr sz="2240" b="1"/>
            </a:lvl5pPr>
            <a:lvl6pPr marL="3200371" indent="0">
              <a:buNone/>
              <a:defRPr sz="2240" b="1"/>
            </a:lvl6pPr>
            <a:lvl7pPr marL="3840446" indent="0">
              <a:buNone/>
              <a:defRPr sz="2240" b="1"/>
            </a:lvl7pPr>
            <a:lvl8pPr marL="4480521" indent="0">
              <a:buNone/>
              <a:defRPr sz="2240" b="1"/>
            </a:lvl8pPr>
            <a:lvl9pPr marL="5120595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1" y="3507106"/>
            <a:ext cx="7256463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9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6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7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3" y="2880361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75" indent="0">
              <a:buNone/>
              <a:defRPr sz="1960"/>
            </a:lvl2pPr>
            <a:lvl3pPr marL="1280149" indent="0">
              <a:buNone/>
              <a:defRPr sz="1680"/>
            </a:lvl3pPr>
            <a:lvl4pPr marL="1920224" indent="0">
              <a:buNone/>
              <a:defRPr sz="1400"/>
            </a:lvl4pPr>
            <a:lvl5pPr marL="2560297" indent="0">
              <a:buNone/>
              <a:defRPr sz="1400"/>
            </a:lvl5pPr>
            <a:lvl6pPr marL="3200371" indent="0">
              <a:buNone/>
              <a:defRPr sz="1400"/>
            </a:lvl6pPr>
            <a:lvl7pPr marL="3840446" indent="0">
              <a:buNone/>
              <a:defRPr sz="1400"/>
            </a:lvl7pPr>
            <a:lvl8pPr marL="4480521" indent="0">
              <a:buNone/>
              <a:defRPr sz="1400"/>
            </a:lvl8pPr>
            <a:lvl9pPr marL="5120595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7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75" indent="0">
              <a:buNone/>
              <a:defRPr sz="3920"/>
            </a:lvl2pPr>
            <a:lvl3pPr marL="1280149" indent="0">
              <a:buNone/>
              <a:defRPr sz="3360"/>
            </a:lvl3pPr>
            <a:lvl4pPr marL="1920224" indent="0">
              <a:buNone/>
              <a:defRPr sz="2800"/>
            </a:lvl4pPr>
            <a:lvl5pPr marL="2560297" indent="0">
              <a:buNone/>
              <a:defRPr sz="2800"/>
            </a:lvl5pPr>
            <a:lvl6pPr marL="3200371" indent="0">
              <a:buNone/>
              <a:defRPr sz="2800"/>
            </a:lvl6pPr>
            <a:lvl7pPr marL="3840446" indent="0">
              <a:buNone/>
              <a:defRPr sz="2800"/>
            </a:lvl7pPr>
            <a:lvl8pPr marL="4480521" indent="0">
              <a:buNone/>
              <a:defRPr sz="2800"/>
            </a:lvl8pPr>
            <a:lvl9pPr marL="5120595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3" y="2880361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75" indent="0">
              <a:buNone/>
              <a:defRPr sz="1960"/>
            </a:lvl2pPr>
            <a:lvl3pPr marL="1280149" indent="0">
              <a:buNone/>
              <a:defRPr sz="1680"/>
            </a:lvl3pPr>
            <a:lvl4pPr marL="1920224" indent="0">
              <a:buNone/>
              <a:defRPr sz="1400"/>
            </a:lvl4pPr>
            <a:lvl5pPr marL="2560297" indent="0">
              <a:buNone/>
              <a:defRPr sz="1400"/>
            </a:lvl5pPr>
            <a:lvl6pPr marL="3200371" indent="0">
              <a:buNone/>
              <a:defRPr sz="1400"/>
            </a:lvl6pPr>
            <a:lvl7pPr marL="3840446" indent="0">
              <a:buNone/>
              <a:defRPr sz="1400"/>
            </a:lvl7pPr>
            <a:lvl8pPr marL="4480521" indent="0">
              <a:buNone/>
              <a:defRPr sz="1400"/>
            </a:lvl8pPr>
            <a:lvl9pPr marL="5120595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4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5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7"/>
            <a:ext cx="14721840" cy="6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3F4D-B2AD-4C83-9152-8295DAB3982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4DB4-97A0-4B8D-B694-8179AD16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2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49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6" indent="-320036" algn="l" defTabSz="1280149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11" indent="-320036" algn="l" defTabSz="1280149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86" indent="-320036" algn="l" defTabSz="1280149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60" indent="-320036" algn="l" defTabSz="1280149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35" indent="-320036" algn="l" defTabSz="1280149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10" indent="-320036" algn="l" defTabSz="1280149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84" indent="-320036" algn="l" defTabSz="1280149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557" indent="-320036" algn="l" defTabSz="1280149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32" indent="-320036" algn="l" defTabSz="1280149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49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75" algn="l" defTabSz="1280149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49" algn="l" defTabSz="1280149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24" algn="l" defTabSz="1280149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97" algn="l" defTabSz="1280149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71" algn="l" defTabSz="1280149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46" algn="l" defTabSz="1280149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21" algn="l" defTabSz="1280149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95" algn="l" defTabSz="1280149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FD324F-090B-4939-939C-A5EED50A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17" y="-841126"/>
            <a:ext cx="21438810" cy="108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DCC9E3B-E7B6-411B-9127-F488A5ACA67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37" y="-857249"/>
            <a:ext cx="14040653" cy="104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5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A1D71F7-4D25-499C-B465-EB72414C0F01}"/>
              </a:ext>
            </a:extLst>
          </p:cNvPr>
          <p:cNvSpPr/>
          <p:nvPr/>
        </p:nvSpPr>
        <p:spPr>
          <a:xfrm>
            <a:off x="4997751" y="2316303"/>
            <a:ext cx="4042193" cy="1498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EE02DB9-144F-457F-AC9A-FF089A6B0D9E}"/>
              </a:ext>
            </a:extLst>
          </p:cNvPr>
          <p:cNvSpPr/>
          <p:nvPr/>
        </p:nvSpPr>
        <p:spPr>
          <a:xfrm>
            <a:off x="7820802" y="740780"/>
            <a:ext cx="6569710" cy="3065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8FD1F5-9717-43EE-A330-0405373AFA51}"/>
              </a:ext>
            </a:extLst>
          </p:cNvPr>
          <p:cNvSpPr/>
          <p:nvPr/>
        </p:nvSpPr>
        <p:spPr>
          <a:xfrm>
            <a:off x="11918728" y="3815492"/>
            <a:ext cx="2463897" cy="171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5085131-041C-4A9D-972A-19FC5CA5402A}"/>
              </a:ext>
            </a:extLst>
          </p:cNvPr>
          <p:cNvSpPr/>
          <p:nvPr/>
        </p:nvSpPr>
        <p:spPr>
          <a:xfrm>
            <a:off x="9445954" y="5300469"/>
            <a:ext cx="4946163" cy="3566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260AF6F-57D6-4236-9CDC-5CACD94995B5}"/>
              </a:ext>
            </a:extLst>
          </p:cNvPr>
          <p:cNvSpPr/>
          <p:nvPr/>
        </p:nvSpPr>
        <p:spPr>
          <a:xfrm>
            <a:off x="2666134" y="5290110"/>
            <a:ext cx="6778431" cy="3566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7424F3D-A6FC-4E99-8764-0102F1C256C8}"/>
              </a:ext>
            </a:extLst>
          </p:cNvPr>
          <p:cNvSpPr/>
          <p:nvPr/>
        </p:nvSpPr>
        <p:spPr>
          <a:xfrm>
            <a:off x="2685149" y="1303327"/>
            <a:ext cx="2313413" cy="4404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C94C692-3051-4135-82B7-AC8FB2D7D5A5}"/>
              </a:ext>
            </a:extLst>
          </p:cNvPr>
          <p:cNvSpPr/>
          <p:nvPr/>
        </p:nvSpPr>
        <p:spPr>
          <a:xfrm>
            <a:off x="2681719" y="713617"/>
            <a:ext cx="4121330" cy="1602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066BA32-D57E-427A-A13A-F4DF2FE830F7}"/>
              </a:ext>
            </a:extLst>
          </p:cNvPr>
          <p:cNvSpPr/>
          <p:nvPr/>
        </p:nvSpPr>
        <p:spPr>
          <a:xfrm>
            <a:off x="2666135" y="734291"/>
            <a:ext cx="11720946" cy="8132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FFAB19E-8E76-4DD8-B7B1-D3499B94AD0F}"/>
              </a:ext>
            </a:extLst>
          </p:cNvPr>
          <p:cNvGrpSpPr/>
          <p:nvPr/>
        </p:nvGrpSpPr>
        <p:grpSpPr>
          <a:xfrm>
            <a:off x="6577109" y="1505183"/>
            <a:ext cx="467999" cy="938620"/>
            <a:chOff x="6572249" y="1613132"/>
            <a:chExt cx="468000" cy="938619"/>
          </a:xfrm>
        </p:grpSpPr>
        <p:sp>
          <p:nvSpPr>
            <p:cNvPr id="190" name="부분 원형 189">
              <a:extLst>
                <a:ext uri="{FF2B5EF4-FFF2-40B4-BE49-F238E27FC236}">
                  <a16:creationId xmlns:a16="http://schemas.microsoft.com/office/drawing/2014/main" id="{C66321B2-44BC-4A2A-8ACB-8D5D433D6A5E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91" name="부분 원형 190">
              <a:extLst>
                <a:ext uri="{FF2B5EF4-FFF2-40B4-BE49-F238E27FC236}">
                  <a16:creationId xmlns:a16="http://schemas.microsoft.com/office/drawing/2014/main" id="{6CD02E63-EC02-4A4D-98A1-C1BD1C3A9619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D9D770F0-572E-4236-B0B9-E667A5209208}"/>
              </a:ext>
            </a:extLst>
          </p:cNvPr>
          <p:cNvGrpSpPr/>
          <p:nvPr/>
        </p:nvGrpSpPr>
        <p:grpSpPr>
          <a:xfrm rot="5400000">
            <a:off x="9440706" y="3348183"/>
            <a:ext cx="467999" cy="938620"/>
            <a:chOff x="6572249" y="1613132"/>
            <a:chExt cx="468000" cy="938619"/>
          </a:xfrm>
        </p:grpSpPr>
        <p:sp>
          <p:nvSpPr>
            <p:cNvPr id="197" name="부분 원형 196">
              <a:extLst>
                <a:ext uri="{FF2B5EF4-FFF2-40B4-BE49-F238E27FC236}">
                  <a16:creationId xmlns:a16="http://schemas.microsoft.com/office/drawing/2014/main" id="{3C51E463-8580-49B5-88A5-A20614919AA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98" name="부분 원형 197">
              <a:extLst>
                <a:ext uri="{FF2B5EF4-FFF2-40B4-BE49-F238E27FC236}">
                  <a16:creationId xmlns:a16="http://schemas.microsoft.com/office/drawing/2014/main" id="{B636DF09-E75D-4330-889B-D2A173B3A0E7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96A2CF30-71A1-4C08-8DAF-1B59B01CB787}"/>
              </a:ext>
            </a:extLst>
          </p:cNvPr>
          <p:cNvGrpSpPr/>
          <p:nvPr/>
        </p:nvGrpSpPr>
        <p:grpSpPr>
          <a:xfrm rot="5400000">
            <a:off x="6695524" y="4822662"/>
            <a:ext cx="467999" cy="938620"/>
            <a:chOff x="6572249" y="1613132"/>
            <a:chExt cx="468000" cy="938619"/>
          </a:xfrm>
        </p:grpSpPr>
        <p:sp>
          <p:nvSpPr>
            <p:cNvPr id="203" name="부분 원형 202">
              <a:extLst>
                <a:ext uri="{FF2B5EF4-FFF2-40B4-BE49-F238E27FC236}">
                  <a16:creationId xmlns:a16="http://schemas.microsoft.com/office/drawing/2014/main" id="{FCD40BB0-BC26-4111-B2C5-8A480F95A49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04" name="부분 원형 203">
              <a:extLst>
                <a:ext uri="{FF2B5EF4-FFF2-40B4-BE49-F238E27FC236}">
                  <a16:creationId xmlns:a16="http://schemas.microsoft.com/office/drawing/2014/main" id="{762CF400-6CE5-4789-8E2A-F75E4A786E60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02CCC3F-1619-42A8-ADD6-3D3DF603CE3F}"/>
              </a:ext>
            </a:extLst>
          </p:cNvPr>
          <p:cNvGrpSpPr/>
          <p:nvPr/>
        </p:nvGrpSpPr>
        <p:grpSpPr>
          <a:xfrm rot="5400000">
            <a:off x="9445920" y="4822214"/>
            <a:ext cx="468001" cy="938620"/>
            <a:chOff x="6572249" y="1613132"/>
            <a:chExt cx="468001" cy="938619"/>
          </a:xfrm>
        </p:grpSpPr>
        <p:sp>
          <p:nvSpPr>
            <p:cNvPr id="206" name="부분 원형 205">
              <a:extLst>
                <a:ext uri="{FF2B5EF4-FFF2-40B4-BE49-F238E27FC236}">
                  <a16:creationId xmlns:a16="http://schemas.microsoft.com/office/drawing/2014/main" id="{082C7D0A-A0CF-450F-80B8-7F2A9F1314DB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07" name="부분 원형 206">
              <a:extLst>
                <a:ext uri="{FF2B5EF4-FFF2-40B4-BE49-F238E27FC236}">
                  <a16:creationId xmlns:a16="http://schemas.microsoft.com/office/drawing/2014/main" id="{B46DEA84-85FC-4767-8C45-5E155FD561B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4E182430-968A-4168-BFB6-BBC6FEBC9931}"/>
              </a:ext>
            </a:extLst>
          </p:cNvPr>
          <p:cNvGrpSpPr/>
          <p:nvPr/>
        </p:nvGrpSpPr>
        <p:grpSpPr>
          <a:xfrm rot="10800000">
            <a:off x="4762868" y="4405735"/>
            <a:ext cx="467999" cy="938620"/>
            <a:chOff x="6572249" y="1613132"/>
            <a:chExt cx="468000" cy="938619"/>
          </a:xfrm>
        </p:grpSpPr>
        <p:sp>
          <p:nvSpPr>
            <p:cNvPr id="209" name="부분 원형 208">
              <a:extLst>
                <a:ext uri="{FF2B5EF4-FFF2-40B4-BE49-F238E27FC236}">
                  <a16:creationId xmlns:a16="http://schemas.microsoft.com/office/drawing/2014/main" id="{52BF941E-608E-471C-9C30-998B0E7DC70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10" name="부분 원형 209">
              <a:extLst>
                <a:ext uri="{FF2B5EF4-FFF2-40B4-BE49-F238E27FC236}">
                  <a16:creationId xmlns:a16="http://schemas.microsoft.com/office/drawing/2014/main" id="{2D0AAD55-2CFE-4CDA-A9AC-ECEC5529AD78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C82D89B-8361-49D5-9F6E-4385683F7338}"/>
              </a:ext>
            </a:extLst>
          </p:cNvPr>
          <p:cNvCxnSpPr>
            <a:cxnSpLocks/>
          </p:cNvCxnSpPr>
          <p:nvPr/>
        </p:nvCxnSpPr>
        <p:spPr>
          <a:xfrm flipV="1">
            <a:off x="4996286" y="5290110"/>
            <a:ext cx="2424822" cy="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32BD00-58B9-45AF-9F59-0FD3D2F555DF}"/>
              </a:ext>
            </a:extLst>
          </p:cNvPr>
          <p:cNvCxnSpPr>
            <a:cxnSpLocks/>
          </p:cNvCxnSpPr>
          <p:nvPr/>
        </p:nvCxnSpPr>
        <p:spPr>
          <a:xfrm>
            <a:off x="4998297" y="5107179"/>
            <a:ext cx="0" cy="195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01B5E93-F83B-45EC-909B-489D8088B45B}"/>
              </a:ext>
            </a:extLst>
          </p:cNvPr>
          <p:cNvCxnSpPr>
            <a:cxnSpLocks/>
          </p:cNvCxnSpPr>
          <p:nvPr/>
        </p:nvCxnSpPr>
        <p:spPr>
          <a:xfrm>
            <a:off x="11915356" y="3809999"/>
            <a:ext cx="0" cy="97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1D53368C-DC76-4DE3-94E0-8F1E253F967F}"/>
              </a:ext>
            </a:extLst>
          </p:cNvPr>
          <p:cNvCxnSpPr>
            <a:cxnSpLocks/>
          </p:cNvCxnSpPr>
          <p:nvPr/>
        </p:nvCxnSpPr>
        <p:spPr>
          <a:xfrm>
            <a:off x="9895027" y="3816377"/>
            <a:ext cx="2020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2EEB7018-76F7-41E0-959A-C2DCBEB40434}"/>
              </a:ext>
            </a:extLst>
          </p:cNvPr>
          <p:cNvGrpSpPr/>
          <p:nvPr/>
        </p:nvGrpSpPr>
        <p:grpSpPr>
          <a:xfrm>
            <a:off x="7162738" y="6790110"/>
            <a:ext cx="2732291" cy="1240478"/>
            <a:chOff x="7191314" y="6790110"/>
            <a:chExt cx="2732291" cy="1240478"/>
          </a:xfrm>
          <a:solidFill>
            <a:schemeClr val="bg1"/>
          </a:solidFill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A353188-75B8-4348-9943-D626D465D693}"/>
                </a:ext>
              </a:extLst>
            </p:cNvPr>
            <p:cNvSpPr/>
            <p:nvPr/>
          </p:nvSpPr>
          <p:spPr>
            <a:xfrm>
              <a:off x="7197411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/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5053792F-7D93-4B14-B3EB-92B71E6CE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14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B93C7BAD-3E19-4EE3-889E-EA7B73AE7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79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6B2019A-3831-4324-9FA6-76896AB9383D}"/>
              </a:ext>
            </a:extLst>
          </p:cNvPr>
          <p:cNvSpPr/>
          <p:nvPr/>
        </p:nvSpPr>
        <p:spPr>
          <a:xfrm>
            <a:off x="5550386" y="5292015"/>
            <a:ext cx="1138814" cy="3507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1328C1E4-F953-4AF6-84A8-FF197BF8E352}"/>
              </a:ext>
            </a:extLst>
          </p:cNvPr>
          <p:cNvCxnSpPr>
            <a:cxnSpLocks/>
          </p:cNvCxnSpPr>
          <p:nvPr/>
        </p:nvCxnSpPr>
        <p:spPr>
          <a:xfrm>
            <a:off x="7357533" y="5290110"/>
            <a:ext cx="2079955" cy="1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7DD81E1-0F68-444F-A832-2FFF806CCD09}"/>
              </a:ext>
            </a:extLst>
          </p:cNvPr>
          <p:cNvCxnSpPr>
            <a:cxnSpLocks/>
          </p:cNvCxnSpPr>
          <p:nvPr/>
        </p:nvCxnSpPr>
        <p:spPr>
          <a:xfrm>
            <a:off x="7157718" y="3816377"/>
            <a:ext cx="25379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DD888AAA-A87B-4918-A2E9-33293B7749A4}"/>
              </a:ext>
            </a:extLst>
          </p:cNvPr>
          <p:cNvGrpSpPr/>
          <p:nvPr/>
        </p:nvGrpSpPr>
        <p:grpSpPr>
          <a:xfrm rot="10800000">
            <a:off x="7591227" y="1331361"/>
            <a:ext cx="467999" cy="938620"/>
            <a:chOff x="6572249" y="1613132"/>
            <a:chExt cx="468000" cy="938619"/>
          </a:xfrm>
        </p:grpSpPr>
        <p:sp>
          <p:nvSpPr>
            <p:cNvPr id="254" name="부분 원형 253">
              <a:extLst>
                <a:ext uri="{FF2B5EF4-FFF2-40B4-BE49-F238E27FC236}">
                  <a16:creationId xmlns:a16="http://schemas.microsoft.com/office/drawing/2014/main" id="{E69BFC94-E4CE-466B-A655-F301121EAAFB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55" name="부분 원형 254">
              <a:extLst>
                <a:ext uri="{FF2B5EF4-FFF2-40B4-BE49-F238E27FC236}">
                  <a16:creationId xmlns:a16="http://schemas.microsoft.com/office/drawing/2014/main" id="{E5309BDA-787C-4F9E-97A7-09697577EE77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0B1C3A2B-4A78-485C-9CFE-6B5E53C3DCA1}"/>
              </a:ext>
            </a:extLst>
          </p:cNvPr>
          <p:cNvCxnSpPr>
            <a:cxnSpLocks/>
          </p:cNvCxnSpPr>
          <p:nvPr/>
        </p:nvCxnSpPr>
        <p:spPr>
          <a:xfrm>
            <a:off x="6811108" y="1177779"/>
            <a:ext cx="0" cy="1143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E3F7F86E-AD31-40A8-BB0F-A0941E7FA6B4}"/>
              </a:ext>
            </a:extLst>
          </p:cNvPr>
          <p:cNvCxnSpPr>
            <a:cxnSpLocks/>
          </p:cNvCxnSpPr>
          <p:nvPr/>
        </p:nvCxnSpPr>
        <p:spPr>
          <a:xfrm>
            <a:off x="4805152" y="2317749"/>
            <a:ext cx="20976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1B45E4AF-E4C8-418C-B502-0F3BBBA4E2A1}"/>
              </a:ext>
            </a:extLst>
          </p:cNvPr>
          <p:cNvCxnSpPr>
            <a:cxnSpLocks/>
          </p:cNvCxnSpPr>
          <p:nvPr/>
        </p:nvCxnSpPr>
        <p:spPr>
          <a:xfrm>
            <a:off x="7822214" y="731674"/>
            <a:ext cx="0" cy="1579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7290F4B2-D2F7-4EDB-8E07-972FE4E713CE}"/>
              </a:ext>
            </a:extLst>
          </p:cNvPr>
          <p:cNvCxnSpPr>
            <a:cxnSpLocks/>
          </p:cNvCxnSpPr>
          <p:nvPr/>
        </p:nvCxnSpPr>
        <p:spPr>
          <a:xfrm>
            <a:off x="7159739" y="3842388"/>
            <a:ext cx="1189" cy="701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87BF4C11-061B-4334-8C59-9B6FAD4C177A}"/>
              </a:ext>
            </a:extLst>
          </p:cNvPr>
          <p:cNvCxnSpPr>
            <a:cxnSpLocks/>
          </p:cNvCxnSpPr>
          <p:nvPr/>
        </p:nvCxnSpPr>
        <p:spPr>
          <a:xfrm>
            <a:off x="9444784" y="5302234"/>
            <a:ext cx="0" cy="273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01ED9C8C-DF8D-41D3-AF64-CA4AE7865ADB}"/>
              </a:ext>
            </a:extLst>
          </p:cNvPr>
          <p:cNvSpPr/>
          <p:nvPr/>
        </p:nvSpPr>
        <p:spPr>
          <a:xfrm>
            <a:off x="6152069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1CE21208-CB09-40BB-9217-10172D0088A1}"/>
              </a:ext>
            </a:extLst>
          </p:cNvPr>
          <p:cNvSpPr/>
          <p:nvPr/>
        </p:nvSpPr>
        <p:spPr>
          <a:xfrm>
            <a:off x="6653718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9D14BE08-0D7A-4B93-A32C-9AD4CF87512B}"/>
              </a:ext>
            </a:extLst>
          </p:cNvPr>
          <p:cNvCxnSpPr>
            <a:cxnSpLocks/>
          </p:cNvCxnSpPr>
          <p:nvPr/>
        </p:nvCxnSpPr>
        <p:spPr>
          <a:xfrm>
            <a:off x="6152066" y="4033557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99A163B0-385B-4B30-85D3-EB1502B8DE22}"/>
              </a:ext>
            </a:extLst>
          </p:cNvPr>
          <p:cNvCxnSpPr>
            <a:cxnSpLocks/>
          </p:cNvCxnSpPr>
          <p:nvPr/>
        </p:nvCxnSpPr>
        <p:spPr>
          <a:xfrm>
            <a:off x="6158416" y="4103406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DAF8E99-A9E8-4E56-9C8B-8A02BE67BAE0}"/>
              </a:ext>
            </a:extLst>
          </p:cNvPr>
          <p:cNvSpPr/>
          <p:nvPr/>
        </p:nvSpPr>
        <p:spPr>
          <a:xfrm>
            <a:off x="10703901" y="4787289"/>
            <a:ext cx="1212850" cy="50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0D437B5-3023-4363-8201-0AC16605215C}"/>
              </a:ext>
            </a:extLst>
          </p:cNvPr>
          <p:cNvSpPr/>
          <p:nvPr/>
        </p:nvSpPr>
        <p:spPr>
          <a:xfrm>
            <a:off x="5001181" y="3819545"/>
            <a:ext cx="1144670" cy="815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6A46C8B8-A7C2-4D36-9677-2544709DD8C7}"/>
              </a:ext>
            </a:extLst>
          </p:cNvPr>
          <p:cNvCxnSpPr>
            <a:cxnSpLocks/>
          </p:cNvCxnSpPr>
          <p:nvPr/>
        </p:nvCxnSpPr>
        <p:spPr>
          <a:xfrm>
            <a:off x="6152066" y="3887505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B958AD3D-170D-45E2-8778-788D7C33684E}"/>
              </a:ext>
            </a:extLst>
          </p:cNvPr>
          <p:cNvCxnSpPr>
            <a:cxnSpLocks/>
          </p:cNvCxnSpPr>
          <p:nvPr/>
        </p:nvCxnSpPr>
        <p:spPr>
          <a:xfrm>
            <a:off x="6158416" y="3963704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9692C70-AC33-4CEC-9CF6-364A37B11F80}"/>
              </a:ext>
            </a:extLst>
          </p:cNvPr>
          <p:cNvSpPr/>
          <p:nvPr/>
        </p:nvSpPr>
        <p:spPr>
          <a:xfrm>
            <a:off x="10310076" y="5070264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C8CA1D3E-BAE9-402B-A458-C4B96E163ABD}"/>
              </a:ext>
            </a:extLst>
          </p:cNvPr>
          <p:cNvSpPr/>
          <p:nvPr/>
        </p:nvSpPr>
        <p:spPr>
          <a:xfrm>
            <a:off x="9914877" y="5069841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9AA9600-FE6A-45CC-A481-43C1A37C567D}"/>
              </a:ext>
            </a:extLst>
          </p:cNvPr>
          <p:cNvCxnSpPr>
            <a:cxnSpLocks/>
          </p:cNvCxnSpPr>
          <p:nvPr/>
        </p:nvCxnSpPr>
        <p:spPr>
          <a:xfrm>
            <a:off x="9918249" y="5247467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C1EF471F-A08B-4795-872E-3AE74272FFA6}"/>
              </a:ext>
            </a:extLst>
          </p:cNvPr>
          <p:cNvCxnSpPr>
            <a:cxnSpLocks/>
          </p:cNvCxnSpPr>
          <p:nvPr/>
        </p:nvCxnSpPr>
        <p:spPr>
          <a:xfrm>
            <a:off x="9911901" y="5204074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0AAFCBBE-33B2-4F5B-BF20-46F549F8A078}"/>
              </a:ext>
            </a:extLst>
          </p:cNvPr>
          <p:cNvCxnSpPr>
            <a:cxnSpLocks/>
          </p:cNvCxnSpPr>
          <p:nvPr/>
        </p:nvCxnSpPr>
        <p:spPr>
          <a:xfrm>
            <a:off x="9915076" y="5156446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2C4A8342-7FA0-4034-B4A2-257CE55F3A98}"/>
              </a:ext>
            </a:extLst>
          </p:cNvPr>
          <p:cNvCxnSpPr>
            <a:cxnSpLocks/>
          </p:cNvCxnSpPr>
          <p:nvPr/>
        </p:nvCxnSpPr>
        <p:spPr>
          <a:xfrm>
            <a:off x="9918249" y="5113741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07E3E55D-5D22-476F-9C23-D4AD5166260F}"/>
              </a:ext>
            </a:extLst>
          </p:cNvPr>
          <p:cNvSpPr/>
          <p:nvPr/>
        </p:nvSpPr>
        <p:spPr>
          <a:xfrm>
            <a:off x="6280767" y="962696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0E6CDF44-001C-4AAA-93B8-B2E798F9D229}"/>
              </a:ext>
            </a:extLst>
          </p:cNvPr>
          <p:cNvSpPr/>
          <p:nvPr/>
        </p:nvSpPr>
        <p:spPr>
          <a:xfrm>
            <a:off x="6280767" y="736753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B3A18A11-4FDF-4406-A58D-B49D8BDB0177}"/>
              </a:ext>
            </a:extLst>
          </p:cNvPr>
          <p:cNvCxnSpPr>
            <a:cxnSpLocks/>
          </p:cNvCxnSpPr>
          <p:nvPr/>
        </p:nvCxnSpPr>
        <p:spPr>
          <a:xfrm>
            <a:off x="6397076" y="736752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8D3BA322-2FD8-4D74-B3BB-26763B39292B}"/>
              </a:ext>
            </a:extLst>
          </p:cNvPr>
          <p:cNvCxnSpPr>
            <a:cxnSpLocks/>
          </p:cNvCxnSpPr>
          <p:nvPr/>
        </p:nvCxnSpPr>
        <p:spPr>
          <a:xfrm>
            <a:off x="6501850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96F31E64-417B-4312-94CA-AF9937ECFADC}"/>
              </a:ext>
            </a:extLst>
          </p:cNvPr>
          <p:cNvCxnSpPr>
            <a:cxnSpLocks/>
          </p:cNvCxnSpPr>
          <p:nvPr/>
        </p:nvCxnSpPr>
        <p:spPr>
          <a:xfrm>
            <a:off x="66066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B59559EA-688C-40A4-9359-781F213D7B00}"/>
              </a:ext>
            </a:extLst>
          </p:cNvPr>
          <p:cNvCxnSpPr>
            <a:cxnSpLocks/>
          </p:cNvCxnSpPr>
          <p:nvPr/>
        </p:nvCxnSpPr>
        <p:spPr>
          <a:xfrm>
            <a:off x="6708225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D81F5E00-ECD3-468C-BE9F-FBB26CEA399C}"/>
              </a:ext>
            </a:extLst>
          </p:cNvPr>
          <p:cNvCxnSpPr>
            <a:cxnSpLocks/>
          </p:cNvCxnSpPr>
          <p:nvPr/>
        </p:nvCxnSpPr>
        <p:spPr>
          <a:xfrm>
            <a:off x="68098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C1602133-78AD-4D5B-9FE5-D0B576A7F92A}"/>
              </a:ext>
            </a:extLst>
          </p:cNvPr>
          <p:cNvSpPr/>
          <p:nvPr/>
        </p:nvSpPr>
        <p:spPr>
          <a:xfrm>
            <a:off x="6810115" y="120306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5933C6E5-5C70-469C-A1F1-A7DAB7C4D5BC}"/>
              </a:ext>
            </a:extLst>
          </p:cNvPr>
          <p:cNvSpPr/>
          <p:nvPr/>
        </p:nvSpPr>
        <p:spPr>
          <a:xfrm>
            <a:off x="10350587" y="392683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04295985-2B2F-4E68-AD0E-5061CF58B156}"/>
              </a:ext>
            </a:extLst>
          </p:cNvPr>
          <p:cNvSpPr/>
          <p:nvPr/>
        </p:nvSpPr>
        <p:spPr>
          <a:xfrm>
            <a:off x="9909563" y="3821415"/>
            <a:ext cx="797511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F94192C4-01C7-4F7E-AC43-6741A9EF5483}"/>
              </a:ext>
            </a:extLst>
          </p:cNvPr>
          <p:cNvCxnSpPr>
            <a:cxnSpLocks/>
          </p:cNvCxnSpPr>
          <p:nvPr/>
        </p:nvCxnSpPr>
        <p:spPr>
          <a:xfrm flipV="1">
            <a:off x="11915356" y="3817494"/>
            <a:ext cx="1281808" cy="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7579B2-1DB7-4832-868E-5F633551457D}"/>
              </a:ext>
            </a:extLst>
          </p:cNvPr>
          <p:cNvSpPr/>
          <p:nvPr/>
        </p:nvSpPr>
        <p:spPr>
          <a:xfrm>
            <a:off x="7161904" y="3818171"/>
            <a:ext cx="2281727" cy="10042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4E3A024-C7B6-4320-B3C6-658FB936E3D3}"/>
              </a:ext>
            </a:extLst>
          </p:cNvPr>
          <p:cNvCxnSpPr>
            <a:cxnSpLocks/>
          </p:cNvCxnSpPr>
          <p:nvPr/>
        </p:nvCxnSpPr>
        <p:spPr>
          <a:xfrm>
            <a:off x="7140914" y="3811474"/>
            <a:ext cx="2296574" cy="987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F43754-09AC-4290-A005-6AAACD3CA531}"/>
              </a:ext>
            </a:extLst>
          </p:cNvPr>
          <p:cNvCxnSpPr>
            <a:cxnSpLocks/>
          </p:cNvCxnSpPr>
          <p:nvPr/>
        </p:nvCxnSpPr>
        <p:spPr>
          <a:xfrm flipV="1">
            <a:off x="7166033" y="3824236"/>
            <a:ext cx="2282054" cy="983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25AD630-A6FF-4ECE-A73A-F45CADEEA48B}"/>
              </a:ext>
            </a:extLst>
          </p:cNvPr>
          <p:cNvSpPr txBox="1"/>
          <p:nvPr/>
        </p:nvSpPr>
        <p:spPr>
          <a:xfrm>
            <a:off x="12245381" y="3975824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사무실</a:t>
            </a:r>
            <a:endParaRPr lang="en-US" altLang="ko-KR" sz="963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2D7FCA8-574B-4281-A256-5CEA4870F880}"/>
              </a:ext>
            </a:extLst>
          </p:cNvPr>
          <p:cNvGrpSpPr/>
          <p:nvPr/>
        </p:nvGrpSpPr>
        <p:grpSpPr>
          <a:xfrm>
            <a:off x="11681580" y="4081636"/>
            <a:ext cx="468001" cy="938620"/>
            <a:chOff x="6572249" y="1613132"/>
            <a:chExt cx="468001" cy="938619"/>
          </a:xfrm>
        </p:grpSpPr>
        <p:sp>
          <p:nvSpPr>
            <p:cNvPr id="86" name="부분 원형 85">
              <a:extLst>
                <a:ext uri="{FF2B5EF4-FFF2-40B4-BE49-F238E27FC236}">
                  <a16:creationId xmlns:a16="http://schemas.microsoft.com/office/drawing/2014/main" id="{4D466EC2-D65E-44C9-9E31-F07805692385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87" name="부분 원형 86">
              <a:extLst>
                <a:ext uri="{FF2B5EF4-FFF2-40B4-BE49-F238E27FC236}">
                  <a16:creationId xmlns:a16="http://schemas.microsoft.com/office/drawing/2014/main" id="{E4F234CC-3A21-4EA8-8054-119F86F5051B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C2EA38-18FE-427B-91A9-1B269F3B72D1}"/>
              </a:ext>
            </a:extLst>
          </p:cNvPr>
          <p:cNvSpPr/>
          <p:nvPr/>
        </p:nvSpPr>
        <p:spPr>
          <a:xfrm>
            <a:off x="11918277" y="3816377"/>
            <a:ext cx="1212850" cy="4992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0510305-0002-45C0-B80F-8EDD125CA60A}"/>
              </a:ext>
            </a:extLst>
          </p:cNvPr>
          <p:cNvCxnSpPr>
            <a:cxnSpLocks/>
          </p:cNvCxnSpPr>
          <p:nvPr/>
        </p:nvCxnSpPr>
        <p:spPr>
          <a:xfrm>
            <a:off x="7660640" y="2317750"/>
            <a:ext cx="161574" cy="1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F998D09-F1F3-40B8-A4F8-03381EB95A7C}"/>
              </a:ext>
            </a:extLst>
          </p:cNvPr>
          <p:cNvSpPr/>
          <p:nvPr/>
        </p:nvSpPr>
        <p:spPr>
          <a:xfrm>
            <a:off x="4996286" y="3355993"/>
            <a:ext cx="2158512" cy="463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bg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101B9FE-B410-4304-B28F-91BE0A6C392B}"/>
              </a:ext>
            </a:extLst>
          </p:cNvPr>
          <p:cNvCxnSpPr>
            <a:cxnSpLocks/>
          </p:cNvCxnSpPr>
          <p:nvPr/>
        </p:nvCxnSpPr>
        <p:spPr>
          <a:xfrm>
            <a:off x="9444787" y="5861050"/>
            <a:ext cx="0" cy="925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C9ABAC6-2C9B-4A25-A00A-97EA1FA255D5}"/>
              </a:ext>
            </a:extLst>
          </p:cNvPr>
          <p:cNvCxnSpPr>
            <a:cxnSpLocks/>
          </p:cNvCxnSpPr>
          <p:nvPr/>
        </p:nvCxnSpPr>
        <p:spPr>
          <a:xfrm>
            <a:off x="13573125" y="3809999"/>
            <a:ext cx="801964" cy="7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5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A1D71F7-4D25-499C-B465-EB72414C0F01}"/>
              </a:ext>
            </a:extLst>
          </p:cNvPr>
          <p:cNvSpPr/>
          <p:nvPr/>
        </p:nvSpPr>
        <p:spPr>
          <a:xfrm>
            <a:off x="4997751" y="2316303"/>
            <a:ext cx="4042193" cy="1498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EE02DB9-144F-457F-AC9A-FF089A6B0D9E}"/>
              </a:ext>
            </a:extLst>
          </p:cNvPr>
          <p:cNvSpPr/>
          <p:nvPr/>
        </p:nvSpPr>
        <p:spPr>
          <a:xfrm>
            <a:off x="7820802" y="740780"/>
            <a:ext cx="6569710" cy="3065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8FD1F5-9717-43EE-A330-0405373AFA51}"/>
              </a:ext>
            </a:extLst>
          </p:cNvPr>
          <p:cNvSpPr/>
          <p:nvPr/>
        </p:nvSpPr>
        <p:spPr>
          <a:xfrm>
            <a:off x="11918728" y="3815492"/>
            <a:ext cx="2463897" cy="171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5085131-041C-4A9D-972A-19FC5CA5402A}"/>
              </a:ext>
            </a:extLst>
          </p:cNvPr>
          <p:cNvSpPr/>
          <p:nvPr/>
        </p:nvSpPr>
        <p:spPr>
          <a:xfrm>
            <a:off x="9445954" y="5300469"/>
            <a:ext cx="4946163" cy="3566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260AF6F-57D6-4236-9CDC-5CACD94995B5}"/>
              </a:ext>
            </a:extLst>
          </p:cNvPr>
          <p:cNvSpPr/>
          <p:nvPr/>
        </p:nvSpPr>
        <p:spPr>
          <a:xfrm>
            <a:off x="2666134" y="5290110"/>
            <a:ext cx="6778431" cy="3566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7424F3D-A6FC-4E99-8764-0102F1C256C8}"/>
              </a:ext>
            </a:extLst>
          </p:cNvPr>
          <p:cNvSpPr/>
          <p:nvPr/>
        </p:nvSpPr>
        <p:spPr>
          <a:xfrm>
            <a:off x="2685149" y="1303327"/>
            <a:ext cx="2313413" cy="4404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C94C692-3051-4135-82B7-AC8FB2D7D5A5}"/>
              </a:ext>
            </a:extLst>
          </p:cNvPr>
          <p:cNvSpPr/>
          <p:nvPr/>
        </p:nvSpPr>
        <p:spPr>
          <a:xfrm>
            <a:off x="2681719" y="713617"/>
            <a:ext cx="4121330" cy="1602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066BA32-D57E-427A-A13A-F4DF2FE830F7}"/>
              </a:ext>
            </a:extLst>
          </p:cNvPr>
          <p:cNvSpPr/>
          <p:nvPr/>
        </p:nvSpPr>
        <p:spPr>
          <a:xfrm>
            <a:off x="2666135" y="734291"/>
            <a:ext cx="11720946" cy="8132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FFAB19E-8E76-4DD8-B7B1-D3499B94AD0F}"/>
              </a:ext>
            </a:extLst>
          </p:cNvPr>
          <p:cNvGrpSpPr/>
          <p:nvPr/>
        </p:nvGrpSpPr>
        <p:grpSpPr>
          <a:xfrm>
            <a:off x="6577109" y="1505183"/>
            <a:ext cx="467999" cy="938620"/>
            <a:chOff x="6572249" y="1613132"/>
            <a:chExt cx="468000" cy="938619"/>
          </a:xfrm>
        </p:grpSpPr>
        <p:sp>
          <p:nvSpPr>
            <p:cNvPr id="190" name="부분 원형 189">
              <a:extLst>
                <a:ext uri="{FF2B5EF4-FFF2-40B4-BE49-F238E27FC236}">
                  <a16:creationId xmlns:a16="http://schemas.microsoft.com/office/drawing/2014/main" id="{C66321B2-44BC-4A2A-8ACB-8D5D433D6A5E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91" name="부분 원형 190">
              <a:extLst>
                <a:ext uri="{FF2B5EF4-FFF2-40B4-BE49-F238E27FC236}">
                  <a16:creationId xmlns:a16="http://schemas.microsoft.com/office/drawing/2014/main" id="{6CD02E63-EC02-4A4D-98A1-C1BD1C3A9619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D9D770F0-572E-4236-B0B9-E667A5209208}"/>
              </a:ext>
            </a:extLst>
          </p:cNvPr>
          <p:cNvGrpSpPr/>
          <p:nvPr/>
        </p:nvGrpSpPr>
        <p:grpSpPr>
          <a:xfrm rot="5400000">
            <a:off x="9440706" y="3348183"/>
            <a:ext cx="467999" cy="938620"/>
            <a:chOff x="6572249" y="1613132"/>
            <a:chExt cx="468000" cy="938619"/>
          </a:xfrm>
        </p:grpSpPr>
        <p:sp>
          <p:nvSpPr>
            <p:cNvPr id="197" name="부분 원형 196">
              <a:extLst>
                <a:ext uri="{FF2B5EF4-FFF2-40B4-BE49-F238E27FC236}">
                  <a16:creationId xmlns:a16="http://schemas.microsoft.com/office/drawing/2014/main" id="{3C51E463-8580-49B5-88A5-A20614919AA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98" name="부분 원형 197">
              <a:extLst>
                <a:ext uri="{FF2B5EF4-FFF2-40B4-BE49-F238E27FC236}">
                  <a16:creationId xmlns:a16="http://schemas.microsoft.com/office/drawing/2014/main" id="{B636DF09-E75D-4330-889B-D2A173B3A0E7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96A2CF30-71A1-4C08-8DAF-1B59B01CB787}"/>
              </a:ext>
            </a:extLst>
          </p:cNvPr>
          <p:cNvGrpSpPr/>
          <p:nvPr/>
        </p:nvGrpSpPr>
        <p:grpSpPr>
          <a:xfrm rot="5400000">
            <a:off x="6695524" y="4822662"/>
            <a:ext cx="467999" cy="938620"/>
            <a:chOff x="6572249" y="1613132"/>
            <a:chExt cx="468000" cy="938619"/>
          </a:xfrm>
        </p:grpSpPr>
        <p:sp>
          <p:nvSpPr>
            <p:cNvPr id="203" name="부분 원형 202">
              <a:extLst>
                <a:ext uri="{FF2B5EF4-FFF2-40B4-BE49-F238E27FC236}">
                  <a16:creationId xmlns:a16="http://schemas.microsoft.com/office/drawing/2014/main" id="{FCD40BB0-BC26-4111-B2C5-8A480F95A49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04" name="부분 원형 203">
              <a:extLst>
                <a:ext uri="{FF2B5EF4-FFF2-40B4-BE49-F238E27FC236}">
                  <a16:creationId xmlns:a16="http://schemas.microsoft.com/office/drawing/2014/main" id="{762CF400-6CE5-4789-8E2A-F75E4A786E60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02CCC3F-1619-42A8-ADD6-3D3DF603CE3F}"/>
              </a:ext>
            </a:extLst>
          </p:cNvPr>
          <p:cNvGrpSpPr/>
          <p:nvPr/>
        </p:nvGrpSpPr>
        <p:grpSpPr>
          <a:xfrm rot="5400000">
            <a:off x="9445920" y="4822214"/>
            <a:ext cx="468001" cy="938620"/>
            <a:chOff x="6572249" y="1613132"/>
            <a:chExt cx="468001" cy="938619"/>
          </a:xfrm>
        </p:grpSpPr>
        <p:sp>
          <p:nvSpPr>
            <p:cNvPr id="206" name="부분 원형 205">
              <a:extLst>
                <a:ext uri="{FF2B5EF4-FFF2-40B4-BE49-F238E27FC236}">
                  <a16:creationId xmlns:a16="http://schemas.microsoft.com/office/drawing/2014/main" id="{082C7D0A-A0CF-450F-80B8-7F2A9F1314DB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07" name="부분 원형 206">
              <a:extLst>
                <a:ext uri="{FF2B5EF4-FFF2-40B4-BE49-F238E27FC236}">
                  <a16:creationId xmlns:a16="http://schemas.microsoft.com/office/drawing/2014/main" id="{B46DEA84-85FC-4767-8C45-5E155FD561B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4E182430-968A-4168-BFB6-BBC6FEBC9931}"/>
              </a:ext>
            </a:extLst>
          </p:cNvPr>
          <p:cNvGrpSpPr/>
          <p:nvPr/>
        </p:nvGrpSpPr>
        <p:grpSpPr>
          <a:xfrm rot="10800000">
            <a:off x="4762868" y="4405735"/>
            <a:ext cx="467999" cy="938620"/>
            <a:chOff x="6572249" y="1613132"/>
            <a:chExt cx="468000" cy="938619"/>
          </a:xfrm>
        </p:grpSpPr>
        <p:sp>
          <p:nvSpPr>
            <p:cNvPr id="209" name="부분 원형 208">
              <a:extLst>
                <a:ext uri="{FF2B5EF4-FFF2-40B4-BE49-F238E27FC236}">
                  <a16:creationId xmlns:a16="http://schemas.microsoft.com/office/drawing/2014/main" id="{52BF941E-608E-471C-9C30-998B0E7DC70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10" name="부분 원형 209">
              <a:extLst>
                <a:ext uri="{FF2B5EF4-FFF2-40B4-BE49-F238E27FC236}">
                  <a16:creationId xmlns:a16="http://schemas.microsoft.com/office/drawing/2014/main" id="{2D0AAD55-2CFE-4CDA-A9AC-ECEC5529AD78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C82D89B-8361-49D5-9F6E-4385683F7338}"/>
              </a:ext>
            </a:extLst>
          </p:cNvPr>
          <p:cNvCxnSpPr>
            <a:cxnSpLocks/>
          </p:cNvCxnSpPr>
          <p:nvPr/>
        </p:nvCxnSpPr>
        <p:spPr>
          <a:xfrm flipV="1">
            <a:off x="4996286" y="5290110"/>
            <a:ext cx="2424822" cy="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32BD00-58B9-45AF-9F59-0FD3D2F555DF}"/>
              </a:ext>
            </a:extLst>
          </p:cNvPr>
          <p:cNvCxnSpPr>
            <a:cxnSpLocks/>
          </p:cNvCxnSpPr>
          <p:nvPr/>
        </p:nvCxnSpPr>
        <p:spPr>
          <a:xfrm>
            <a:off x="4998297" y="5107179"/>
            <a:ext cx="0" cy="195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01B5E93-F83B-45EC-909B-489D8088B45B}"/>
              </a:ext>
            </a:extLst>
          </p:cNvPr>
          <p:cNvCxnSpPr>
            <a:cxnSpLocks/>
          </p:cNvCxnSpPr>
          <p:nvPr/>
        </p:nvCxnSpPr>
        <p:spPr>
          <a:xfrm>
            <a:off x="11915356" y="3809999"/>
            <a:ext cx="0" cy="97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1D53368C-DC76-4DE3-94E0-8F1E253F967F}"/>
              </a:ext>
            </a:extLst>
          </p:cNvPr>
          <p:cNvCxnSpPr>
            <a:cxnSpLocks/>
          </p:cNvCxnSpPr>
          <p:nvPr/>
        </p:nvCxnSpPr>
        <p:spPr>
          <a:xfrm>
            <a:off x="9895027" y="3816377"/>
            <a:ext cx="2020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AB6343B-D7DD-4B3A-B2AB-D6B52FF3B06D}"/>
              </a:ext>
            </a:extLst>
          </p:cNvPr>
          <p:cNvSpPr txBox="1"/>
          <p:nvPr/>
        </p:nvSpPr>
        <p:spPr>
          <a:xfrm>
            <a:off x="5349547" y="4044911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화장실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188F2A8-86CA-45EC-A3CE-3E1F1981AA46}"/>
              </a:ext>
            </a:extLst>
          </p:cNvPr>
          <p:cNvSpPr txBox="1"/>
          <p:nvPr/>
        </p:nvSpPr>
        <p:spPr>
          <a:xfrm>
            <a:off x="11025565" y="4861492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화장실</a:t>
            </a:r>
          </a:p>
        </p:txBody>
      </p: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2EEB7018-76F7-41E0-959A-C2DCBEB40434}"/>
              </a:ext>
            </a:extLst>
          </p:cNvPr>
          <p:cNvGrpSpPr/>
          <p:nvPr/>
        </p:nvGrpSpPr>
        <p:grpSpPr>
          <a:xfrm>
            <a:off x="7162738" y="6790110"/>
            <a:ext cx="2732291" cy="1240478"/>
            <a:chOff x="7191314" y="6790110"/>
            <a:chExt cx="2732291" cy="1240478"/>
          </a:xfrm>
          <a:solidFill>
            <a:schemeClr val="bg1"/>
          </a:solidFill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A353188-75B8-4348-9943-D626D465D693}"/>
                </a:ext>
              </a:extLst>
            </p:cNvPr>
            <p:cNvSpPr/>
            <p:nvPr/>
          </p:nvSpPr>
          <p:spPr>
            <a:xfrm>
              <a:off x="7197411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/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5053792F-7D93-4B14-B3EB-92B71E6CE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14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B93C7BAD-3E19-4EE3-889E-EA7B73AE7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79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6B2019A-3831-4324-9FA6-76896AB9383D}"/>
              </a:ext>
            </a:extLst>
          </p:cNvPr>
          <p:cNvSpPr/>
          <p:nvPr/>
        </p:nvSpPr>
        <p:spPr>
          <a:xfrm>
            <a:off x="5550386" y="5292015"/>
            <a:ext cx="1138814" cy="3507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1328C1E4-F953-4AF6-84A8-FF197BF8E352}"/>
              </a:ext>
            </a:extLst>
          </p:cNvPr>
          <p:cNvCxnSpPr>
            <a:cxnSpLocks/>
          </p:cNvCxnSpPr>
          <p:nvPr/>
        </p:nvCxnSpPr>
        <p:spPr>
          <a:xfrm>
            <a:off x="7357533" y="5290110"/>
            <a:ext cx="2079955" cy="1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7DD81E1-0F68-444F-A832-2FFF806CCD09}"/>
              </a:ext>
            </a:extLst>
          </p:cNvPr>
          <p:cNvCxnSpPr>
            <a:cxnSpLocks/>
          </p:cNvCxnSpPr>
          <p:nvPr/>
        </p:nvCxnSpPr>
        <p:spPr>
          <a:xfrm>
            <a:off x="7157718" y="3816377"/>
            <a:ext cx="25379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DD888AAA-A87B-4918-A2E9-33293B7749A4}"/>
              </a:ext>
            </a:extLst>
          </p:cNvPr>
          <p:cNvGrpSpPr/>
          <p:nvPr/>
        </p:nvGrpSpPr>
        <p:grpSpPr>
          <a:xfrm rot="10800000">
            <a:off x="7591227" y="1331361"/>
            <a:ext cx="467999" cy="938620"/>
            <a:chOff x="6572249" y="1613132"/>
            <a:chExt cx="468000" cy="938619"/>
          </a:xfrm>
        </p:grpSpPr>
        <p:sp>
          <p:nvSpPr>
            <p:cNvPr id="254" name="부분 원형 253">
              <a:extLst>
                <a:ext uri="{FF2B5EF4-FFF2-40B4-BE49-F238E27FC236}">
                  <a16:creationId xmlns:a16="http://schemas.microsoft.com/office/drawing/2014/main" id="{E69BFC94-E4CE-466B-A655-F301121EAAFB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55" name="부분 원형 254">
              <a:extLst>
                <a:ext uri="{FF2B5EF4-FFF2-40B4-BE49-F238E27FC236}">
                  <a16:creationId xmlns:a16="http://schemas.microsoft.com/office/drawing/2014/main" id="{E5309BDA-787C-4F9E-97A7-09697577EE77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0B1C3A2B-4A78-485C-9CFE-6B5E53C3DCA1}"/>
              </a:ext>
            </a:extLst>
          </p:cNvPr>
          <p:cNvCxnSpPr>
            <a:cxnSpLocks/>
          </p:cNvCxnSpPr>
          <p:nvPr/>
        </p:nvCxnSpPr>
        <p:spPr>
          <a:xfrm>
            <a:off x="6811108" y="1177779"/>
            <a:ext cx="0" cy="1143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E3F7F86E-AD31-40A8-BB0F-A0941E7FA6B4}"/>
              </a:ext>
            </a:extLst>
          </p:cNvPr>
          <p:cNvCxnSpPr>
            <a:cxnSpLocks/>
          </p:cNvCxnSpPr>
          <p:nvPr/>
        </p:nvCxnSpPr>
        <p:spPr>
          <a:xfrm>
            <a:off x="4805152" y="2317749"/>
            <a:ext cx="20976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1B45E4AF-E4C8-418C-B502-0F3BBBA4E2A1}"/>
              </a:ext>
            </a:extLst>
          </p:cNvPr>
          <p:cNvCxnSpPr>
            <a:cxnSpLocks/>
          </p:cNvCxnSpPr>
          <p:nvPr/>
        </p:nvCxnSpPr>
        <p:spPr>
          <a:xfrm>
            <a:off x="7822214" y="731674"/>
            <a:ext cx="0" cy="1579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7290F4B2-D2F7-4EDB-8E07-972FE4E713CE}"/>
              </a:ext>
            </a:extLst>
          </p:cNvPr>
          <p:cNvCxnSpPr>
            <a:cxnSpLocks/>
          </p:cNvCxnSpPr>
          <p:nvPr/>
        </p:nvCxnSpPr>
        <p:spPr>
          <a:xfrm>
            <a:off x="7159739" y="3842388"/>
            <a:ext cx="1189" cy="701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87BF4C11-061B-4334-8C59-9B6FAD4C177A}"/>
              </a:ext>
            </a:extLst>
          </p:cNvPr>
          <p:cNvCxnSpPr>
            <a:cxnSpLocks/>
          </p:cNvCxnSpPr>
          <p:nvPr/>
        </p:nvCxnSpPr>
        <p:spPr>
          <a:xfrm>
            <a:off x="9444784" y="5302234"/>
            <a:ext cx="0" cy="273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01ED9C8C-DF8D-41D3-AF64-CA4AE7865ADB}"/>
              </a:ext>
            </a:extLst>
          </p:cNvPr>
          <p:cNvSpPr/>
          <p:nvPr/>
        </p:nvSpPr>
        <p:spPr>
          <a:xfrm>
            <a:off x="6152069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1CE21208-CB09-40BB-9217-10172D0088A1}"/>
              </a:ext>
            </a:extLst>
          </p:cNvPr>
          <p:cNvSpPr/>
          <p:nvPr/>
        </p:nvSpPr>
        <p:spPr>
          <a:xfrm>
            <a:off x="6653718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9D14BE08-0D7A-4B93-A32C-9AD4CF87512B}"/>
              </a:ext>
            </a:extLst>
          </p:cNvPr>
          <p:cNvCxnSpPr>
            <a:cxnSpLocks/>
          </p:cNvCxnSpPr>
          <p:nvPr/>
        </p:nvCxnSpPr>
        <p:spPr>
          <a:xfrm>
            <a:off x="6152066" y="4033557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99A163B0-385B-4B30-85D3-EB1502B8DE22}"/>
              </a:ext>
            </a:extLst>
          </p:cNvPr>
          <p:cNvCxnSpPr>
            <a:cxnSpLocks/>
          </p:cNvCxnSpPr>
          <p:nvPr/>
        </p:nvCxnSpPr>
        <p:spPr>
          <a:xfrm>
            <a:off x="6158416" y="4103406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DAF8E99-A9E8-4E56-9C8B-8A02BE67BAE0}"/>
              </a:ext>
            </a:extLst>
          </p:cNvPr>
          <p:cNvSpPr/>
          <p:nvPr/>
        </p:nvSpPr>
        <p:spPr>
          <a:xfrm>
            <a:off x="10703901" y="4787289"/>
            <a:ext cx="1212850" cy="50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0D437B5-3023-4363-8201-0AC16605215C}"/>
              </a:ext>
            </a:extLst>
          </p:cNvPr>
          <p:cNvSpPr/>
          <p:nvPr/>
        </p:nvSpPr>
        <p:spPr>
          <a:xfrm>
            <a:off x="5001181" y="3819545"/>
            <a:ext cx="1144670" cy="815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6A46C8B8-A7C2-4D36-9677-2544709DD8C7}"/>
              </a:ext>
            </a:extLst>
          </p:cNvPr>
          <p:cNvCxnSpPr>
            <a:cxnSpLocks/>
          </p:cNvCxnSpPr>
          <p:nvPr/>
        </p:nvCxnSpPr>
        <p:spPr>
          <a:xfrm>
            <a:off x="6152066" y="3887505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B958AD3D-170D-45E2-8778-788D7C33684E}"/>
              </a:ext>
            </a:extLst>
          </p:cNvPr>
          <p:cNvCxnSpPr>
            <a:cxnSpLocks/>
          </p:cNvCxnSpPr>
          <p:nvPr/>
        </p:nvCxnSpPr>
        <p:spPr>
          <a:xfrm>
            <a:off x="6158416" y="3963704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9692C70-AC33-4CEC-9CF6-364A37B11F80}"/>
              </a:ext>
            </a:extLst>
          </p:cNvPr>
          <p:cNvSpPr/>
          <p:nvPr/>
        </p:nvSpPr>
        <p:spPr>
          <a:xfrm>
            <a:off x="10310076" y="5070264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C8CA1D3E-BAE9-402B-A458-C4B96E163ABD}"/>
              </a:ext>
            </a:extLst>
          </p:cNvPr>
          <p:cNvSpPr/>
          <p:nvPr/>
        </p:nvSpPr>
        <p:spPr>
          <a:xfrm>
            <a:off x="9914877" y="5069841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9AA9600-FE6A-45CC-A481-43C1A37C567D}"/>
              </a:ext>
            </a:extLst>
          </p:cNvPr>
          <p:cNvCxnSpPr>
            <a:cxnSpLocks/>
          </p:cNvCxnSpPr>
          <p:nvPr/>
        </p:nvCxnSpPr>
        <p:spPr>
          <a:xfrm>
            <a:off x="9918249" y="5247467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C1EF471F-A08B-4795-872E-3AE74272FFA6}"/>
              </a:ext>
            </a:extLst>
          </p:cNvPr>
          <p:cNvCxnSpPr>
            <a:cxnSpLocks/>
          </p:cNvCxnSpPr>
          <p:nvPr/>
        </p:nvCxnSpPr>
        <p:spPr>
          <a:xfrm>
            <a:off x="9911901" y="5204074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0AAFCBBE-33B2-4F5B-BF20-46F549F8A078}"/>
              </a:ext>
            </a:extLst>
          </p:cNvPr>
          <p:cNvCxnSpPr>
            <a:cxnSpLocks/>
          </p:cNvCxnSpPr>
          <p:nvPr/>
        </p:nvCxnSpPr>
        <p:spPr>
          <a:xfrm>
            <a:off x="9915076" y="5156446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2C4A8342-7FA0-4034-B4A2-257CE55F3A98}"/>
              </a:ext>
            </a:extLst>
          </p:cNvPr>
          <p:cNvCxnSpPr>
            <a:cxnSpLocks/>
          </p:cNvCxnSpPr>
          <p:nvPr/>
        </p:nvCxnSpPr>
        <p:spPr>
          <a:xfrm>
            <a:off x="9918249" y="5113741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07E3E55D-5D22-476F-9C23-D4AD5166260F}"/>
              </a:ext>
            </a:extLst>
          </p:cNvPr>
          <p:cNvSpPr/>
          <p:nvPr/>
        </p:nvSpPr>
        <p:spPr>
          <a:xfrm>
            <a:off x="6280767" y="962696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0E6CDF44-001C-4AAA-93B8-B2E798F9D229}"/>
              </a:ext>
            </a:extLst>
          </p:cNvPr>
          <p:cNvSpPr/>
          <p:nvPr/>
        </p:nvSpPr>
        <p:spPr>
          <a:xfrm>
            <a:off x="6280767" y="736753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B3A18A11-4FDF-4406-A58D-B49D8BDB0177}"/>
              </a:ext>
            </a:extLst>
          </p:cNvPr>
          <p:cNvCxnSpPr>
            <a:cxnSpLocks/>
          </p:cNvCxnSpPr>
          <p:nvPr/>
        </p:nvCxnSpPr>
        <p:spPr>
          <a:xfrm>
            <a:off x="6397076" y="736752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8D3BA322-2FD8-4D74-B3BB-26763B39292B}"/>
              </a:ext>
            </a:extLst>
          </p:cNvPr>
          <p:cNvCxnSpPr>
            <a:cxnSpLocks/>
          </p:cNvCxnSpPr>
          <p:nvPr/>
        </p:nvCxnSpPr>
        <p:spPr>
          <a:xfrm>
            <a:off x="6501850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96F31E64-417B-4312-94CA-AF9937ECFADC}"/>
              </a:ext>
            </a:extLst>
          </p:cNvPr>
          <p:cNvCxnSpPr>
            <a:cxnSpLocks/>
          </p:cNvCxnSpPr>
          <p:nvPr/>
        </p:nvCxnSpPr>
        <p:spPr>
          <a:xfrm>
            <a:off x="66066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B59559EA-688C-40A4-9359-781F213D7B00}"/>
              </a:ext>
            </a:extLst>
          </p:cNvPr>
          <p:cNvCxnSpPr>
            <a:cxnSpLocks/>
          </p:cNvCxnSpPr>
          <p:nvPr/>
        </p:nvCxnSpPr>
        <p:spPr>
          <a:xfrm>
            <a:off x="6708225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D81F5E00-ECD3-468C-BE9F-FBB26CEA399C}"/>
              </a:ext>
            </a:extLst>
          </p:cNvPr>
          <p:cNvCxnSpPr>
            <a:cxnSpLocks/>
          </p:cNvCxnSpPr>
          <p:nvPr/>
        </p:nvCxnSpPr>
        <p:spPr>
          <a:xfrm>
            <a:off x="68098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C1602133-78AD-4D5B-9FE5-D0B576A7F92A}"/>
              </a:ext>
            </a:extLst>
          </p:cNvPr>
          <p:cNvSpPr/>
          <p:nvPr/>
        </p:nvSpPr>
        <p:spPr>
          <a:xfrm>
            <a:off x="6810115" y="120306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5933C6E5-5C70-469C-A1F1-A7DAB7C4D5BC}"/>
              </a:ext>
            </a:extLst>
          </p:cNvPr>
          <p:cNvSpPr/>
          <p:nvPr/>
        </p:nvSpPr>
        <p:spPr>
          <a:xfrm>
            <a:off x="10350587" y="392683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04295985-2B2F-4E68-AD0E-5061CF58B156}"/>
              </a:ext>
            </a:extLst>
          </p:cNvPr>
          <p:cNvSpPr/>
          <p:nvPr/>
        </p:nvSpPr>
        <p:spPr>
          <a:xfrm>
            <a:off x="9909563" y="3821415"/>
            <a:ext cx="797511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2CEE1F0-7981-46F4-943E-D3A534E6E3C5}"/>
              </a:ext>
            </a:extLst>
          </p:cNvPr>
          <p:cNvSpPr txBox="1"/>
          <p:nvPr/>
        </p:nvSpPr>
        <p:spPr>
          <a:xfrm>
            <a:off x="10324788" y="3975631"/>
            <a:ext cx="364202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3"/>
              <a:t>E/V</a:t>
            </a:r>
            <a:endParaRPr lang="ko-KR" altLang="en-US" sz="963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4836E90-C5E6-43E5-B930-56142E379309}"/>
              </a:ext>
            </a:extLst>
          </p:cNvPr>
          <p:cNvSpPr txBox="1"/>
          <p:nvPr/>
        </p:nvSpPr>
        <p:spPr>
          <a:xfrm>
            <a:off x="6841067" y="1250362"/>
            <a:ext cx="364202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3"/>
              <a:t>E/V</a:t>
            </a:r>
            <a:endParaRPr lang="ko-KR" altLang="en-US" sz="963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1041801-9851-4CA1-84F8-9817E43F936A}"/>
              </a:ext>
            </a:extLst>
          </p:cNvPr>
          <p:cNvSpPr txBox="1"/>
          <p:nvPr/>
        </p:nvSpPr>
        <p:spPr>
          <a:xfrm>
            <a:off x="5798062" y="5344355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사무실</a:t>
            </a:r>
            <a:endParaRPr lang="en-US" altLang="ko-KR" sz="963"/>
          </a:p>
        </p:txBody>
      </p: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F94192C4-01C7-4F7E-AC43-6741A9EF5483}"/>
              </a:ext>
            </a:extLst>
          </p:cNvPr>
          <p:cNvCxnSpPr>
            <a:cxnSpLocks/>
          </p:cNvCxnSpPr>
          <p:nvPr/>
        </p:nvCxnSpPr>
        <p:spPr>
          <a:xfrm flipV="1">
            <a:off x="11915356" y="3817494"/>
            <a:ext cx="1281808" cy="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7579B2-1DB7-4832-868E-5F633551457D}"/>
              </a:ext>
            </a:extLst>
          </p:cNvPr>
          <p:cNvSpPr/>
          <p:nvPr/>
        </p:nvSpPr>
        <p:spPr>
          <a:xfrm>
            <a:off x="7161904" y="3818171"/>
            <a:ext cx="2281727" cy="10042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4E3A024-C7B6-4320-B3C6-658FB936E3D3}"/>
              </a:ext>
            </a:extLst>
          </p:cNvPr>
          <p:cNvCxnSpPr>
            <a:cxnSpLocks/>
          </p:cNvCxnSpPr>
          <p:nvPr/>
        </p:nvCxnSpPr>
        <p:spPr>
          <a:xfrm>
            <a:off x="7140914" y="3811474"/>
            <a:ext cx="2296574" cy="987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F43754-09AC-4290-A005-6AAACD3CA531}"/>
              </a:ext>
            </a:extLst>
          </p:cNvPr>
          <p:cNvCxnSpPr>
            <a:cxnSpLocks/>
          </p:cNvCxnSpPr>
          <p:nvPr/>
        </p:nvCxnSpPr>
        <p:spPr>
          <a:xfrm flipV="1">
            <a:off x="7166033" y="3824236"/>
            <a:ext cx="2282054" cy="983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25AD630-A6FF-4ECE-A73A-F45CADEEA48B}"/>
              </a:ext>
            </a:extLst>
          </p:cNvPr>
          <p:cNvSpPr txBox="1"/>
          <p:nvPr/>
        </p:nvSpPr>
        <p:spPr>
          <a:xfrm>
            <a:off x="12245381" y="3975824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사무실</a:t>
            </a:r>
            <a:endParaRPr lang="en-US" altLang="ko-KR" sz="963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2D7FCA8-574B-4281-A256-5CEA4870F880}"/>
              </a:ext>
            </a:extLst>
          </p:cNvPr>
          <p:cNvGrpSpPr/>
          <p:nvPr/>
        </p:nvGrpSpPr>
        <p:grpSpPr>
          <a:xfrm>
            <a:off x="11681580" y="4081636"/>
            <a:ext cx="468001" cy="938620"/>
            <a:chOff x="6572249" y="1613132"/>
            <a:chExt cx="468001" cy="938619"/>
          </a:xfrm>
        </p:grpSpPr>
        <p:sp>
          <p:nvSpPr>
            <p:cNvPr id="86" name="부분 원형 85">
              <a:extLst>
                <a:ext uri="{FF2B5EF4-FFF2-40B4-BE49-F238E27FC236}">
                  <a16:creationId xmlns:a16="http://schemas.microsoft.com/office/drawing/2014/main" id="{4D466EC2-D65E-44C9-9E31-F07805692385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87" name="부분 원형 86">
              <a:extLst>
                <a:ext uri="{FF2B5EF4-FFF2-40B4-BE49-F238E27FC236}">
                  <a16:creationId xmlns:a16="http://schemas.microsoft.com/office/drawing/2014/main" id="{E4F234CC-3A21-4EA8-8054-119F86F5051B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FC2EA38-18FE-427B-91A9-1B269F3B72D1}"/>
              </a:ext>
            </a:extLst>
          </p:cNvPr>
          <p:cNvSpPr/>
          <p:nvPr/>
        </p:nvSpPr>
        <p:spPr>
          <a:xfrm>
            <a:off x="11918277" y="3816377"/>
            <a:ext cx="1212850" cy="4992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0510305-0002-45C0-B80F-8EDD125CA60A}"/>
              </a:ext>
            </a:extLst>
          </p:cNvPr>
          <p:cNvCxnSpPr>
            <a:cxnSpLocks/>
          </p:cNvCxnSpPr>
          <p:nvPr/>
        </p:nvCxnSpPr>
        <p:spPr>
          <a:xfrm>
            <a:off x="7660640" y="2317750"/>
            <a:ext cx="161574" cy="1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F998D09-F1F3-40B8-A4F8-03381EB95A7C}"/>
              </a:ext>
            </a:extLst>
          </p:cNvPr>
          <p:cNvSpPr/>
          <p:nvPr/>
        </p:nvSpPr>
        <p:spPr>
          <a:xfrm>
            <a:off x="4996286" y="3355993"/>
            <a:ext cx="2158512" cy="463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bg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101B9FE-B410-4304-B28F-91BE0A6C392B}"/>
              </a:ext>
            </a:extLst>
          </p:cNvPr>
          <p:cNvCxnSpPr>
            <a:cxnSpLocks/>
          </p:cNvCxnSpPr>
          <p:nvPr/>
        </p:nvCxnSpPr>
        <p:spPr>
          <a:xfrm>
            <a:off x="9444787" y="5861050"/>
            <a:ext cx="0" cy="925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1444388-833C-4480-9102-27B5EFBABB27}"/>
              </a:ext>
            </a:extLst>
          </p:cNvPr>
          <p:cNvSpPr txBox="1"/>
          <p:nvPr/>
        </p:nvSpPr>
        <p:spPr>
          <a:xfrm>
            <a:off x="5653737" y="3446525"/>
            <a:ext cx="801823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특수자료실</a:t>
            </a:r>
            <a:endParaRPr lang="en-US" altLang="ko-KR" sz="963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C9ABAC6-2C9B-4A25-A00A-97EA1FA255D5}"/>
              </a:ext>
            </a:extLst>
          </p:cNvPr>
          <p:cNvCxnSpPr>
            <a:cxnSpLocks/>
          </p:cNvCxnSpPr>
          <p:nvPr/>
        </p:nvCxnSpPr>
        <p:spPr>
          <a:xfrm>
            <a:off x="13573125" y="3809999"/>
            <a:ext cx="801964" cy="7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DA29875-23E7-499A-B7BC-8AF61BC433A3}"/>
              </a:ext>
            </a:extLst>
          </p:cNvPr>
          <p:cNvSpPr txBox="1"/>
          <p:nvPr/>
        </p:nvSpPr>
        <p:spPr>
          <a:xfrm>
            <a:off x="10181117" y="6686373"/>
            <a:ext cx="3950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400">
                <a:solidFill>
                  <a:schemeClr val="bg1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자연과학 자료실</a:t>
            </a:r>
            <a:endParaRPr lang="en-US" altLang="ko-KR" sz="4400">
              <a:solidFill>
                <a:schemeClr val="bg1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72A7D2-9F01-439E-8EC6-D1DAFACF1BF7}"/>
              </a:ext>
            </a:extLst>
          </p:cNvPr>
          <p:cNvSpPr txBox="1"/>
          <p:nvPr/>
        </p:nvSpPr>
        <p:spPr>
          <a:xfrm>
            <a:off x="2952667" y="6688533"/>
            <a:ext cx="3950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400">
                <a:solidFill>
                  <a:schemeClr val="accent1">
                    <a:lumMod val="40000"/>
                    <a:lumOff val="6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사회과학 자료실</a:t>
            </a:r>
            <a:endParaRPr lang="en-US" altLang="ko-KR" sz="4400">
              <a:solidFill>
                <a:schemeClr val="accent1">
                  <a:lumMod val="40000"/>
                  <a:lumOff val="6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53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08A147-892A-4AE0-8CAA-34EB2783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7662"/>
            <a:ext cx="12192000" cy="89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9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9EFED2C-742D-4EA9-8BF6-CAA476C9FDBB}"/>
              </a:ext>
            </a:extLst>
          </p:cNvPr>
          <p:cNvSpPr/>
          <p:nvPr/>
        </p:nvSpPr>
        <p:spPr>
          <a:xfrm>
            <a:off x="15426243" y="-108509"/>
            <a:ext cx="1866326" cy="39226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D5B40612-64D4-4F01-8939-99C5DA7CA5DC}"/>
              </a:ext>
            </a:extLst>
          </p:cNvPr>
          <p:cNvSpPr/>
          <p:nvPr/>
        </p:nvSpPr>
        <p:spPr>
          <a:xfrm>
            <a:off x="2662468" y="5117535"/>
            <a:ext cx="4508457" cy="3819527"/>
          </a:xfrm>
          <a:custGeom>
            <a:avLst/>
            <a:gdLst>
              <a:gd name="connsiteX0" fmla="*/ 0 w 4760730"/>
              <a:gd name="connsiteY0" fmla="*/ 0 h 2590535"/>
              <a:gd name="connsiteX1" fmla="*/ 4760730 w 4760730"/>
              <a:gd name="connsiteY1" fmla="*/ 0 h 2590535"/>
              <a:gd name="connsiteX2" fmla="*/ 4760730 w 4760730"/>
              <a:gd name="connsiteY2" fmla="*/ 2590535 h 2590535"/>
              <a:gd name="connsiteX3" fmla="*/ 0 w 4760730"/>
              <a:gd name="connsiteY3" fmla="*/ 2590535 h 259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730" h="2590535">
                <a:moveTo>
                  <a:pt x="0" y="0"/>
                </a:moveTo>
                <a:lnTo>
                  <a:pt x="4760730" y="0"/>
                </a:lnTo>
                <a:lnTo>
                  <a:pt x="4760730" y="2590535"/>
                </a:lnTo>
                <a:lnTo>
                  <a:pt x="0" y="25905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264" name="자유형: 도형 263">
            <a:extLst>
              <a:ext uri="{FF2B5EF4-FFF2-40B4-BE49-F238E27FC236}">
                <a16:creationId xmlns:a16="http://schemas.microsoft.com/office/drawing/2014/main" id="{CD17B61A-0F7F-4054-B3AB-83EE9EC3B4AE}"/>
              </a:ext>
            </a:extLst>
          </p:cNvPr>
          <p:cNvSpPr/>
          <p:nvPr/>
        </p:nvSpPr>
        <p:spPr>
          <a:xfrm>
            <a:off x="2657532" y="4635500"/>
            <a:ext cx="1658458" cy="1335595"/>
          </a:xfrm>
          <a:custGeom>
            <a:avLst/>
            <a:gdLst>
              <a:gd name="connsiteX0" fmla="*/ 988 w 1658458"/>
              <a:gd name="connsiteY0" fmla="*/ 0 h 1335595"/>
              <a:gd name="connsiteX1" fmla="*/ 1150821 w 1658458"/>
              <a:gd name="connsiteY1" fmla="*/ 0 h 1335595"/>
              <a:gd name="connsiteX2" fmla="*/ 1150821 w 1658458"/>
              <a:gd name="connsiteY2" fmla="*/ 478768 h 1335595"/>
              <a:gd name="connsiteX3" fmla="*/ 1658458 w 1658458"/>
              <a:gd name="connsiteY3" fmla="*/ 478768 h 1335595"/>
              <a:gd name="connsiteX4" fmla="*/ 1658458 w 1658458"/>
              <a:gd name="connsiteY4" fmla="*/ 1124779 h 1335595"/>
              <a:gd name="connsiteX5" fmla="*/ 1658350 w 1658458"/>
              <a:gd name="connsiteY5" fmla="*/ 1124779 h 1335595"/>
              <a:gd name="connsiteX6" fmla="*/ 1658350 w 1658458"/>
              <a:gd name="connsiteY6" fmla="*/ 1335595 h 1335595"/>
              <a:gd name="connsiteX7" fmla="*/ 0 w 1658458"/>
              <a:gd name="connsiteY7" fmla="*/ 1335595 h 1335595"/>
              <a:gd name="connsiteX8" fmla="*/ 0 w 1658458"/>
              <a:gd name="connsiteY8" fmla="*/ 812632 h 1335595"/>
              <a:gd name="connsiteX9" fmla="*/ 988 w 1658458"/>
              <a:gd name="connsiteY9" fmla="*/ 812632 h 133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58" h="1335595">
                <a:moveTo>
                  <a:pt x="988" y="0"/>
                </a:moveTo>
                <a:lnTo>
                  <a:pt x="1150821" y="0"/>
                </a:lnTo>
                <a:lnTo>
                  <a:pt x="1150821" y="478768"/>
                </a:lnTo>
                <a:lnTo>
                  <a:pt x="1658458" y="478768"/>
                </a:lnTo>
                <a:lnTo>
                  <a:pt x="1658458" y="1124779"/>
                </a:lnTo>
                <a:lnTo>
                  <a:pt x="1658350" y="1124779"/>
                </a:lnTo>
                <a:lnTo>
                  <a:pt x="1658350" y="1335595"/>
                </a:lnTo>
                <a:lnTo>
                  <a:pt x="0" y="1335595"/>
                </a:lnTo>
                <a:lnTo>
                  <a:pt x="0" y="812632"/>
                </a:lnTo>
                <a:lnTo>
                  <a:pt x="988" y="81263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493952-A1E5-45A5-A908-35EFD31D8333}"/>
              </a:ext>
            </a:extLst>
          </p:cNvPr>
          <p:cNvSpPr/>
          <p:nvPr/>
        </p:nvSpPr>
        <p:spPr>
          <a:xfrm>
            <a:off x="11915104" y="3793051"/>
            <a:ext cx="2467722" cy="22505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78ECBC0-B8DF-41C9-AA35-BF37C1733F37}"/>
              </a:ext>
            </a:extLst>
          </p:cNvPr>
          <p:cNvSpPr/>
          <p:nvPr/>
        </p:nvSpPr>
        <p:spPr>
          <a:xfrm>
            <a:off x="9903574" y="738098"/>
            <a:ext cx="5527521" cy="3081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16E36E4-F250-48B4-8A78-2109768117AC}"/>
              </a:ext>
            </a:extLst>
          </p:cNvPr>
          <p:cNvSpPr/>
          <p:nvPr/>
        </p:nvSpPr>
        <p:spPr>
          <a:xfrm>
            <a:off x="9903576" y="5281680"/>
            <a:ext cx="4486779" cy="3655383"/>
          </a:xfrm>
          <a:custGeom>
            <a:avLst/>
            <a:gdLst>
              <a:gd name="connsiteX0" fmla="*/ 0 w 4163979"/>
              <a:gd name="connsiteY0" fmla="*/ 0 h 2746608"/>
              <a:gd name="connsiteX1" fmla="*/ 4163979 w 4163979"/>
              <a:gd name="connsiteY1" fmla="*/ 0 h 2746608"/>
              <a:gd name="connsiteX2" fmla="*/ 4163979 w 4163979"/>
              <a:gd name="connsiteY2" fmla="*/ 2746608 h 2746608"/>
              <a:gd name="connsiteX3" fmla="*/ 0 w 4163979"/>
              <a:gd name="connsiteY3" fmla="*/ 2746608 h 27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979" h="2746608">
                <a:moveTo>
                  <a:pt x="0" y="0"/>
                </a:moveTo>
                <a:lnTo>
                  <a:pt x="4163979" y="0"/>
                </a:lnTo>
                <a:lnTo>
                  <a:pt x="4163979" y="2746608"/>
                </a:lnTo>
                <a:lnTo>
                  <a:pt x="0" y="274660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009ABC-4A13-48B2-9372-2E87A58369C8}"/>
              </a:ext>
            </a:extLst>
          </p:cNvPr>
          <p:cNvSpPr/>
          <p:nvPr/>
        </p:nvSpPr>
        <p:spPr>
          <a:xfrm>
            <a:off x="4213821" y="2332649"/>
            <a:ext cx="2952212" cy="14773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E13678E9-9848-4502-9679-C42361D38F68}"/>
              </a:ext>
            </a:extLst>
          </p:cNvPr>
          <p:cNvSpPr/>
          <p:nvPr/>
        </p:nvSpPr>
        <p:spPr>
          <a:xfrm>
            <a:off x="2690207" y="2324911"/>
            <a:ext cx="2486234" cy="2310589"/>
          </a:xfrm>
          <a:custGeom>
            <a:avLst/>
            <a:gdLst>
              <a:gd name="connsiteX0" fmla="*/ 0 w 2486234"/>
              <a:gd name="connsiteY0" fmla="*/ 0 h 2310589"/>
              <a:gd name="connsiteX1" fmla="*/ 2486234 w 2486234"/>
              <a:gd name="connsiteY1" fmla="*/ 0 h 2310589"/>
              <a:gd name="connsiteX2" fmla="*/ 2486234 w 2486234"/>
              <a:gd name="connsiteY2" fmla="*/ 1499131 h 2310589"/>
              <a:gd name="connsiteX3" fmla="*/ 2307537 w 2486234"/>
              <a:gd name="connsiteY3" fmla="*/ 1499131 h 2310589"/>
              <a:gd name="connsiteX4" fmla="*/ 2307537 w 2486234"/>
              <a:gd name="connsiteY4" fmla="*/ 2310589 h 2310589"/>
              <a:gd name="connsiteX5" fmla="*/ 0 w 2486234"/>
              <a:gd name="connsiteY5" fmla="*/ 2310589 h 23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234" h="2310589">
                <a:moveTo>
                  <a:pt x="0" y="0"/>
                </a:moveTo>
                <a:lnTo>
                  <a:pt x="2486234" y="0"/>
                </a:lnTo>
                <a:lnTo>
                  <a:pt x="2486234" y="1499131"/>
                </a:lnTo>
                <a:lnTo>
                  <a:pt x="2307537" y="1499131"/>
                </a:lnTo>
                <a:lnTo>
                  <a:pt x="2307537" y="2310589"/>
                </a:lnTo>
                <a:lnTo>
                  <a:pt x="0" y="231058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1BCF8-BB8B-4F92-AB49-D911E444BA4C}"/>
              </a:ext>
            </a:extLst>
          </p:cNvPr>
          <p:cNvSpPr/>
          <p:nvPr/>
        </p:nvSpPr>
        <p:spPr>
          <a:xfrm>
            <a:off x="6152069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FC8A6F-7EC2-4F8B-A332-E8432AB91ED3}"/>
              </a:ext>
            </a:extLst>
          </p:cNvPr>
          <p:cNvSpPr/>
          <p:nvPr/>
        </p:nvSpPr>
        <p:spPr>
          <a:xfrm>
            <a:off x="6653718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8AA468-5AAA-4940-B3E2-C954AEC65926}"/>
              </a:ext>
            </a:extLst>
          </p:cNvPr>
          <p:cNvCxnSpPr>
            <a:cxnSpLocks/>
          </p:cNvCxnSpPr>
          <p:nvPr/>
        </p:nvCxnSpPr>
        <p:spPr>
          <a:xfrm>
            <a:off x="6152066" y="4033557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836A7-627A-4C49-A7EC-4CBAB866B746}"/>
              </a:ext>
            </a:extLst>
          </p:cNvPr>
          <p:cNvCxnSpPr>
            <a:cxnSpLocks/>
          </p:cNvCxnSpPr>
          <p:nvPr/>
        </p:nvCxnSpPr>
        <p:spPr>
          <a:xfrm>
            <a:off x="6158416" y="4103406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0DD9E-4729-419D-BC97-6B9349ECAFD0}"/>
              </a:ext>
            </a:extLst>
          </p:cNvPr>
          <p:cNvSpPr/>
          <p:nvPr/>
        </p:nvSpPr>
        <p:spPr>
          <a:xfrm>
            <a:off x="5001181" y="3819545"/>
            <a:ext cx="1144670" cy="815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9DB4B0-3C91-4230-9627-963BBB92A261}"/>
              </a:ext>
            </a:extLst>
          </p:cNvPr>
          <p:cNvCxnSpPr>
            <a:cxnSpLocks/>
          </p:cNvCxnSpPr>
          <p:nvPr/>
        </p:nvCxnSpPr>
        <p:spPr>
          <a:xfrm>
            <a:off x="6152066" y="3887505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DE2819-CCFF-4F20-90B8-D12B23693C13}"/>
              </a:ext>
            </a:extLst>
          </p:cNvPr>
          <p:cNvCxnSpPr>
            <a:cxnSpLocks/>
          </p:cNvCxnSpPr>
          <p:nvPr/>
        </p:nvCxnSpPr>
        <p:spPr>
          <a:xfrm>
            <a:off x="6158416" y="3963704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CA37F7-1F53-4222-B698-CE566A75DFF6}"/>
              </a:ext>
            </a:extLst>
          </p:cNvPr>
          <p:cNvSpPr/>
          <p:nvPr/>
        </p:nvSpPr>
        <p:spPr>
          <a:xfrm>
            <a:off x="10310076" y="5070264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15F500-2BE0-41A8-AE36-DA3C80CED566}"/>
              </a:ext>
            </a:extLst>
          </p:cNvPr>
          <p:cNvSpPr/>
          <p:nvPr/>
        </p:nvSpPr>
        <p:spPr>
          <a:xfrm>
            <a:off x="9914877" y="5069841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765817-D032-462D-8AD1-6F51ED4153F9}"/>
              </a:ext>
            </a:extLst>
          </p:cNvPr>
          <p:cNvCxnSpPr>
            <a:cxnSpLocks/>
          </p:cNvCxnSpPr>
          <p:nvPr/>
        </p:nvCxnSpPr>
        <p:spPr>
          <a:xfrm>
            <a:off x="9918249" y="5247467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69EA7B-A7FC-4BE7-B481-88ECAB5F0D48}"/>
              </a:ext>
            </a:extLst>
          </p:cNvPr>
          <p:cNvCxnSpPr>
            <a:cxnSpLocks/>
          </p:cNvCxnSpPr>
          <p:nvPr/>
        </p:nvCxnSpPr>
        <p:spPr>
          <a:xfrm>
            <a:off x="9911901" y="5204074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5C3780F-229E-4618-BDE8-221A95C47D87}"/>
              </a:ext>
            </a:extLst>
          </p:cNvPr>
          <p:cNvCxnSpPr>
            <a:cxnSpLocks/>
          </p:cNvCxnSpPr>
          <p:nvPr/>
        </p:nvCxnSpPr>
        <p:spPr>
          <a:xfrm>
            <a:off x="9915076" y="5156446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5C078-4EFA-434D-8E19-4FF3E8026768}"/>
              </a:ext>
            </a:extLst>
          </p:cNvPr>
          <p:cNvCxnSpPr>
            <a:cxnSpLocks/>
          </p:cNvCxnSpPr>
          <p:nvPr/>
        </p:nvCxnSpPr>
        <p:spPr>
          <a:xfrm>
            <a:off x="9918249" y="5113741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1B460D2-32D4-4947-BEC7-8638AE180D53}"/>
              </a:ext>
            </a:extLst>
          </p:cNvPr>
          <p:cNvSpPr txBox="1"/>
          <p:nvPr/>
        </p:nvSpPr>
        <p:spPr>
          <a:xfrm>
            <a:off x="5192887" y="4044911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화장실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CC392-9F43-4B42-897C-17013E2DF325}"/>
              </a:ext>
            </a:extLst>
          </p:cNvPr>
          <p:cNvSpPr txBox="1"/>
          <p:nvPr/>
        </p:nvSpPr>
        <p:spPr>
          <a:xfrm>
            <a:off x="10894305" y="4861492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화장실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E8224FC-6FD9-44A2-BCE1-73D357379772}"/>
              </a:ext>
            </a:extLst>
          </p:cNvPr>
          <p:cNvCxnSpPr>
            <a:cxnSpLocks/>
          </p:cNvCxnSpPr>
          <p:nvPr/>
        </p:nvCxnSpPr>
        <p:spPr>
          <a:xfrm>
            <a:off x="3620492" y="2329482"/>
            <a:ext cx="3537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부분 원형 86">
            <a:extLst>
              <a:ext uri="{FF2B5EF4-FFF2-40B4-BE49-F238E27FC236}">
                <a16:creationId xmlns:a16="http://schemas.microsoft.com/office/drawing/2014/main" id="{C38B7DD2-65AF-4E3E-A744-8FF4C22E32B8}"/>
              </a:ext>
            </a:extLst>
          </p:cNvPr>
          <p:cNvSpPr/>
          <p:nvPr/>
        </p:nvSpPr>
        <p:spPr>
          <a:xfrm>
            <a:off x="15226106" y="3271061"/>
            <a:ext cx="1080000" cy="1080000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88" name="부분 원형 87">
            <a:extLst>
              <a:ext uri="{FF2B5EF4-FFF2-40B4-BE49-F238E27FC236}">
                <a16:creationId xmlns:a16="http://schemas.microsoft.com/office/drawing/2014/main" id="{0E43D8F4-9640-45CF-BCD9-7C53094D67F0}"/>
              </a:ext>
            </a:extLst>
          </p:cNvPr>
          <p:cNvSpPr/>
          <p:nvPr/>
        </p:nvSpPr>
        <p:spPr>
          <a:xfrm flipH="1">
            <a:off x="16325632" y="3268133"/>
            <a:ext cx="1080000" cy="1080000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DC972C0-6DD0-4A3E-BE8C-640D5D9FF078}"/>
              </a:ext>
            </a:extLst>
          </p:cNvPr>
          <p:cNvCxnSpPr>
            <a:cxnSpLocks/>
          </p:cNvCxnSpPr>
          <p:nvPr/>
        </p:nvCxnSpPr>
        <p:spPr>
          <a:xfrm>
            <a:off x="16872842" y="2317749"/>
            <a:ext cx="0" cy="147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A12DC1-5F60-47D4-A183-66E40065E85E}"/>
              </a:ext>
            </a:extLst>
          </p:cNvPr>
          <p:cNvCxnSpPr>
            <a:cxnSpLocks/>
          </p:cNvCxnSpPr>
          <p:nvPr/>
        </p:nvCxnSpPr>
        <p:spPr>
          <a:xfrm>
            <a:off x="15762015" y="3257550"/>
            <a:ext cx="0" cy="535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E08509-7B5B-4521-BC57-3721292D7387}"/>
              </a:ext>
            </a:extLst>
          </p:cNvPr>
          <p:cNvCxnSpPr>
            <a:cxnSpLocks/>
          </p:cNvCxnSpPr>
          <p:nvPr/>
        </p:nvCxnSpPr>
        <p:spPr>
          <a:xfrm>
            <a:off x="15762298" y="2347399"/>
            <a:ext cx="0" cy="535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1F12A7-AFFF-40AD-929B-A6E8A829393B}"/>
              </a:ext>
            </a:extLst>
          </p:cNvPr>
          <p:cNvSpPr/>
          <p:nvPr/>
        </p:nvSpPr>
        <p:spPr>
          <a:xfrm>
            <a:off x="15400348" y="-490230"/>
            <a:ext cx="1210156" cy="661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97" name="부분 원형 96">
            <a:extLst>
              <a:ext uri="{FF2B5EF4-FFF2-40B4-BE49-F238E27FC236}">
                <a16:creationId xmlns:a16="http://schemas.microsoft.com/office/drawing/2014/main" id="{A6B32A71-329A-4C62-82DB-19741A12D09A}"/>
              </a:ext>
            </a:extLst>
          </p:cNvPr>
          <p:cNvSpPr/>
          <p:nvPr/>
        </p:nvSpPr>
        <p:spPr>
          <a:xfrm rot="5400000">
            <a:off x="15146538" y="-80017"/>
            <a:ext cx="540000" cy="540000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98" name="부분 원형 97">
            <a:extLst>
              <a:ext uri="{FF2B5EF4-FFF2-40B4-BE49-F238E27FC236}">
                <a16:creationId xmlns:a16="http://schemas.microsoft.com/office/drawing/2014/main" id="{B417CAA0-2B14-40E5-8B20-D9292FCE62A0}"/>
              </a:ext>
            </a:extLst>
          </p:cNvPr>
          <p:cNvSpPr/>
          <p:nvPr/>
        </p:nvSpPr>
        <p:spPr>
          <a:xfrm rot="5400000" flipH="1">
            <a:off x="15145692" y="463771"/>
            <a:ext cx="540000" cy="540000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D8C4FB-ED43-4674-A895-A84EC0AC21F6}"/>
              </a:ext>
            </a:extLst>
          </p:cNvPr>
          <p:cNvSpPr/>
          <p:nvPr/>
        </p:nvSpPr>
        <p:spPr>
          <a:xfrm>
            <a:off x="16610504" y="-478661"/>
            <a:ext cx="473566" cy="3986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42BC69-E6C5-44B8-9A44-8C9D2362B688}"/>
              </a:ext>
            </a:extLst>
          </p:cNvPr>
          <p:cNvSpPr/>
          <p:nvPr/>
        </p:nvSpPr>
        <p:spPr>
          <a:xfrm>
            <a:off x="17082978" y="-479304"/>
            <a:ext cx="473566" cy="3986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19CA131-3AF7-4814-9C64-3067D63B59D2}"/>
              </a:ext>
            </a:extLst>
          </p:cNvPr>
          <p:cNvCxnSpPr>
            <a:cxnSpLocks/>
          </p:cNvCxnSpPr>
          <p:nvPr/>
        </p:nvCxnSpPr>
        <p:spPr>
          <a:xfrm>
            <a:off x="16610504" y="-397235"/>
            <a:ext cx="952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85D7DA0-07CC-40B1-ACE4-D7737B01417D}"/>
              </a:ext>
            </a:extLst>
          </p:cNvPr>
          <p:cNvCxnSpPr>
            <a:cxnSpLocks/>
          </p:cNvCxnSpPr>
          <p:nvPr/>
        </p:nvCxnSpPr>
        <p:spPr>
          <a:xfrm>
            <a:off x="16607329" y="-311510"/>
            <a:ext cx="952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8259D3B-2452-4094-A2FD-E4309B77E980}"/>
              </a:ext>
            </a:extLst>
          </p:cNvPr>
          <p:cNvCxnSpPr>
            <a:cxnSpLocks/>
          </p:cNvCxnSpPr>
          <p:nvPr/>
        </p:nvCxnSpPr>
        <p:spPr>
          <a:xfrm>
            <a:off x="16610504" y="-232135"/>
            <a:ext cx="952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6967237-F595-44A8-A979-E2642B4E4820}"/>
              </a:ext>
            </a:extLst>
          </p:cNvPr>
          <p:cNvCxnSpPr>
            <a:cxnSpLocks/>
          </p:cNvCxnSpPr>
          <p:nvPr/>
        </p:nvCxnSpPr>
        <p:spPr>
          <a:xfrm>
            <a:off x="16616854" y="-162285"/>
            <a:ext cx="952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CF2E153-89C0-44F8-A3A1-833D67811217}"/>
              </a:ext>
            </a:extLst>
          </p:cNvPr>
          <p:cNvCxnSpPr>
            <a:cxnSpLocks/>
          </p:cNvCxnSpPr>
          <p:nvPr/>
        </p:nvCxnSpPr>
        <p:spPr>
          <a:xfrm flipH="1">
            <a:off x="15406205" y="234602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9C66E75-82B4-4EC4-B2A2-ADC63EB1AE62}"/>
              </a:ext>
            </a:extLst>
          </p:cNvPr>
          <p:cNvCxnSpPr>
            <a:cxnSpLocks/>
          </p:cNvCxnSpPr>
          <p:nvPr/>
        </p:nvCxnSpPr>
        <p:spPr>
          <a:xfrm>
            <a:off x="15762298" y="2768192"/>
            <a:ext cx="0" cy="535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5645E31-2959-4E95-8BA4-EC77B830466D}"/>
              </a:ext>
            </a:extLst>
          </p:cNvPr>
          <p:cNvSpPr/>
          <p:nvPr/>
        </p:nvSpPr>
        <p:spPr>
          <a:xfrm>
            <a:off x="9914876" y="2238479"/>
            <a:ext cx="1996601" cy="9057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162D17D-6D8C-4078-84EC-E8B96C1A368A}"/>
              </a:ext>
            </a:extLst>
          </p:cNvPr>
          <p:cNvGrpSpPr/>
          <p:nvPr/>
        </p:nvGrpSpPr>
        <p:grpSpPr>
          <a:xfrm rot="5400000">
            <a:off x="10676678" y="2670327"/>
            <a:ext cx="467999" cy="938620"/>
            <a:chOff x="6572249" y="1613132"/>
            <a:chExt cx="468000" cy="938619"/>
          </a:xfrm>
        </p:grpSpPr>
        <p:sp>
          <p:nvSpPr>
            <p:cNvPr id="120" name="부분 원형 119">
              <a:extLst>
                <a:ext uri="{FF2B5EF4-FFF2-40B4-BE49-F238E27FC236}">
                  <a16:creationId xmlns:a16="http://schemas.microsoft.com/office/drawing/2014/main" id="{BF37ECC4-9406-4953-9803-DC0413B1D38D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21" name="부분 원형 120">
              <a:extLst>
                <a:ext uri="{FF2B5EF4-FFF2-40B4-BE49-F238E27FC236}">
                  <a16:creationId xmlns:a16="http://schemas.microsoft.com/office/drawing/2014/main" id="{F01C8E73-A62E-4B6F-9D9A-B54D5154934C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5642D3D-98E9-4DF7-9D03-F26A9BDCB08F}"/>
              </a:ext>
            </a:extLst>
          </p:cNvPr>
          <p:cNvGrpSpPr/>
          <p:nvPr/>
        </p:nvGrpSpPr>
        <p:grpSpPr>
          <a:xfrm rot="5400000">
            <a:off x="4170212" y="4167400"/>
            <a:ext cx="467999" cy="938620"/>
            <a:chOff x="6572249" y="1613132"/>
            <a:chExt cx="468000" cy="938619"/>
          </a:xfrm>
        </p:grpSpPr>
        <p:sp>
          <p:nvSpPr>
            <p:cNvPr id="126" name="부분 원형 125">
              <a:extLst>
                <a:ext uri="{FF2B5EF4-FFF2-40B4-BE49-F238E27FC236}">
                  <a16:creationId xmlns:a16="http://schemas.microsoft.com/office/drawing/2014/main" id="{D7A0E05A-767E-46F7-B66F-287540F8B44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27" name="부분 원형 126">
              <a:extLst>
                <a:ext uri="{FF2B5EF4-FFF2-40B4-BE49-F238E27FC236}">
                  <a16:creationId xmlns:a16="http://schemas.microsoft.com/office/drawing/2014/main" id="{D3DF31C9-932C-4035-BE1C-222C5D7D3655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98EA55D-9050-461A-B96D-7391FC95B821}"/>
              </a:ext>
            </a:extLst>
          </p:cNvPr>
          <p:cNvSpPr/>
          <p:nvPr/>
        </p:nvSpPr>
        <p:spPr>
          <a:xfrm>
            <a:off x="2662028" y="3870678"/>
            <a:ext cx="1152000" cy="77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8D85AB7-F178-4C3B-8CCF-6E8C1F2074F1}"/>
              </a:ext>
            </a:extLst>
          </p:cNvPr>
          <p:cNvSpPr/>
          <p:nvPr/>
        </p:nvSpPr>
        <p:spPr>
          <a:xfrm>
            <a:off x="2661960" y="3102022"/>
            <a:ext cx="1152000" cy="77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B4CD226-A05D-488D-8790-6F6C9ED3168F}"/>
              </a:ext>
            </a:extLst>
          </p:cNvPr>
          <p:cNvSpPr/>
          <p:nvPr/>
        </p:nvSpPr>
        <p:spPr>
          <a:xfrm>
            <a:off x="2661767" y="2330183"/>
            <a:ext cx="1152000" cy="77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961F6B-456B-4F44-85E1-D6F95EF0279C}"/>
              </a:ext>
            </a:extLst>
          </p:cNvPr>
          <p:cNvSpPr/>
          <p:nvPr/>
        </p:nvSpPr>
        <p:spPr>
          <a:xfrm>
            <a:off x="3812844" y="3107350"/>
            <a:ext cx="1184900" cy="15281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08CE572-E8DC-4D74-8A06-E524554DAAC0}"/>
              </a:ext>
            </a:extLst>
          </p:cNvPr>
          <p:cNvGrpSpPr/>
          <p:nvPr/>
        </p:nvGrpSpPr>
        <p:grpSpPr>
          <a:xfrm rot="5400000">
            <a:off x="4170212" y="2637050"/>
            <a:ext cx="467999" cy="938620"/>
            <a:chOff x="6572249" y="1613132"/>
            <a:chExt cx="468000" cy="938619"/>
          </a:xfrm>
        </p:grpSpPr>
        <p:sp>
          <p:nvSpPr>
            <p:cNvPr id="133" name="부분 원형 132">
              <a:extLst>
                <a:ext uri="{FF2B5EF4-FFF2-40B4-BE49-F238E27FC236}">
                  <a16:creationId xmlns:a16="http://schemas.microsoft.com/office/drawing/2014/main" id="{D28B15FF-424A-452B-AC4A-387F2A6C7C90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34" name="부분 원형 133">
              <a:extLst>
                <a:ext uri="{FF2B5EF4-FFF2-40B4-BE49-F238E27FC236}">
                  <a16:creationId xmlns:a16="http://schemas.microsoft.com/office/drawing/2014/main" id="{47B3340E-3B1A-4BAA-8D2D-AFF69BC1B68A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3741753-3837-4BE8-BA80-077F63ABFEE8}"/>
              </a:ext>
            </a:extLst>
          </p:cNvPr>
          <p:cNvSpPr/>
          <p:nvPr/>
        </p:nvSpPr>
        <p:spPr>
          <a:xfrm>
            <a:off x="6841067" y="2593332"/>
            <a:ext cx="316651" cy="9319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E9AFB0AA-948B-4875-A3B7-A9795E8067A9}"/>
              </a:ext>
            </a:extLst>
          </p:cNvPr>
          <p:cNvSpPr/>
          <p:nvPr/>
        </p:nvSpPr>
        <p:spPr>
          <a:xfrm>
            <a:off x="2664941" y="731672"/>
            <a:ext cx="2078440" cy="1597811"/>
          </a:xfrm>
          <a:custGeom>
            <a:avLst/>
            <a:gdLst>
              <a:gd name="connsiteX0" fmla="*/ 0 w 2078440"/>
              <a:gd name="connsiteY0" fmla="*/ 0 h 1597811"/>
              <a:gd name="connsiteX1" fmla="*/ 2078440 w 2078440"/>
              <a:gd name="connsiteY1" fmla="*/ 0 h 1597811"/>
              <a:gd name="connsiteX2" fmla="*/ 2078440 w 2078440"/>
              <a:gd name="connsiteY2" fmla="*/ 823111 h 1597811"/>
              <a:gd name="connsiteX3" fmla="*/ 1166125 w 2078440"/>
              <a:gd name="connsiteY3" fmla="*/ 823111 h 1597811"/>
              <a:gd name="connsiteX4" fmla="*/ 1166125 w 2078440"/>
              <a:gd name="connsiteY4" fmla="*/ 823208 h 1597811"/>
              <a:gd name="connsiteX5" fmla="*/ 1152288 w 2078440"/>
              <a:gd name="connsiteY5" fmla="*/ 823208 h 1597811"/>
              <a:gd name="connsiteX6" fmla="*/ 1152288 w 2078440"/>
              <a:gd name="connsiteY6" fmla="*/ 1597811 h 1597811"/>
              <a:gd name="connsiteX7" fmla="*/ 0 w 2078440"/>
              <a:gd name="connsiteY7" fmla="*/ 1597811 h 1597811"/>
              <a:gd name="connsiteX8" fmla="*/ 0 w 2078440"/>
              <a:gd name="connsiteY8" fmla="*/ 823111 h 1597811"/>
              <a:gd name="connsiteX9" fmla="*/ 0 w 2078440"/>
              <a:gd name="connsiteY9" fmla="*/ 658978 h 159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440" h="1597811">
                <a:moveTo>
                  <a:pt x="0" y="0"/>
                </a:moveTo>
                <a:lnTo>
                  <a:pt x="2078440" y="0"/>
                </a:lnTo>
                <a:lnTo>
                  <a:pt x="2078440" y="823111"/>
                </a:lnTo>
                <a:lnTo>
                  <a:pt x="1166125" y="823111"/>
                </a:lnTo>
                <a:lnTo>
                  <a:pt x="1166125" y="823208"/>
                </a:lnTo>
                <a:lnTo>
                  <a:pt x="1152288" y="823208"/>
                </a:lnTo>
                <a:lnTo>
                  <a:pt x="1152288" y="1597811"/>
                </a:lnTo>
                <a:lnTo>
                  <a:pt x="0" y="1597811"/>
                </a:lnTo>
                <a:lnTo>
                  <a:pt x="0" y="823111"/>
                </a:lnTo>
                <a:lnTo>
                  <a:pt x="0" y="65897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ED43AE7-43A5-4CD4-ACC3-072DA98193F7}"/>
              </a:ext>
            </a:extLst>
          </p:cNvPr>
          <p:cNvSpPr/>
          <p:nvPr/>
        </p:nvSpPr>
        <p:spPr>
          <a:xfrm>
            <a:off x="4742527" y="735685"/>
            <a:ext cx="975600" cy="82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78AF87E2-FC25-4373-9B64-0BC9F0B3C8B7}"/>
              </a:ext>
            </a:extLst>
          </p:cNvPr>
          <p:cNvGrpSpPr/>
          <p:nvPr/>
        </p:nvGrpSpPr>
        <p:grpSpPr>
          <a:xfrm>
            <a:off x="5825502" y="7107624"/>
            <a:ext cx="5422700" cy="1829439"/>
            <a:chOff x="5825502" y="7226154"/>
            <a:chExt cx="5422700" cy="1620295"/>
          </a:xfrm>
        </p:grpSpPr>
        <p:sp>
          <p:nvSpPr>
            <p:cNvPr id="69" name="부분 원형 68">
              <a:extLst>
                <a:ext uri="{FF2B5EF4-FFF2-40B4-BE49-F238E27FC236}">
                  <a16:creationId xmlns:a16="http://schemas.microsoft.com/office/drawing/2014/main" id="{52C8371A-40F3-4F4D-A7EE-A26A37982E51}"/>
                </a:ext>
              </a:extLst>
            </p:cNvPr>
            <p:cNvSpPr/>
            <p:nvPr/>
          </p:nvSpPr>
          <p:spPr>
            <a:xfrm>
              <a:off x="5825502" y="7226154"/>
              <a:ext cx="2700000" cy="1620295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70" name="부분 원형 69">
              <a:extLst>
                <a:ext uri="{FF2B5EF4-FFF2-40B4-BE49-F238E27FC236}">
                  <a16:creationId xmlns:a16="http://schemas.microsoft.com/office/drawing/2014/main" id="{9C74D956-2913-4FC5-88F2-B465CA607973}"/>
                </a:ext>
              </a:extLst>
            </p:cNvPr>
            <p:cNvSpPr/>
            <p:nvPr/>
          </p:nvSpPr>
          <p:spPr>
            <a:xfrm flipH="1">
              <a:off x="8548202" y="7226154"/>
              <a:ext cx="2700000" cy="1620295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E55DB8C-4417-4F9B-A2F4-E6F52CFE31C1}"/>
              </a:ext>
            </a:extLst>
          </p:cNvPr>
          <p:cNvSpPr/>
          <p:nvPr/>
        </p:nvSpPr>
        <p:spPr>
          <a:xfrm>
            <a:off x="7170925" y="6793321"/>
            <a:ext cx="2726192" cy="12370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5079332-046F-4E5E-A6A0-8977E028D18F}"/>
              </a:ext>
            </a:extLst>
          </p:cNvPr>
          <p:cNvSpPr/>
          <p:nvPr/>
        </p:nvSpPr>
        <p:spPr>
          <a:xfrm>
            <a:off x="10706076" y="3820888"/>
            <a:ext cx="1205402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D201A5E-1B0B-4B4C-83A0-70CBBA413A6C}"/>
              </a:ext>
            </a:extLst>
          </p:cNvPr>
          <p:cNvSpPr/>
          <p:nvPr/>
        </p:nvSpPr>
        <p:spPr>
          <a:xfrm>
            <a:off x="6280767" y="962696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7F5C43A-BEA3-4A91-8088-2CFA3F106D9F}"/>
              </a:ext>
            </a:extLst>
          </p:cNvPr>
          <p:cNvSpPr/>
          <p:nvPr/>
        </p:nvSpPr>
        <p:spPr>
          <a:xfrm>
            <a:off x="6280767" y="736753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9231717C-3855-4BC4-A0F4-2A4C895053F1}"/>
              </a:ext>
            </a:extLst>
          </p:cNvPr>
          <p:cNvCxnSpPr>
            <a:cxnSpLocks/>
          </p:cNvCxnSpPr>
          <p:nvPr/>
        </p:nvCxnSpPr>
        <p:spPr>
          <a:xfrm>
            <a:off x="6397076" y="736752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3308F40A-6DAD-442A-84B2-35DB220BE393}"/>
              </a:ext>
            </a:extLst>
          </p:cNvPr>
          <p:cNvCxnSpPr>
            <a:cxnSpLocks/>
          </p:cNvCxnSpPr>
          <p:nvPr/>
        </p:nvCxnSpPr>
        <p:spPr>
          <a:xfrm>
            <a:off x="6501850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360C3521-2CA0-43E1-8BE8-CBDE4C49D74B}"/>
              </a:ext>
            </a:extLst>
          </p:cNvPr>
          <p:cNvCxnSpPr>
            <a:cxnSpLocks/>
          </p:cNvCxnSpPr>
          <p:nvPr/>
        </p:nvCxnSpPr>
        <p:spPr>
          <a:xfrm>
            <a:off x="66066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EAD82A0-FE36-4D0E-A99D-AD66687F510D}"/>
              </a:ext>
            </a:extLst>
          </p:cNvPr>
          <p:cNvCxnSpPr>
            <a:cxnSpLocks/>
          </p:cNvCxnSpPr>
          <p:nvPr/>
        </p:nvCxnSpPr>
        <p:spPr>
          <a:xfrm>
            <a:off x="6708225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E687AF3-DA67-4F39-A99C-C6411BF1EFFD}"/>
              </a:ext>
            </a:extLst>
          </p:cNvPr>
          <p:cNvCxnSpPr>
            <a:cxnSpLocks/>
          </p:cNvCxnSpPr>
          <p:nvPr/>
        </p:nvCxnSpPr>
        <p:spPr>
          <a:xfrm>
            <a:off x="68098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183B9B-32E9-456D-81E8-115FEEEE0900}"/>
              </a:ext>
            </a:extLst>
          </p:cNvPr>
          <p:cNvSpPr/>
          <p:nvPr/>
        </p:nvSpPr>
        <p:spPr>
          <a:xfrm>
            <a:off x="6810115" y="120306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7868403-A25B-4070-863F-9A4E84164D34}"/>
              </a:ext>
            </a:extLst>
          </p:cNvPr>
          <p:cNvSpPr/>
          <p:nvPr/>
        </p:nvSpPr>
        <p:spPr>
          <a:xfrm>
            <a:off x="10350587" y="392683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BDBC894-334C-478A-A31B-F34770B883DD}"/>
              </a:ext>
            </a:extLst>
          </p:cNvPr>
          <p:cNvSpPr/>
          <p:nvPr/>
        </p:nvSpPr>
        <p:spPr>
          <a:xfrm>
            <a:off x="9909563" y="3821415"/>
            <a:ext cx="797511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C3F3FBB-1D58-44F2-9C06-C4F36079871B}"/>
              </a:ext>
            </a:extLst>
          </p:cNvPr>
          <p:cNvSpPr/>
          <p:nvPr/>
        </p:nvSpPr>
        <p:spPr>
          <a:xfrm>
            <a:off x="18773050" y="-483127"/>
            <a:ext cx="2358052" cy="661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953FAE8-9A46-453B-987C-445BBDEAF2F9}"/>
              </a:ext>
            </a:extLst>
          </p:cNvPr>
          <p:cNvSpPr/>
          <p:nvPr/>
        </p:nvSpPr>
        <p:spPr>
          <a:xfrm>
            <a:off x="17556544" y="-489531"/>
            <a:ext cx="1210156" cy="661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741B7AD-1333-4341-AD51-A2E3DA582F6F}"/>
              </a:ext>
            </a:extLst>
          </p:cNvPr>
          <p:cNvSpPr txBox="1"/>
          <p:nvPr/>
        </p:nvSpPr>
        <p:spPr>
          <a:xfrm>
            <a:off x="6877142" y="2685555"/>
            <a:ext cx="332848" cy="6181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963"/>
              <a:t>대출반납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5B8EEC8-D15E-4231-9F59-432D123ADCB7}"/>
              </a:ext>
            </a:extLst>
          </p:cNvPr>
          <p:cNvSpPr txBox="1"/>
          <p:nvPr/>
        </p:nvSpPr>
        <p:spPr>
          <a:xfrm>
            <a:off x="10324788" y="3975631"/>
            <a:ext cx="364202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3"/>
              <a:t>E/V</a:t>
            </a:r>
            <a:endParaRPr lang="ko-KR" altLang="en-US" sz="963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08250A3-A35E-46F6-9FFC-62E3DB6FD12F}"/>
              </a:ext>
            </a:extLst>
          </p:cNvPr>
          <p:cNvSpPr txBox="1"/>
          <p:nvPr/>
        </p:nvSpPr>
        <p:spPr>
          <a:xfrm>
            <a:off x="6841067" y="1250362"/>
            <a:ext cx="364202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3"/>
              <a:t>E/V</a:t>
            </a:r>
            <a:endParaRPr lang="ko-KR" altLang="en-US" sz="963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E32A0C5-0A60-4297-85B4-F5056D24BD97}"/>
              </a:ext>
            </a:extLst>
          </p:cNvPr>
          <p:cNvSpPr/>
          <p:nvPr/>
        </p:nvSpPr>
        <p:spPr>
          <a:xfrm>
            <a:off x="10703901" y="4787289"/>
            <a:ext cx="1212850" cy="50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333973A-1E63-4D6F-BEBF-64CFDDCAF31C}"/>
              </a:ext>
            </a:extLst>
          </p:cNvPr>
          <p:cNvCxnSpPr>
            <a:cxnSpLocks/>
          </p:cNvCxnSpPr>
          <p:nvPr/>
        </p:nvCxnSpPr>
        <p:spPr>
          <a:xfrm>
            <a:off x="4213821" y="5114965"/>
            <a:ext cx="2957104" cy="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5DC66D9-5C3D-46C5-A6D1-3058953C59FE}"/>
              </a:ext>
            </a:extLst>
          </p:cNvPr>
          <p:cNvSpPr/>
          <p:nvPr/>
        </p:nvSpPr>
        <p:spPr>
          <a:xfrm>
            <a:off x="2668225" y="-490228"/>
            <a:ext cx="18456527" cy="9427293"/>
          </a:xfrm>
          <a:custGeom>
            <a:avLst/>
            <a:gdLst>
              <a:gd name="connsiteX0" fmla="*/ 12743233 w 18456527"/>
              <a:gd name="connsiteY0" fmla="*/ 0 h 9427293"/>
              <a:gd name="connsiteX1" fmla="*/ 18456527 w 18456527"/>
              <a:gd name="connsiteY1" fmla="*/ 0 h 9427293"/>
              <a:gd name="connsiteX2" fmla="*/ 18456527 w 18456527"/>
              <a:gd name="connsiteY2" fmla="*/ 4306605 h 9427293"/>
              <a:gd name="connsiteX3" fmla="*/ 12743234 w 18456527"/>
              <a:gd name="connsiteY3" fmla="*/ 4306605 h 9427293"/>
              <a:gd name="connsiteX4" fmla="*/ 12743234 w 18456527"/>
              <a:gd name="connsiteY4" fmla="*/ 4306889 h 9427293"/>
              <a:gd name="connsiteX5" fmla="*/ 11720213 w 18456527"/>
              <a:gd name="connsiteY5" fmla="*/ 4306889 h 9427293"/>
              <a:gd name="connsiteX6" fmla="*/ 11720213 w 18456527"/>
              <a:gd name="connsiteY6" fmla="*/ 5183206 h 9427293"/>
              <a:gd name="connsiteX7" fmla="*/ 11720945 w 18456527"/>
              <a:gd name="connsiteY7" fmla="*/ 5183206 h 9427293"/>
              <a:gd name="connsiteX8" fmla="*/ 11720945 w 18456527"/>
              <a:gd name="connsiteY8" fmla="*/ 8438821 h 9427293"/>
              <a:gd name="connsiteX9" fmla="*/ 11722893 w 18456527"/>
              <a:gd name="connsiteY9" fmla="*/ 8438821 h 9427293"/>
              <a:gd name="connsiteX10" fmla="*/ 11722893 w 18456527"/>
              <a:gd name="connsiteY10" fmla="*/ 9427293 h 9427293"/>
              <a:gd name="connsiteX11" fmla="*/ 0 w 18456527"/>
              <a:gd name="connsiteY11" fmla="*/ 9427293 h 9427293"/>
              <a:gd name="connsiteX12" fmla="*/ 0 w 18456527"/>
              <a:gd name="connsiteY12" fmla="*/ 8529233 h 9427293"/>
              <a:gd name="connsiteX13" fmla="*/ 0 w 18456527"/>
              <a:gd name="connsiteY13" fmla="*/ 8438821 h 9427293"/>
              <a:gd name="connsiteX14" fmla="*/ 0 w 18456527"/>
              <a:gd name="connsiteY14" fmla="*/ 1224519 h 9427293"/>
              <a:gd name="connsiteX15" fmla="*/ 9088760 w 18456527"/>
              <a:gd name="connsiteY15" fmla="*/ 1224519 h 9427293"/>
              <a:gd name="connsiteX16" fmla="*/ 9088760 w 18456527"/>
              <a:gd name="connsiteY16" fmla="*/ 1221900 h 9427293"/>
              <a:gd name="connsiteX17" fmla="*/ 12743233 w 18456527"/>
              <a:gd name="connsiteY17" fmla="*/ 1221900 h 94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56527" h="9427293">
                <a:moveTo>
                  <a:pt x="12743233" y="0"/>
                </a:moveTo>
                <a:lnTo>
                  <a:pt x="18456527" y="0"/>
                </a:lnTo>
                <a:lnTo>
                  <a:pt x="18456527" y="4306605"/>
                </a:lnTo>
                <a:lnTo>
                  <a:pt x="12743234" y="4306605"/>
                </a:lnTo>
                <a:lnTo>
                  <a:pt x="12743234" y="4306889"/>
                </a:lnTo>
                <a:lnTo>
                  <a:pt x="11720213" y="4306889"/>
                </a:lnTo>
                <a:lnTo>
                  <a:pt x="11720213" y="5183206"/>
                </a:lnTo>
                <a:lnTo>
                  <a:pt x="11720945" y="5183206"/>
                </a:lnTo>
                <a:lnTo>
                  <a:pt x="11720945" y="8438821"/>
                </a:lnTo>
                <a:lnTo>
                  <a:pt x="11722893" y="8438821"/>
                </a:lnTo>
                <a:lnTo>
                  <a:pt x="11722893" y="9427293"/>
                </a:lnTo>
                <a:lnTo>
                  <a:pt x="0" y="9427293"/>
                </a:lnTo>
                <a:lnTo>
                  <a:pt x="0" y="8529233"/>
                </a:lnTo>
                <a:lnTo>
                  <a:pt x="0" y="8438821"/>
                </a:lnTo>
                <a:lnTo>
                  <a:pt x="0" y="1224519"/>
                </a:lnTo>
                <a:lnTo>
                  <a:pt x="9088760" y="1224519"/>
                </a:lnTo>
                <a:lnTo>
                  <a:pt x="9088760" y="1221900"/>
                </a:lnTo>
                <a:lnTo>
                  <a:pt x="12743233" y="12219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241" name="부분 원형 240">
            <a:extLst>
              <a:ext uri="{FF2B5EF4-FFF2-40B4-BE49-F238E27FC236}">
                <a16:creationId xmlns:a16="http://schemas.microsoft.com/office/drawing/2014/main" id="{715F90E8-03AD-4B48-8E87-E135E88351C0}"/>
              </a:ext>
            </a:extLst>
          </p:cNvPr>
          <p:cNvSpPr/>
          <p:nvPr/>
        </p:nvSpPr>
        <p:spPr>
          <a:xfrm rot="5400000">
            <a:off x="3571435" y="4522288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43" name="부분 원형 242">
            <a:extLst>
              <a:ext uri="{FF2B5EF4-FFF2-40B4-BE49-F238E27FC236}">
                <a16:creationId xmlns:a16="http://schemas.microsoft.com/office/drawing/2014/main" id="{EBCEE073-0010-430A-ACC6-75ABF28ACD86}"/>
              </a:ext>
            </a:extLst>
          </p:cNvPr>
          <p:cNvSpPr/>
          <p:nvPr/>
        </p:nvSpPr>
        <p:spPr>
          <a:xfrm rot="5400000">
            <a:off x="3578842" y="3712917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44" name="부분 원형 243">
            <a:extLst>
              <a:ext uri="{FF2B5EF4-FFF2-40B4-BE49-F238E27FC236}">
                <a16:creationId xmlns:a16="http://schemas.microsoft.com/office/drawing/2014/main" id="{813A9A9F-48F4-4A89-9C0A-22C2BF1A0A75}"/>
              </a:ext>
            </a:extLst>
          </p:cNvPr>
          <p:cNvSpPr/>
          <p:nvPr/>
        </p:nvSpPr>
        <p:spPr>
          <a:xfrm rot="5400000">
            <a:off x="3579776" y="2932240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45" name="부분 원형 244">
            <a:extLst>
              <a:ext uri="{FF2B5EF4-FFF2-40B4-BE49-F238E27FC236}">
                <a16:creationId xmlns:a16="http://schemas.microsoft.com/office/drawing/2014/main" id="{9B4D3A39-94E6-4330-BFCC-14AA3B483E63}"/>
              </a:ext>
            </a:extLst>
          </p:cNvPr>
          <p:cNvSpPr/>
          <p:nvPr/>
        </p:nvSpPr>
        <p:spPr>
          <a:xfrm rot="5400000">
            <a:off x="3578114" y="2154792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47" name="부분 원형 246">
            <a:extLst>
              <a:ext uri="{FF2B5EF4-FFF2-40B4-BE49-F238E27FC236}">
                <a16:creationId xmlns:a16="http://schemas.microsoft.com/office/drawing/2014/main" id="{F8109667-9A08-422C-8214-439380748786}"/>
              </a:ext>
            </a:extLst>
          </p:cNvPr>
          <p:cNvSpPr/>
          <p:nvPr/>
        </p:nvSpPr>
        <p:spPr>
          <a:xfrm rot="5400000">
            <a:off x="3583076" y="1795341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48" name="부분 원형 247">
            <a:extLst>
              <a:ext uri="{FF2B5EF4-FFF2-40B4-BE49-F238E27FC236}">
                <a16:creationId xmlns:a16="http://schemas.microsoft.com/office/drawing/2014/main" id="{D4E7D914-CA4D-49A4-9963-BC926405006C}"/>
              </a:ext>
            </a:extLst>
          </p:cNvPr>
          <p:cNvSpPr/>
          <p:nvPr/>
        </p:nvSpPr>
        <p:spPr>
          <a:xfrm rot="5400000">
            <a:off x="5483074" y="1020085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60" name="자유형: 도형 259">
            <a:extLst>
              <a:ext uri="{FF2B5EF4-FFF2-40B4-BE49-F238E27FC236}">
                <a16:creationId xmlns:a16="http://schemas.microsoft.com/office/drawing/2014/main" id="{24039392-9457-41F9-8453-F878C26C3E2C}"/>
              </a:ext>
            </a:extLst>
          </p:cNvPr>
          <p:cNvSpPr/>
          <p:nvPr/>
        </p:nvSpPr>
        <p:spPr>
          <a:xfrm>
            <a:off x="6764866" y="5117537"/>
            <a:ext cx="394741" cy="854480"/>
          </a:xfrm>
          <a:custGeom>
            <a:avLst/>
            <a:gdLst>
              <a:gd name="connsiteX0" fmla="*/ 0 w 394741"/>
              <a:gd name="connsiteY0" fmla="*/ 0 h 854480"/>
              <a:gd name="connsiteX1" fmla="*/ 394741 w 394741"/>
              <a:gd name="connsiteY1" fmla="*/ 0 h 854480"/>
              <a:gd name="connsiteX2" fmla="*/ 394741 w 394741"/>
              <a:gd name="connsiteY2" fmla="*/ 854480 h 854480"/>
              <a:gd name="connsiteX3" fmla="*/ 0 w 394741"/>
              <a:gd name="connsiteY3" fmla="*/ 854480 h 8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41" h="854480">
                <a:moveTo>
                  <a:pt x="0" y="0"/>
                </a:moveTo>
                <a:lnTo>
                  <a:pt x="394741" y="0"/>
                </a:lnTo>
                <a:lnTo>
                  <a:pt x="394741" y="854480"/>
                </a:lnTo>
                <a:lnTo>
                  <a:pt x="0" y="85448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FFC757C-2735-4BD6-9E3E-09A22C0F29FE}"/>
              </a:ext>
            </a:extLst>
          </p:cNvPr>
          <p:cNvSpPr/>
          <p:nvPr/>
        </p:nvSpPr>
        <p:spPr>
          <a:xfrm>
            <a:off x="9914877" y="5291148"/>
            <a:ext cx="861840" cy="422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51" name="부분 원형 250">
            <a:extLst>
              <a:ext uri="{FF2B5EF4-FFF2-40B4-BE49-F238E27FC236}">
                <a16:creationId xmlns:a16="http://schemas.microsoft.com/office/drawing/2014/main" id="{4B1E1BD3-764B-418E-8848-99300C6E7F91}"/>
              </a:ext>
            </a:extLst>
          </p:cNvPr>
          <p:cNvSpPr/>
          <p:nvPr/>
        </p:nvSpPr>
        <p:spPr>
          <a:xfrm rot="16200000">
            <a:off x="9677900" y="5407912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7773F93B-5794-40C3-83D1-0EF1D43895DF}"/>
              </a:ext>
            </a:extLst>
          </p:cNvPr>
          <p:cNvCxnSpPr>
            <a:cxnSpLocks/>
          </p:cNvCxnSpPr>
          <p:nvPr/>
        </p:nvCxnSpPr>
        <p:spPr>
          <a:xfrm flipH="1" flipV="1">
            <a:off x="15400349" y="3267266"/>
            <a:ext cx="361666" cy="1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AA20EDA2-1AE2-4AA0-BBAF-AA2CAED20A32}"/>
              </a:ext>
            </a:extLst>
          </p:cNvPr>
          <p:cNvSpPr txBox="1"/>
          <p:nvPr/>
        </p:nvSpPr>
        <p:spPr>
          <a:xfrm>
            <a:off x="2791780" y="4159655"/>
            <a:ext cx="801823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도서관장실</a:t>
            </a:r>
            <a:endParaRPr lang="en-US" altLang="ko-KR" sz="963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D5BED6C-A4B4-442E-B29B-A19EAFE5D517}"/>
              </a:ext>
            </a:extLst>
          </p:cNvPr>
          <p:cNvSpPr txBox="1"/>
          <p:nvPr/>
        </p:nvSpPr>
        <p:spPr>
          <a:xfrm>
            <a:off x="3132983" y="5214149"/>
            <a:ext cx="554960" cy="388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이용자</a:t>
            </a:r>
            <a:endParaRPr lang="en-US" altLang="ko-KR" sz="963"/>
          </a:p>
          <a:p>
            <a:r>
              <a:rPr lang="ko-KR" altLang="en-US" sz="963"/>
              <a:t>교육실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0324451-0D82-43DF-BF32-7262AAD9F55A}"/>
              </a:ext>
            </a:extLst>
          </p:cNvPr>
          <p:cNvSpPr txBox="1"/>
          <p:nvPr/>
        </p:nvSpPr>
        <p:spPr>
          <a:xfrm>
            <a:off x="2823184" y="3367740"/>
            <a:ext cx="801823" cy="388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학술정보</a:t>
            </a:r>
            <a:endParaRPr lang="en-US" altLang="ko-KR" sz="963"/>
          </a:p>
          <a:p>
            <a:r>
              <a:rPr lang="ko-KR" altLang="en-US" sz="963"/>
              <a:t>운영과장실</a:t>
            </a:r>
            <a:endParaRPr lang="en-US" altLang="ko-KR" sz="963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55278F9-A051-4F66-8198-700973874C3C}"/>
              </a:ext>
            </a:extLst>
          </p:cNvPr>
          <p:cNvSpPr txBox="1"/>
          <p:nvPr/>
        </p:nvSpPr>
        <p:spPr>
          <a:xfrm>
            <a:off x="2759845" y="2579565"/>
            <a:ext cx="801823" cy="388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학술정보</a:t>
            </a:r>
            <a:endParaRPr lang="en-US" altLang="ko-KR" sz="963"/>
          </a:p>
          <a:p>
            <a:r>
              <a:rPr lang="ko-KR" altLang="en-US" sz="963"/>
              <a:t>개발과장실</a:t>
            </a:r>
            <a:endParaRPr lang="en-US" altLang="ko-KR" sz="963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BA8CA8C-DC44-4968-991F-7D8FD39DB0C1}"/>
              </a:ext>
            </a:extLst>
          </p:cNvPr>
          <p:cNvSpPr txBox="1"/>
          <p:nvPr/>
        </p:nvSpPr>
        <p:spPr>
          <a:xfrm>
            <a:off x="4957961" y="2674699"/>
            <a:ext cx="925253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정보서비스팀</a:t>
            </a:r>
            <a:endParaRPr lang="en-US" altLang="ko-KR" sz="963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B6F4127-197A-4375-808F-12084E89B1BA}"/>
              </a:ext>
            </a:extLst>
          </p:cNvPr>
          <p:cNvSpPr txBox="1"/>
          <p:nvPr/>
        </p:nvSpPr>
        <p:spPr>
          <a:xfrm>
            <a:off x="3953245" y="3093781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7200">
                <a:solidFill>
                  <a:schemeClr val="accent3">
                    <a:lumMod val="40000"/>
                    <a:lumOff val="6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FB108A5-4C74-43A2-B8BD-1AC38B987F55}"/>
              </a:ext>
            </a:extLst>
          </p:cNvPr>
          <p:cNvSpPr txBox="1"/>
          <p:nvPr/>
        </p:nvSpPr>
        <p:spPr>
          <a:xfrm>
            <a:off x="4047437" y="3934354"/>
            <a:ext cx="72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accent3">
                    <a:lumMod val="40000"/>
                    <a:lumOff val="6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Aharoni" panose="02010803020104030203" pitchFamily="2" charset="-79"/>
              </a:rPr>
              <a:t>zone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6E4802F-E1BB-4715-B0E4-EE1271387FEA}"/>
              </a:ext>
            </a:extLst>
          </p:cNvPr>
          <p:cNvSpPr txBox="1"/>
          <p:nvPr/>
        </p:nvSpPr>
        <p:spPr>
          <a:xfrm>
            <a:off x="4456032" y="6310679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7200">
                <a:solidFill>
                  <a:schemeClr val="accent1">
                    <a:lumMod val="40000"/>
                    <a:lumOff val="6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U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2E549CE-3BFA-4063-AF1A-1326DEB38F54}"/>
              </a:ext>
            </a:extLst>
          </p:cNvPr>
          <p:cNvSpPr txBox="1"/>
          <p:nvPr/>
        </p:nvSpPr>
        <p:spPr>
          <a:xfrm>
            <a:off x="4448225" y="7179204"/>
            <a:ext cx="93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accent1">
                    <a:lumMod val="40000"/>
                    <a:lumOff val="6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Aharoni" panose="02010803020104030203" pitchFamily="2" charset="-79"/>
              </a:rPr>
              <a:t>lounge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DAEC7D7-92CA-42C5-8508-000F1AFEF371}"/>
              </a:ext>
            </a:extLst>
          </p:cNvPr>
          <p:cNvSpPr txBox="1"/>
          <p:nvPr/>
        </p:nvSpPr>
        <p:spPr>
          <a:xfrm>
            <a:off x="10719786" y="6368604"/>
            <a:ext cx="2912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5400">
                <a:solidFill>
                  <a:schemeClr val="tx2">
                    <a:lumMod val="40000"/>
                    <a:lumOff val="6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CRETEC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CD26A6E-A034-4857-9AC6-FA58BAAAFA43}"/>
              </a:ext>
            </a:extLst>
          </p:cNvPr>
          <p:cNvSpPr txBox="1"/>
          <p:nvPr/>
        </p:nvSpPr>
        <p:spPr>
          <a:xfrm>
            <a:off x="11729985" y="7084664"/>
            <a:ext cx="93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tx2">
                    <a:lumMod val="40000"/>
                    <a:lumOff val="6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Aharoni" panose="02010803020104030203" pitchFamily="2" charset="-79"/>
              </a:rPr>
              <a:t>zone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8D8F842-2D84-455D-A41E-E8DA5D4AE829}"/>
              </a:ext>
            </a:extLst>
          </p:cNvPr>
          <p:cNvSpPr txBox="1"/>
          <p:nvPr/>
        </p:nvSpPr>
        <p:spPr>
          <a:xfrm>
            <a:off x="12510036" y="1435136"/>
            <a:ext cx="825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720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B7CF0BA-5B9E-4E6D-A9DD-2C133466A8FA}"/>
              </a:ext>
            </a:extLst>
          </p:cNvPr>
          <p:cNvSpPr txBox="1"/>
          <p:nvPr/>
        </p:nvSpPr>
        <p:spPr>
          <a:xfrm>
            <a:off x="12459749" y="2303661"/>
            <a:ext cx="93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accent5">
                    <a:lumMod val="40000"/>
                    <a:lumOff val="60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Aharoni" panose="02010803020104030203" pitchFamily="2" charset="-79"/>
              </a:rPr>
              <a:t>zone</a:t>
            </a:r>
          </a:p>
        </p:txBody>
      </p: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9E27325D-2EB1-40EE-B191-E2206C4F40E1}"/>
              </a:ext>
            </a:extLst>
          </p:cNvPr>
          <p:cNvCxnSpPr>
            <a:cxnSpLocks/>
          </p:cNvCxnSpPr>
          <p:nvPr/>
        </p:nvCxnSpPr>
        <p:spPr>
          <a:xfrm>
            <a:off x="15416223" y="2346028"/>
            <a:ext cx="0" cy="147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0387671D-D53D-4D55-97BB-A594681C760C}"/>
              </a:ext>
            </a:extLst>
          </p:cNvPr>
          <p:cNvSpPr txBox="1"/>
          <p:nvPr/>
        </p:nvSpPr>
        <p:spPr>
          <a:xfrm>
            <a:off x="15858756" y="784841"/>
            <a:ext cx="77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7200">
                <a:solidFill>
                  <a:schemeClr val="bg1">
                    <a:lumMod val="8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68A7EC4-D790-4C64-B07D-439378B5D656}"/>
              </a:ext>
            </a:extLst>
          </p:cNvPr>
          <p:cNvSpPr txBox="1"/>
          <p:nvPr/>
        </p:nvSpPr>
        <p:spPr>
          <a:xfrm>
            <a:off x="15782821" y="1653366"/>
            <a:ext cx="93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bg1">
                    <a:lumMod val="8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Aharoni" panose="02010803020104030203" pitchFamily="2" charset="-79"/>
              </a:rPr>
              <a:t>lounge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B33F5EB-1842-4A00-930D-C6BC4F20730C}"/>
              </a:ext>
            </a:extLst>
          </p:cNvPr>
          <p:cNvSpPr txBox="1"/>
          <p:nvPr/>
        </p:nvSpPr>
        <p:spPr>
          <a:xfrm>
            <a:off x="10353066" y="2519691"/>
            <a:ext cx="110799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다목적실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C8970EC-43A6-455A-8618-CD8D33CB4A93}"/>
              </a:ext>
            </a:extLst>
          </p:cNvPr>
          <p:cNvSpPr txBox="1"/>
          <p:nvPr/>
        </p:nvSpPr>
        <p:spPr>
          <a:xfrm>
            <a:off x="3027723" y="1109756"/>
            <a:ext cx="8771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전산실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A5A2A2D-6905-467E-83B4-7564F901838E}"/>
              </a:ext>
            </a:extLst>
          </p:cNvPr>
          <p:cNvSpPr txBox="1"/>
          <p:nvPr/>
        </p:nvSpPr>
        <p:spPr>
          <a:xfrm>
            <a:off x="6809826" y="5253356"/>
            <a:ext cx="332848" cy="6181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963"/>
              <a:t>상호대차</a:t>
            </a:r>
            <a:endParaRPr lang="en-US" altLang="ko-KR" sz="963"/>
          </a:p>
        </p:txBody>
      </p:sp>
    </p:spTree>
    <p:extLst>
      <p:ext uri="{BB962C8B-B14F-4D97-AF65-F5344CB8AC3E}">
        <p14:creationId xmlns:p14="http://schemas.microsoft.com/office/powerpoint/2010/main" val="25976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9EFED2C-742D-4EA9-8BF6-CAA476C9FDBB}"/>
              </a:ext>
            </a:extLst>
          </p:cNvPr>
          <p:cNvSpPr/>
          <p:nvPr/>
        </p:nvSpPr>
        <p:spPr>
          <a:xfrm>
            <a:off x="15426243" y="-108509"/>
            <a:ext cx="1866326" cy="39226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D5B40612-64D4-4F01-8939-99C5DA7CA5DC}"/>
              </a:ext>
            </a:extLst>
          </p:cNvPr>
          <p:cNvSpPr/>
          <p:nvPr/>
        </p:nvSpPr>
        <p:spPr>
          <a:xfrm>
            <a:off x="2662468" y="5117535"/>
            <a:ext cx="4508457" cy="3819527"/>
          </a:xfrm>
          <a:custGeom>
            <a:avLst/>
            <a:gdLst>
              <a:gd name="connsiteX0" fmla="*/ 0 w 4760730"/>
              <a:gd name="connsiteY0" fmla="*/ 0 h 2590535"/>
              <a:gd name="connsiteX1" fmla="*/ 4760730 w 4760730"/>
              <a:gd name="connsiteY1" fmla="*/ 0 h 2590535"/>
              <a:gd name="connsiteX2" fmla="*/ 4760730 w 4760730"/>
              <a:gd name="connsiteY2" fmla="*/ 2590535 h 2590535"/>
              <a:gd name="connsiteX3" fmla="*/ 0 w 4760730"/>
              <a:gd name="connsiteY3" fmla="*/ 2590535 h 259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730" h="2590535">
                <a:moveTo>
                  <a:pt x="0" y="0"/>
                </a:moveTo>
                <a:lnTo>
                  <a:pt x="4760730" y="0"/>
                </a:lnTo>
                <a:lnTo>
                  <a:pt x="4760730" y="2590535"/>
                </a:lnTo>
                <a:lnTo>
                  <a:pt x="0" y="25905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264" name="자유형: 도형 263">
            <a:extLst>
              <a:ext uri="{FF2B5EF4-FFF2-40B4-BE49-F238E27FC236}">
                <a16:creationId xmlns:a16="http://schemas.microsoft.com/office/drawing/2014/main" id="{CD17B61A-0F7F-4054-B3AB-83EE9EC3B4AE}"/>
              </a:ext>
            </a:extLst>
          </p:cNvPr>
          <p:cNvSpPr/>
          <p:nvPr/>
        </p:nvSpPr>
        <p:spPr>
          <a:xfrm>
            <a:off x="2657532" y="4635500"/>
            <a:ext cx="1658458" cy="1335595"/>
          </a:xfrm>
          <a:custGeom>
            <a:avLst/>
            <a:gdLst>
              <a:gd name="connsiteX0" fmla="*/ 988 w 1658458"/>
              <a:gd name="connsiteY0" fmla="*/ 0 h 1335595"/>
              <a:gd name="connsiteX1" fmla="*/ 1150821 w 1658458"/>
              <a:gd name="connsiteY1" fmla="*/ 0 h 1335595"/>
              <a:gd name="connsiteX2" fmla="*/ 1150821 w 1658458"/>
              <a:gd name="connsiteY2" fmla="*/ 478768 h 1335595"/>
              <a:gd name="connsiteX3" fmla="*/ 1658458 w 1658458"/>
              <a:gd name="connsiteY3" fmla="*/ 478768 h 1335595"/>
              <a:gd name="connsiteX4" fmla="*/ 1658458 w 1658458"/>
              <a:gd name="connsiteY4" fmla="*/ 1124779 h 1335595"/>
              <a:gd name="connsiteX5" fmla="*/ 1658350 w 1658458"/>
              <a:gd name="connsiteY5" fmla="*/ 1124779 h 1335595"/>
              <a:gd name="connsiteX6" fmla="*/ 1658350 w 1658458"/>
              <a:gd name="connsiteY6" fmla="*/ 1335595 h 1335595"/>
              <a:gd name="connsiteX7" fmla="*/ 0 w 1658458"/>
              <a:gd name="connsiteY7" fmla="*/ 1335595 h 1335595"/>
              <a:gd name="connsiteX8" fmla="*/ 0 w 1658458"/>
              <a:gd name="connsiteY8" fmla="*/ 812632 h 1335595"/>
              <a:gd name="connsiteX9" fmla="*/ 988 w 1658458"/>
              <a:gd name="connsiteY9" fmla="*/ 812632 h 133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58" h="1335595">
                <a:moveTo>
                  <a:pt x="988" y="0"/>
                </a:moveTo>
                <a:lnTo>
                  <a:pt x="1150821" y="0"/>
                </a:lnTo>
                <a:lnTo>
                  <a:pt x="1150821" y="478768"/>
                </a:lnTo>
                <a:lnTo>
                  <a:pt x="1658458" y="478768"/>
                </a:lnTo>
                <a:lnTo>
                  <a:pt x="1658458" y="1124779"/>
                </a:lnTo>
                <a:lnTo>
                  <a:pt x="1658350" y="1124779"/>
                </a:lnTo>
                <a:lnTo>
                  <a:pt x="1658350" y="1335595"/>
                </a:lnTo>
                <a:lnTo>
                  <a:pt x="0" y="1335595"/>
                </a:lnTo>
                <a:lnTo>
                  <a:pt x="0" y="812632"/>
                </a:lnTo>
                <a:lnTo>
                  <a:pt x="988" y="81263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493952-A1E5-45A5-A908-35EFD31D8333}"/>
              </a:ext>
            </a:extLst>
          </p:cNvPr>
          <p:cNvSpPr/>
          <p:nvPr/>
        </p:nvSpPr>
        <p:spPr>
          <a:xfrm>
            <a:off x="11915104" y="3793051"/>
            <a:ext cx="2467722" cy="22505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78ECBC0-B8DF-41C9-AA35-BF37C1733F37}"/>
              </a:ext>
            </a:extLst>
          </p:cNvPr>
          <p:cNvSpPr/>
          <p:nvPr/>
        </p:nvSpPr>
        <p:spPr>
          <a:xfrm>
            <a:off x="9903574" y="738098"/>
            <a:ext cx="5527521" cy="3081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16E36E4-F250-48B4-8A78-2109768117AC}"/>
              </a:ext>
            </a:extLst>
          </p:cNvPr>
          <p:cNvSpPr/>
          <p:nvPr/>
        </p:nvSpPr>
        <p:spPr>
          <a:xfrm>
            <a:off x="9903576" y="5281680"/>
            <a:ext cx="4486779" cy="3655383"/>
          </a:xfrm>
          <a:custGeom>
            <a:avLst/>
            <a:gdLst>
              <a:gd name="connsiteX0" fmla="*/ 0 w 4163979"/>
              <a:gd name="connsiteY0" fmla="*/ 0 h 2746608"/>
              <a:gd name="connsiteX1" fmla="*/ 4163979 w 4163979"/>
              <a:gd name="connsiteY1" fmla="*/ 0 h 2746608"/>
              <a:gd name="connsiteX2" fmla="*/ 4163979 w 4163979"/>
              <a:gd name="connsiteY2" fmla="*/ 2746608 h 2746608"/>
              <a:gd name="connsiteX3" fmla="*/ 0 w 4163979"/>
              <a:gd name="connsiteY3" fmla="*/ 2746608 h 27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979" h="2746608">
                <a:moveTo>
                  <a:pt x="0" y="0"/>
                </a:moveTo>
                <a:lnTo>
                  <a:pt x="4163979" y="0"/>
                </a:lnTo>
                <a:lnTo>
                  <a:pt x="4163979" y="2746608"/>
                </a:lnTo>
                <a:lnTo>
                  <a:pt x="0" y="274660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009ABC-4A13-48B2-9372-2E87A58369C8}"/>
              </a:ext>
            </a:extLst>
          </p:cNvPr>
          <p:cNvSpPr/>
          <p:nvPr/>
        </p:nvSpPr>
        <p:spPr>
          <a:xfrm>
            <a:off x="4213821" y="2332649"/>
            <a:ext cx="2952212" cy="14773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E13678E9-9848-4502-9679-C42361D38F68}"/>
              </a:ext>
            </a:extLst>
          </p:cNvPr>
          <p:cNvSpPr/>
          <p:nvPr/>
        </p:nvSpPr>
        <p:spPr>
          <a:xfrm>
            <a:off x="2690207" y="2324911"/>
            <a:ext cx="2486234" cy="2310589"/>
          </a:xfrm>
          <a:custGeom>
            <a:avLst/>
            <a:gdLst>
              <a:gd name="connsiteX0" fmla="*/ 0 w 2486234"/>
              <a:gd name="connsiteY0" fmla="*/ 0 h 2310589"/>
              <a:gd name="connsiteX1" fmla="*/ 2486234 w 2486234"/>
              <a:gd name="connsiteY1" fmla="*/ 0 h 2310589"/>
              <a:gd name="connsiteX2" fmla="*/ 2486234 w 2486234"/>
              <a:gd name="connsiteY2" fmla="*/ 1499131 h 2310589"/>
              <a:gd name="connsiteX3" fmla="*/ 2307537 w 2486234"/>
              <a:gd name="connsiteY3" fmla="*/ 1499131 h 2310589"/>
              <a:gd name="connsiteX4" fmla="*/ 2307537 w 2486234"/>
              <a:gd name="connsiteY4" fmla="*/ 2310589 h 2310589"/>
              <a:gd name="connsiteX5" fmla="*/ 0 w 2486234"/>
              <a:gd name="connsiteY5" fmla="*/ 2310589 h 23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234" h="2310589">
                <a:moveTo>
                  <a:pt x="0" y="0"/>
                </a:moveTo>
                <a:lnTo>
                  <a:pt x="2486234" y="0"/>
                </a:lnTo>
                <a:lnTo>
                  <a:pt x="2486234" y="1499131"/>
                </a:lnTo>
                <a:lnTo>
                  <a:pt x="2307537" y="1499131"/>
                </a:lnTo>
                <a:lnTo>
                  <a:pt x="2307537" y="2310589"/>
                </a:lnTo>
                <a:lnTo>
                  <a:pt x="0" y="231058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1BCF8-BB8B-4F92-AB49-D911E444BA4C}"/>
              </a:ext>
            </a:extLst>
          </p:cNvPr>
          <p:cNvSpPr/>
          <p:nvPr/>
        </p:nvSpPr>
        <p:spPr>
          <a:xfrm>
            <a:off x="6152069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FC8A6F-7EC2-4F8B-A332-E8432AB91ED3}"/>
              </a:ext>
            </a:extLst>
          </p:cNvPr>
          <p:cNvSpPr/>
          <p:nvPr/>
        </p:nvSpPr>
        <p:spPr>
          <a:xfrm>
            <a:off x="6653718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8AA468-5AAA-4940-B3E2-C954AEC65926}"/>
              </a:ext>
            </a:extLst>
          </p:cNvPr>
          <p:cNvCxnSpPr>
            <a:cxnSpLocks/>
          </p:cNvCxnSpPr>
          <p:nvPr/>
        </p:nvCxnSpPr>
        <p:spPr>
          <a:xfrm>
            <a:off x="6152066" y="4033557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836A7-627A-4C49-A7EC-4CBAB866B746}"/>
              </a:ext>
            </a:extLst>
          </p:cNvPr>
          <p:cNvCxnSpPr>
            <a:cxnSpLocks/>
          </p:cNvCxnSpPr>
          <p:nvPr/>
        </p:nvCxnSpPr>
        <p:spPr>
          <a:xfrm>
            <a:off x="6158416" y="4103406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0DD9E-4729-419D-BC97-6B9349ECAFD0}"/>
              </a:ext>
            </a:extLst>
          </p:cNvPr>
          <p:cNvSpPr/>
          <p:nvPr/>
        </p:nvSpPr>
        <p:spPr>
          <a:xfrm>
            <a:off x="5001181" y="3819545"/>
            <a:ext cx="1144670" cy="815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9DB4B0-3C91-4230-9627-963BBB92A261}"/>
              </a:ext>
            </a:extLst>
          </p:cNvPr>
          <p:cNvCxnSpPr>
            <a:cxnSpLocks/>
          </p:cNvCxnSpPr>
          <p:nvPr/>
        </p:nvCxnSpPr>
        <p:spPr>
          <a:xfrm>
            <a:off x="6152066" y="3887505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DE2819-CCFF-4F20-90B8-D12B23693C13}"/>
              </a:ext>
            </a:extLst>
          </p:cNvPr>
          <p:cNvCxnSpPr>
            <a:cxnSpLocks/>
          </p:cNvCxnSpPr>
          <p:nvPr/>
        </p:nvCxnSpPr>
        <p:spPr>
          <a:xfrm>
            <a:off x="6158416" y="3963704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CA37F7-1F53-4222-B698-CE566A75DFF6}"/>
              </a:ext>
            </a:extLst>
          </p:cNvPr>
          <p:cNvSpPr/>
          <p:nvPr/>
        </p:nvSpPr>
        <p:spPr>
          <a:xfrm>
            <a:off x="10310076" y="5070264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15F500-2BE0-41A8-AE36-DA3C80CED566}"/>
              </a:ext>
            </a:extLst>
          </p:cNvPr>
          <p:cNvSpPr/>
          <p:nvPr/>
        </p:nvSpPr>
        <p:spPr>
          <a:xfrm>
            <a:off x="9914877" y="5069841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765817-D032-462D-8AD1-6F51ED4153F9}"/>
              </a:ext>
            </a:extLst>
          </p:cNvPr>
          <p:cNvCxnSpPr>
            <a:cxnSpLocks/>
          </p:cNvCxnSpPr>
          <p:nvPr/>
        </p:nvCxnSpPr>
        <p:spPr>
          <a:xfrm>
            <a:off x="9918249" y="5247467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69EA7B-A7FC-4BE7-B481-88ECAB5F0D48}"/>
              </a:ext>
            </a:extLst>
          </p:cNvPr>
          <p:cNvCxnSpPr>
            <a:cxnSpLocks/>
          </p:cNvCxnSpPr>
          <p:nvPr/>
        </p:nvCxnSpPr>
        <p:spPr>
          <a:xfrm>
            <a:off x="9911901" y="5204074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5C3780F-229E-4618-BDE8-221A95C47D87}"/>
              </a:ext>
            </a:extLst>
          </p:cNvPr>
          <p:cNvCxnSpPr>
            <a:cxnSpLocks/>
          </p:cNvCxnSpPr>
          <p:nvPr/>
        </p:nvCxnSpPr>
        <p:spPr>
          <a:xfrm>
            <a:off x="9915076" y="5156446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5C078-4EFA-434D-8E19-4FF3E8026768}"/>
              </a:ext>
            </a:extLst>
          </p:cNvPr>
          <p:cNvCxnSpPr>
            <a:cxnSpLocks/>
          </p:cNvCxnSpPr>
          <p:nvPr/>
        </p:nvCxnSpPr>
        <p:spPr>
          <a:xfrm>
            <a:off x="9918249" y="5113741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E8224FC-6FD9-44A2-BCE1-73D357379772}"/>
              </a:ext>
            </a:extLst>
          </p:cNvPr>
          <p:cNvCxnSpPr>
            <a:cxnSpLocks/>
          </p:cNvCxnSpPr>
          <p:nvPr/>
        </p:nvCxnSpPr>
        <p:spPr>
          <a:xfrm>
            <a:off x="3620492" y="2329482"/>
            <a:ext cx="3537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부분 원형 86">
            <a:extLst>
              <a:ext uri="{FF2B5EF4-FFF2-40B4-BE49-F238E27FC236}">
                <a16:creationId xmlns:a16="http://schemas.microsoft.com/office/drawing/2014/main" id="{C38B7DD2-65AF-4E3E-A744-8FF4C22E32B8}"/>
              </a:ext>
            </a:extLst>
          </p:cNvPr>
          <p:cNvSpPr/>
          <p:nvPr/>
        </p:nvSpPr>
        <p:spPr>
          <a:xfrm>
            <a:off x="15226106" y="3271061"/>
            <a:ext cx="1080000" cy="1080000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88" name="부분 원형 87">
            <a:extLst>
              <a:ext uri="{FF2B5EF4-FFF2-40B4-BE49-F238E27FC236}">
                <a16:creationId xmlns:a16="http://schemas.microsoft.com/office/drawing/2014/main" id="{0E43D8F4-9640-45CF-BCD9-7C53094D67F0}"/>
              </a:ext>
            </a:extLst>
          </p:cNvPr>
          <p:cNvSpPr/>
          <p:nvPr/>
        </p:nvSpPr>
        <p:spPr>
          <a:xfrm flipH="1">
            <a:off x="16325632" y="3268133"/>
            <a:ext cx="1080000" cy="1080000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DC972C0-6DD0-4A3E-BE8C-640D5D9FF078}"/>
              </a:ext>
            </a:extLst>
          </p:cNvPr>
          <p:cNvCxnSpPr>
            <a:cxnSpLocks/>
          </p:cNvCxnSpPr>
          <p:nvPr/>
        </p:nvCxnSpPr>
        <p:spPr>
          <a:xfrm>
            <a:off x="16872842" y="2317749"/>
            <a:ext cx="0" cy="147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A12DC1-5F60-47D4-A183-66E40065E85E}"/>
              </a:ext>
            </a:extLst>
          </p:cNvPr>
          <p:cNvCxnSpPr>
            <a:cxnSpLocks/>
          </p:cNvCxnSpPr>
          <p:nvPr/>
        </p:nvCxnSpPr>
        <p:spPr>
          <a:xfrm>
            <a:off x="15762015" y="3257550"/>
            <a:ext cx="0" cy="535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E08509-7B5B-4521-BC57-3721292D7387}"/>
              </a:ext>
            </a:extLst>
          </p:cNvPr>
          <p:cNvCxnSpPr>
            <a:cxnSpLocks/>
          </p:cNvCxnSpPr>
          <p:nvPr/>
        </p:nvCxnSpPr>
        <p:spPr>
          <a:xfrm>
            <a:off x="15762298" y="2347399"/>
            <a:ext cx="0" cy="535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1F12A7-AFFF-40AD-929B-A6E8A829393B}"/>
              </a:ext>
            </a:extLst>
          </p:cNvPr>
          <p:cNvSpPr/>
          <p:nvPr/>
        </p:nvSpPr>
        <p:spPr>
          <a:xfrm>
            <a:off x="15400348" y="-490230"/>
            <a:ext cx="1210156" cy="661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97" name="부분 원형 96">
            <a:extLst>
              <a:ext uri="{FF2B5EF4-FFF2-40B4-BE49-F238E27FC236}">
                <a16:creationId xmlns:a16="http://schemas.microsoft.com/office/drawing/2014/main" id="{A6B32A71-329A-4C62-82DB-19741A12D09A}"/>
              </a:ext>
            </a:extLst>
          </p:cNvPr>
          <p:cNvSpPr/>
          <p:nvPr/>
        </p:nvSpPr>
        <p:spPr>
          <a:xfrm rot="5400000">
            <a:off x="15146538" y="-80017"/>
            <a:ext cx="540000" cy="540000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98" name="부분 원형 97">
            <a:extLst>
              <a:ext uri="{FF2B5EF4-FFF2-40B4-BE49-F238E27FC236}">
                <a16:creationId xmlns:a16="http://schemas.microsoft.com/office/drawing/2014/main" id="{B417CAA0-2B14-40E5-8B20-D9292FCE62A0}"/>
              </a:ext>
            </a:extLst>
          </p:cNvPr>
          <p:cNvSpPr/>
          <p:nvPr/>
        </p:nvSpPr>
        <p:spPr>
          <a:xfrm rot="5400000" flipH="1">
            <a:off x="15145692" y="463771"/>
            <a:ext cx="540000" cy="540000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D8C4FB-ED43-4674-A895-A84EC0AC21F6}"/>
              </a:ext>
            </a:extLst>
          </p:cNvPr>
          <p:cNvSpPr/>
          <p:nvPr/>
        </p:nvSpPr>
        <p:spPr>
          <a:xfrm>
            <a:off x="16610504" y="-478661"/>
            <a:ext cx="473566" cy="3986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42BC69-E6C5-44B8-9A44-8C9D2362B688}"/>
              </a:ext>
            </a:extLst>
          </p:cNvPr>
          <p:cNvSpPr/>
          <p:nvPr/>
        </p:nvSpPr>
        <p:spPr>
          <a:xfrm>
            <a:off x="17082978" y="-479304"/>
            <a:ext cx="473566" cy="3986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19CA131-3AF7-4814-9C64-3067D63B59D2}"/>
              </a:ext>
            </a:extLst>
          </p:cNvPr>
          <p:cNvCxnSpPr>
            <a:cxnSpLocks/>
          </p:cNvCxnSpPr>
          <p:nvPr/>
        </p:nvCxnSpPr>
        <p:spPr>
          <a:xfrm>
            <a:off x="16610504" y="-397235"/>
            <a:ext cx="952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85D7DA0-07CC-40B1-ACE4-D7737B01417D}"/>
              </a:ext>
            </a:extLst>
          </p:cNvPr>
          <p:cNvCxnSpPr>
            <a:cxnSpLocks/>
          </p:cNvCxnSpPr>
          <p:nvPr/>
        </p:nvCxnSpPr>
        <p:spPr>
          <a:xfrm>
            <a:off x="16607329" y="-311510"/>
            <a:ext cx="952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8259D3B-2452-4094-A2FD-E4309B77E980}"/>
              </a:ext>
            </a:extLst>
          </p:cNvPr>
          <p:cNvCxnSpPr>
            <a:cxnSpLocks/>
          </p:cNvCxnSpPr>
          <p:nvPr/>
        </p:nvCxnSpPr>
        <p:spPr>
          <a:xfrm>
            <a:off x="16610504" y="-232135"/>
            <a:ext cx="952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6967237-F595-44A8-A979-E2642B4E4820}"/>
              </a:ext>
            </a:extLst>
          </p:cNvPr>
          <p:cNvCxnSpPr>
            <a:cxnSpLocks/>
          </p:cNvCxnSpPr>
          <p:nvPr/>
        </p:nvCxnSpPr>
        <p:spPr>
          <a:xfrm>
            <a:off x="16616854" y="-162285"/>
            <a:ext cx="952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CF2E153-89C0-44F8-A3A1-833D67811217}"/>
              </a:ext>
            </a:extLst>
          </p:cNvPr>
          <p:cNvCxnSpPr>
            <a:cxnSpLocks/>
          </p:cNvCxnSpPr>
          <p:nvPr/>
        </p:nvCxnSpPr>
        <p:spPr>
          <a:xfrm flipH="1">
            <a:off x="15406205" y="234602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9C66E75-82B4-4EC4-B2A2-ADC63EB1AE62}"/>
              </a:ext>
            </a:extLst>
          </p:cNvPr>
          <p:cNvCxnSpPr>
            <a:cxnSpLocks/>
          </p:cNvCxnSpPr>
          <p:nvPr/>
        </p:nvCxnSpPr>
        <p:spPr>
          <a:xfrm>
            <a:off x="15762298" y="2768192"/>
            <a:ext cx="0" cy="535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5645E31-2959-4E95-8BA4-EC77B830466D}"/>
              </a:ext>
            </a:extLst>
          </p:cNvPr>
          <p:cNvSpPr/>
          <p:nvPr/>
        </p:nvSpPr>
        <p:spPr>
          <a:xfrm>
            <a:off x="9914876" y="2238479"/>
            <a:ext cx="1996601" cy="9057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162D17D-6D8C-4078-84EC-E8B96C1A368A}"/>
              </a:ext>
            </a:extLst>
          </p:cNvPr>
          <p:cNvGrpSpPr/>
          <p:nvPr/>
        </p:nvGrpSpPr>
        <p:grpSpPr>
          <a:xfrm rot="5400000">
            <a:off x="10676678" y="2670327"/>
            <a:ext cx="467999" cy="938620"/>
            <a:chOff x="6572249" y="1613132"/>
            <a:chExt cx="468000" cy="938619"/>
          </a:xfrm>
        </p:grpSpPr>
        <p:sp>
          <p:nvSpPr>
            <p:cNvPr id="120" name="부분 원형 119">
              <a:extLst>
                <a:ext uri="{FF2B5EF4-FFF2-40B4-BE49-F238E27FC236}">
                  <a16:creationId xmlns:a16="http://schemas.microsoft.com/office/drawing/2014/main" id="{BF37ECC4-9406-4953-9803-DC0413B1D38D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21" name="부분 원형 120">
              <a:extLst>
                <a:ext uri="{FF2B5EF4-FFF2-40B4-BE49-F238E27FC236}">
                  <a16:creationId xmlns:a16="http://schemas.microsoft.com/office/drawing/2014/main" id="{F01C8E73-A62E-4B6F-9D9A-B54D5154934C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5642D3D-98E9-4DF7-9D03-F26A9BDCB08F}"/>
              </a:ext>
            </a:extLst>
          </p:cNvPr>
          <p:cNvGrpSpPr/>
          <p:nvPr/>
        </p:nvGrpSpPr>
        <p:grpSpPr>
          <a:xfrm rot="5400000">
            <a:off x="4170212" y="4167400"/>
            <a:ext cx="467999" cy="938620"/>
            <a:chOff x="6572249" y="1613132"/>
            <a:chExt cx="468000" cy="938619"/>
          </a:xfrm>
        </p:grpSpPr>
        <p:sp>
          <p:nvSpPr>
            <p:cNvPr id="126" name="부분 원형 125">
              <a:extLst>
                <a:ext uri="{FF2B5EF4-FFF2-40B4-BE49-F238E27FC236}">
                  <a16:creationId xmlns:a16="http://schemas.microsoft.com/office/drawing/2014/main" id="{D7A0E05A-767E-46F7-B66F-287540F8B44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27" name="부분 원형 126">
              <a:extLst>
                <a:ext uri="{FF2B5EF4-FFF2-40B4-BE49-F238E27FC236}">
                  <a16:creationId xmlns:a16="http://schemas.microsoft.com/office/drawing/2014/main" id="{D3DF31C9-932C-4035-BE1C-222C5D7D3655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98EA55D-9050-461A-B96D-7391FC95B821}"/>
              </a:ext>
            </a:extLst>
          </p:cNvPr>
          <p:cNvSpPr/>
          <p:nvPr/>
        </p:nvSpPr>
        <p:spPr>
          <a:xfrm>
            <a:off x="2662028" y="3870678"/>
            <a:ext cx="1152000" cy="77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8D85AB7-F178-4C3B-8CCF-6E8C1F2074F1}"/>
              </a:ext>
            </a:extLst>
          </p:cNvPr>
          <p:cNvSpPr/>
          <p:nvPr/>
        </p:nvSpPr>
        <p:spPr>
          <a:xfrm>
            <a:off x="2661960" y="3102022"/>
            <a:ext cx="1152000" cy="77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B4CD226-A05D-488D-8790-6F6C9ED3168F}"/>
              </a:ext>
            </a:extLst>
          </p:cNvPr>
          <p:cNvSpPr/>
          <p:nvPr/>
        </p:nvSpPr>
        <p:spPr>
          <a:xfrm>
            <a:off x="2661767" y="2330183"/>
            <a:ext cx="1152000" cy="77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961F6B-456B-4F44-85E1-D6F95EF0279C}"/>
              </a:ext>
            </a:extLst>
          </p:cNvPr>
          <p:cNvSpPr/>
          <p:nvPr/>
        </p:nvSpPr>
        <p:spPr>
          <a:xfrm>
            <a:off x="3812844" y="3107350"/>
            <a:ext cx="1184900" cy="15281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08CE572-E8DC-4D74-8A06-E524554DAAC0}"/>
              </a:ext>
            </a:extLst>
          </p:cNvPr>
          <p:cNvGrpSpPr/>
          <p:nvPr/>
        </p:nvGrpSpPr>
        <p:grpSpPr>
          <a:xfrm rot="5400000">
            <a:off x="4170212" y="2637050"/>
            <a:ext cx="467999" cy="938620"/>
            <a:chOff x="6572249" y="1613132"/>
            <a:chExt cx="468000" cy="938619"/>
          </a:xfrm>
        </p:grpSpPr>
        <p:sp>
          <p:nvSpPr>
            <p:cNvPr id="133" name="부분 원형 132">
              <a:extLst>
                <a:ext uri="{FF2B5EF4-FFF2-40B4-BE49-F238E27FC236}">
                  <a16:creationId xmlns:a16="http://schemas.microsoft.com/office/drawing/2014/main" id="{D28B15FF-424A-452B-AC4A-387F2A6C7C90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34" name="부분 원형 133">
              <a:extLst>
                <a:ext uri="{FF2B5EF4-FFF2-40B4-BE49-F238E27FC236}">
                  <a16:creationId xmlns:a16="http://schemas.microsoft.com/office/drawing/2014/main" id="{47B3340E-3B1A-4BAA-8D2D-AFF69BC1B68A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3741753-3837-4BE8-BA80-077F63ABFEE8}"/>
              </a:ext>
            </a:extLst>
          </p:cNvPr>
          <p:cNvSpPr/>
          <p:nvPr/>
        </p:nvSpPr>
        <p:spPr>
          <a:xfrm>
            <a:off x="6841067" y="2593332"/>
            <a:ext cx="316651" cy="9319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E9AFB0AA-948B-4875-A3B7-A9795E8067A9}"/>
              </a:ext>
            </a:extLst>
          </p:cNvPr>
          <p:cNvSpPr/>
          <p:nvPr/>
        </p:nvSpPr>
        <p:spPr>
          <a:xfrm>
            <a:off x="2664941" y="731672"/>
            <a:ext cx="2078440" cy="1597811"/>
          </a:xfrm>
          <a:custGeom>
            <a:avLst/>
            <a:gdLst>
              <a:gd name="connsiteX0" fmla="*/ 0 w 2078440"/>
              <a:gd name="connsiteY0" fmla="*/ 0 h 1597811"/>
              <a:gd name="connsiteX1" fmla="*/ 2078440 w 2078440"/>
              <a:gd name="connsiteY1" fmla="*/ 0 h 1597811"/>
              <a:gd name="connsiteX2" fmla="*/ 2078440 w 2078440"/>
              <a:gd name="connsiteY2" fmla="*/ 823111 h 1597811"/>
              <a:gd name="connsiteX3" fmla="*/ 1166125 w 2078440"/>
              <a:gd name="connsiteY3" fmla="*/ 823111 h 1597811"/>
              <a:gd name="connsiteX4" fmla="*/ 1166125 w 2078440"/>
              <a:gd name="connsiteY4" fmla="*/ 823208 h 1597811"/>
              <a:gd name="connsiteX5" fmla="*/ 1152288 w 2078440"/>
              <a:gd name="connsiteY5" fmla="*/ 823208 h 1597811"/>
              <a:gd name="connsiteX6" fmla="*/ 1152288 w 2078440"/>
              <a:gd name="connsiteY6" fmla="*/ 1597811 h 1597811"/>
              <a:gd name="connsiteX7" fmla="*/ 0 w 2078440"/>
              <a:gd name="connsiteY7" fmla="*/ 1597811 h 1597811"/>
              <a:gd name="connsiteX8" fmla="*/ 0 w 2078440"/>
              <a:gd name="connsiteY8" fmla="*/ 823111 h 1597811"/>
              <a:gd name="connsiteX9" fmla="*/ 0 w 2078440"/>
              <a:gd name="connsiteY9" fmla="*/ 658978 h 159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440" h="1597811">
                <a:moveTo>
                  <a:pt x="0" y="0"/>
                </a:moveTo>
                <a:lnTo>
                  <a:pt x="2078440" y="0"/>
                </a:lnTo>
                <a:lnTo>
                  <a:pt x="2078440" y="823111"/>
                </a:lnTo>
                <a:lnTo>
                  <a:pt x="1166125" y="823111"/>
                </a:lnTo>
                <a:lnTo>
                  <a:pt x="1166125" y="823208"/>
                </a:lnTo>
                <a:lnTo>
                  <a:pt x="1152288" y="823208"/>
                </a:lnTo>
                <a:lnTo>
                  <a:pt x="1152288" y="1597811"/>
                </a:lnTo>
                <a:lnTo>
                  <a:pt x="0" y="1597811"/>
                </a:lnTo>
                <a:lnTo>
                  <a:pt x="0" y="823111"/>
                </a:lnTo>
                <a:lnTo>
                  <a:pt x="0" y="65897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ED43AE7-43A5-4CD4-ACC3-072DA98193F7}"/>
              </a:ext>
            </a:extLst>
          </p:cNvPr>
          <p:cNvSpPr/>
          <p:nvPr/>
        </p:nvSpPr>
        <p:spPr>
          <a:xfrm>
            <a:off x="4742527" y="735685"/>
            <a:ext cx="975600" cy="82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78AF87E2-FC25-4373-9B64-0BC9F0B3C8B7}"/>
              </a:ext>
            </a:extLst>
          </p:cNvPr>
          <p:cNvGrpSpPr/>
          <p:nvPr/>
        </p:nvGrpSpPr>
        <p:grpSpPr>
          <a:xfrm>
            <a:off x="5825502" y="7107624"/>
            <a:ext cx="5422700" cy="1829439"/>
            <a:chOff x="5825502" y="7226154"/>
            <a:chExt cx="5422700" cy="1620295"/>
          </a:xfrm>
        </p:grpSpPr>
        <p:sp>
          <p:nvSpPr>
            <p:cNvPr id="69" name="부분 원형 68">
              <a:extLst>
                <a:ext uri="{FF2B5EF4-FFF2-40B4-BE49-F238E27FC236}">
                  <a16:creationId xmlns:a16="http://schemas.microsoft.com/office/drawing/2014/main" id="{52C8371A-40F3-4F4D-A7EE-A26A37982E51}"/>
                </a:ext>
              </a:extLst>
            </p:cNvPr>
            <p:cNvSpPr/>
            <p:nvPr/>
          </p:nvSpPr>
          <p:spPr>
            <a:xfrm>
              <a:off x="5825502" y="7226154"/>
              <a:ext cx="2700000" cy="1620295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70" name="부분 원형 69">
              <a:extLst>
                <a:ext uri="{FF2B5EF4-FFF2-40B4-BE49-F238E27FC236}">
                  <a16:creationId xmlns:a16="http://schemas.microsoft.com/office/drawing/2014/main" id="{9C74D956-2913-4FC5-88F2-B465CA607973}"/>
                </a:ext>
              </a:extLst>
            </p:cNvPr>
            <p:cNvSpPr/>
            <p:nvPr/>
          </p:nvSpPr>
          <p:spPr>
            <a:xfrm flipH="1">
              <a:off x="8548202" y="7226154"/>
              <a:ext cx="2700000" cy="1620295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E55DB8C-4417-4F9B-A2F4-E6F52CFE31C1}"/>
              </a:ext>
            </a:extLst>
          </p:cNvPr>
          <p:cNvSpPr/>
          <p:nvPr/>
        </p:nvSpPr>
        <p:spPr>
          <a:xfrm>
            <a:off x="7170925" y="6793321"/>
            <a:ext cx="2726192" cy="12370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5079332-046F-4E5E-A6A0-8977E028D18F}"/>
              </a:ext>
            </a:extLst>
          </p:cNvPr>
          <p:cNvSpPr/>
          <p:nvPr/>
        </p:nvSpPr>
        <p:spPr>
          <a:xfrm>
            <a:off x="10706076" y="3820888"/>
            <a:ext cx="1205402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D201A5E-1B0B-4B4C-83A0-70CBBA413A6C}"/>
              </a:ext>
            </a:extLst>
          </p:cNvPr>
          <p:cNvSpPr/>
          <p:nvPr/>
        </p:nvSpPr>
        <p:spPr>
          <a:xfrm>
            <a:off x="6280767" y="962696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7F5C43A-BEA3-4A91-8088-2CFA3F106D9F}"/>
              </a:ext>
            </a:extLst>
          </p:cNvPr>
          <p:cNvSpPr/>
          <p:nvPr/>
        </p:nvSpPr>
        <p:spPr>
          <a:xfrm>
            <a:off x="6280767" y="736753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9231717C-3855-4BC4-A0F4-2A4C895053F1}"/>
              </a:ext>
            </a:extLst>
          </p:cNvPr>
          <p:cNvCxnSpPr>
            <a:cxnSpLocks/>
          </p:cNvCxnSpPr>
          <p:nvPr/>
        </p:nvCxnSpPr>
        <p:spPr>
          <a:xfrm>
            <a:off x="6397076" y="736752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3308F40A-6DAD-442A-84B2-35DB220BE393}"/>
              </a:ext>
            </a:extLst>
          </p:cNvPr>
          <p:cNvCxnSpPr>
            <a:cxnSpLocks/>
          </p:cNvCxnSpPr>
          <p:nvPr/>
        </p:nvCxnSpPr>
        <p:spPr>
          <a:xfrm>
            <a:off x="6501850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360C3521-2CA0-43E1-8BE8-CBDE4C49D74B}"/>
              </a:ext>
            </a:extLst>
          </p:cNvPr>
          <p:cNvCxnSpPr>
            <a:cxnSpLocks/>
          </p:cNvCxnSpPr>
          <p:nvPr/>
        </p:nvCxnSpPr>
        <p:spPr>
          <a:xfrm>
            <a:off x="66066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EAD82A0-FE36-4D0E-A99D-AD66687F510D}"/>
              </a:ext>
            </a:extLst>
          </p:cNvPr>
          <p:cNvCxnSpPr>
            <a:cxnSpLocks/>
          </p:cNvCxnSpPr>
          <p:nvPr/>
        </p:nvCxnSpPr>
        <p:spPr>
          <a:xfrm>
            <a:off x="6708225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E687AF3-DA67-4F39-A99C-C6411BF1EFFD}"/>
              </a:ext>
            </a:extLst>
          </p:cNvPr>
          <p:cNvCxnSpPr>
            <a:cxnSpLocks/>
          </p:cNvCxnSpPr>
          <p:nvPr/>
        </p:nvCxnSpPr>
        <p:spPr>
          <a:xfrm>
            <a:off x="68098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183B9B-32E9-456D-81E8-115FEEEE0900}"/>
              </a:ext>
            </a:extLst>
          </p:cNvPr>
          <p:cNvSpPr/>
          <p:nvPr/>
        </p:nvSpPr>
        <p:spPr>
          <a:xfrm>
            <a:off x="6810115" y="120306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7868403-A25B-4070-863F-9A4E84164D34}"/>
              </a:ext>
            </a:extLst>
          </p:cNvPr>
          <p:cNvSpPr/>
          <p:nvPr/>
        </p:nvSpPr>
        <p:spPr>
          <a:xfrm>
            <a:off x="10350587" y="392683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BDBC894-334C-478A-A31B-F34770B883DD}"/>
              </a:ext>
            </a:extLst>
          </p:cNvPr>
          <p:cNvSpPr/>
          <p:nvPr/>
        </p:nvSpPr>
        <p:spPr>
          <a:xfrm>
            <a:off x="9909563" y="3821415"/>
            <a:ext cx="797511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C3F3FBB-1D58-44F2-9C06-C4F36079871B}"/>
              </a:ext>
            </a:extLst>
          </p:cNvPr>
          <p:cNvSpPr/>
          <p:nvPr/>
        </p:nvSpPr>
        <p:spPr>
          <a:xfrm>
            <a:off x="18773050" y="-483127"/>
            <a:ext cx="2358052" cy="661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953FAE8-9A46-453B-987C-445BBDEAF2F9}"/>
              </a:ext>
            </a:extLst>
          </p:cNvPr>
          <p:cNvSpPr/>
          <p:nvPr/>
        </p:nvSpPr>
        <p:spPr>
          <a:xfrm>
            <a:off x="17556544" y="-489531"/>
            <a:ext cx="1210156" cy="661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E32A0C5-0A60-4297-85B4-F5056D24BD97}"/>
              </a:ext>
            </a:extLst>
          </p:cNvPr>
          <p:cNvSpPr/>
          <p:nvPr/>
        </p:nvSpPr>
        <p:spPr>
          <a:xfrm>
            <a:off x="10703901" y="4787289"/>
            <a:ext cx="1212850" cy="50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333973A-1E63-4D6F-BEBF-64CFDDCAF31C}"/>
              </a:ext>
            </a:extLst>
          </p:cNvPr>
          <p:cNvCxnSpPr>
            <a:cxnSpLocks/>
          </p:cNvCxnSpPr>
          <p:nvPr/>
        </p:nvCxnSpPr>
        <p:spPr>
          <a:xfrm>
            <a:off x="4213821" y="5114965"/>
            <a:ext cx="2957104" cy="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5DC66D9-5C3D-46C5-A6D1-3058953C59FE}"/>
              </a:ext>
            </a:extLst>
          </p:cNvPr>
          <p:cNvSpPr/>
          <p:nvPr/>
        </p:nvSpPr>
        <p:spPr>
          <a:xfrm>
            <a:off x="2668225" y="-490228"/>
            <a:ext cx="18456527" cy="9427293"/>
          </a:xfrm>
          <a:custGeom>
            <a:avLst/>
            <a:gdLst>
              <a:gd name="connsiteX0" fmla="*/ 12743233 w 18456527"/>
              <a:gd name="connsiteY0" fmla="*/ 0 h 9427293"/>
              <a:gd name="connsiteX1" fmla="*/ 18456527 w 18456527"/>
              <a:gd name="connsiteY1" fmla="*/ 0 h 9427293"/>
              <a:gd name="connsiteX2" fmla="*/ 18456527 w 18456527"/>
              <a:gd name="connsiteY2" fmla="*/ 4306605 h 9427293"/>
              <a:gd name="connsiteX3" fmla="*/ 12743234 w 18456527"/>
              <a:gd name="connsiteY3" fmla="*/ 4306605 h 9427293"/>
              <a:gd name="connsiteX4" fmla="*/ 12743234 w 18456527"/>
              <a:gd name="connsiteY4" fmla="*/ 4306889 h 9427293"/>
              <a:gd name="connsiteX5" fmla="*/ 11720213 w 18456527"/>
              <a:gd name="connsiteY5" fmla="*/ 4306889 h 9427293"/>
              <a:gd name="connsiteX6" fmla="*/ 11720213 w 18456527"/>
              <a:gd name="connsiteY6" fmla="*/ 5183206 h 9427293"/>
              <a:gd name="connsiteX7" fmla="*/ 11720945 w 18456527"/>
              <a:gd name="connsiteY7" fmla="*/ 5183206 h 9427293"/>
              <a:gd name="connsiteX8" fmla="*/ 11720945 w 18456527"/>
              <a:gd name="connsiteY8" fmla="*/ 8438821 h 9427293"/>
              <a:gd name="connsiteX9" fmla="*/ 11722893 w 18456527"/>
              <a:gd name="connsiteY9" fmla="*/ 8438821 h 9427293"/>
              <a:gd name="connsiteX10" fmla="*/ 11722893 w 18456527"/>
              <a:gd name="connsiteY10" fmla="*/ 9427293 h 9427293"/>
              <a:gd name="connsiteX11" fmla="*/ 0 w 18456527"/>
              <a:gd name="connsiteY11" fmla="*/ 9427293 h 9427293"/>
              <a:gd name="connsiteX12" fmla="*/ 0 w 18456527"/>
              <a:gd name="connsiteY12" fmla="*/ 8529233 h 9427293"/>
              <a:gd name="connsiteX13" fmla="*/ 0 w 18456527"/>
              <a:gd name="connsiteY13" fmla="*/ 8438821 h 9427293"/>
              <a:gd name="connsiteX14" fmla="*/ 0 w 18456527"/>
              <a:gd name="connsiteY14" fmla="*/ 1224519 h 9427293"/>
              <a:gd name="connsiteX15" fmla="*/ 9088760 w 18456527"/>
              <a:gd name="connsiteY15" fmla="*/ 1224519 h 9427293"/>
              <a:gd name="connsiteX16" fmla="*/ 9088760 w 18456527"/>
              <a:gd name="connsiteY16" fmla="*/ 1221900 h 9427293"/>
              <a:gd name="connsiteX17" fmla="*/ 12743233 w 18456527"/>
              <a:gd name="connsiteY17" fmla="*/ 1221900 h 94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56527" h="9427293">
                <a:moveTo>
                  <a:pt x="12743233" y="0"/>
                </a:moveTo>
                <a:lnTo>
                  <a:pt x="18456527" y="0"/>
                </a:lnTo>
                <a:lnTo>
                  <a:pt x="18456527" y="4306605"/>
                </a:lnTo>
                <a:lnTo>
                  <a:pt x="12743234" y="4306605"/>
                </a:lnTo>
                <a:lnTo>
                  <a:pt x="12743234" y="4306889"/>
                </a:lnTo>
                <a:lnTo>
                  <a:pt x="11720213" y="4306889"/>
                </a:lnTo>
                <a:lnTo>
                  <a:pt x="11720213" y="5183206"/>
                </a:lnTo>
                <a:lnTo>
                  <a:pt x="11720945" y="5183206"/>
                </a:lnTo>
                <a:lnTo>
                  <a:pt x="11720945" y="8438821"/>
                </a:lnTo>
                <a:lnTo>
                  <a:pt x="11722893" y="8438821"/>
                </a:lnTo>
                <a:lnTo>
                  <a:pt x="11722893" y="9427293"/>
                </a:lnTo>
                <a:lnTo>
                  <a:pt x="0" y="9427293"/>
                </a:lnTo>
                <a:lnTo>
                  <a:pt x="0" y="8529233"/>
                </a:lnTo>
                <a:lnTo>
                  <a:pt x="0" y="8438821"/>
                </a:lnTo>
                <a:lnTo>
                  <a:pt x="0" y="1224519"/>
                </a:lnTo>
                <a:lnTo>
                  <a:pt x="9088760" y="1224519"/>
                </a:lnTo>
                <a:lnTo>
                  <a:pt x="9088760" y="1221900"/>
                </a:lnTo>
                <a:lnTo>
                  <a:pt x="12743233" y="12219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241" name="부분 원형 240">
            <a:extLst>
              <a:ext uri="{FF2B5EF4-FFF2-40B4-BE49-F238E27FC236}">
                <a16:creationId xmlns:a16="http://schemas.microsoft.com/office/drawing/2014/main" id="{715F90E8-03AD-4B48-8E87-E135E88351C0}"/>
              </a:ext>
            </a:extLst>
          </p:cNvPr>
          <p:cNvSpPr/>
          <p:nvPr/>
        </p:nvSpPr>
        <p:spPr>
          <a:xfrm rot="5400000">
            <a:off x="3571435" y="4522288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43" name="부분 원형 242">
            <a:extLst>
              <a:ext uri="{FF2B5EF4-FFF2-40B4-BE49-F238E27FC236}">
                <a16:creationId xmlns:a16="http://schemas.microsoft.com/office/drawing/2014/main" id="{EBCEE073-0010-430A-ACC6-75ABF28ACD86}"/>
              </a:ext>
            </a:extLst>
          </p:cNvPr>
          <p:cNvSpPr/>
          <p:nvPr/>
        </p:nvSpPr>
        <p:spPr>
          <a:xfrm rot="5400000">
            <a:off x="3578842" y="3712917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44" name="부분 원형 243">
            <a:extLst>
              <a:ext uri="{FF2B5EF4-FFF2-40B4-BE49-F238E27FC236}">
                <a16:creationId xmlns:a16="http://schemas.microsoft.com/office/drawing/2014/main" id="{813A9A9F-48F4-4A89-9C0A-22C2BF1A0A75}"/>
              </a:ext>
            </a:extLst>
          </p:cNvPr>
          <p:cNvSpPr/>
          <p:nvPr/>
        </p:nvSpPr>
        <p:spPr>
          <a:xfrm rot="5400000">
            <a:off x="3579776" y="2932240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45" name="부분 원형 244">
            <a:extLst>
              <a:ext uri="{FF2B5EF4-FFF2-40B4-BE49-F238E27FC236}">
                <a16:creationId xmlns:a16="http://schemas.microsoft.com/office/drawing/2014/main" id="{9B4D3A39-94E6-4330-BFCC-14AA3B483E63}"/>
              </a:ext>
            </a:extLst>
          </p:cNvPr>
          <p:cNvSpPr/>
          <p:nvPr/>
        </p:nvSpPr>
        <p:spPr>
          <a:xfrm rot="5400000">
            <a:off x="3578114" y="2154792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47" name="부분 원형 246">
            <a:extLst>
              <a:ext uri="{FF2B5EF4-FFF2-40B4-BE49-F238E27FC236}">
                <a16:creationId xmlns:a16="http://schemas.microsoft.com/office/drawing/2014/main" id="{F8109667-9A08-422C-8214-439380748786}"/>
              </a:ext>
            </a:extLst>
          </p:cNvPr>
          <p:cNvSpPr/>
          <p:nvPr/>
        </p:nvSpPr>
        <p:spPr>
          <a:xfrm rot="5400000">
            <a:off x="3583076" y="1795341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48" name="부분 원형 247">
            <a:extLst>
              <a:ext uri="{FF2B5EF4-FFF2-40B4-BE49-F238E27FC236}">
                <a16:creationId xmlns:a16="http://schemas.microsoft.com/office/drawing/2014/main" id="{D4E7D914-CA4D-49A4-9963-BC926405006C}"/>
              </a:ext>
            </a:extLst>
          </p:cNvPr>
          <p:cNvSpPr/>
          <p:nvPr/>
        </p:nvSpPr>
        <p:spPr>
          <a:xfrm rot="5400000">
            <a:off x="5483074" y="1020085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sp>
        <p:nvSpPr>
          <p:cNvPr id="260" name="자유형: 도형 259">
            <a:extLst>
              <a:ext uri="{FF2B5EF4-FFF2-40B4-BE49-F238E27FC236}">
                <a16:creationId xmlns:a16="http://schemas.microsoft.com/office/drawing/2014/main" id="{24039392-9457-41F9-8453-F878C26C3E2C}"/>
              </a:ext>
            </a:extLst>
          </p:cNvPr>
          <p:cNvSpPr/>
          <p:nvPr/>
        </p:nvSpPr>
        <p:spPr>
          <a:xfrm>
            <a:off x="6764866" y="5117537"/>
            <a:ext cx="394741" cy="854480"/>
          </a:xfrm>
          <a:custGeom>
            <a:avLst/>
            <a:gdLst>
              <a:gd name="connsiteX0" fmla="*/ 0 w 394741"/>
              <a:gd name="connsiteY0" fmla="*/ 0 h 854480"/>
              <a:gd name="connsiteX1" fmla="*/ 394741 w 394741"/>
              <a:gd name="connsiteY1" fmla="*/ 0 h 854480"/>
              <a:gd name="connsiteX2" fmla="*/ 394741 w 394741"/>
              <a:gd name="connsiteY2" fmla="*/ 854480 h 854480"/>
              <a:gd name="connsiteX3" fmla="*/ 0 w 394741"/>
              <a:gd name="connsiteY3" fmla="*/ 854480 h 8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41" h="854480">
                <a:moveTo>
                  <a:pt x="0" y="0"/>
                </a:moveTo>
                <a:lnTo>
                  <a:pt x="394741" y="0"/>
                </a:lnTo>
                <a:lnTo>
                  <a:pt x="394741" y="854480"/>
                </a:lnTo>
                <a:lnTo>
                  <a:pt x="0" y="85448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FFC757C-2735-4BD6-9E3E-09A22C0F29FE}"/>
              </a:ext>
            </a:extLst>
          </p:cNvPr>
          <p:cNvSpPr/>
          <p:nvPr/>
        </p:nvSpPr>
        <p:spPr>
          <a:xfrm>
            <a:off x="9914877" y="5291148"/>
            <a:ext cx="861840" cy="422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51" name="부분 원형 250">
            <a:extLst>
              <a:ext uri="{FF2B5EF4-FFF2-40B4-BE49-F238E27FC236}">
                <a16:creationId xmlns:a16="http://schemas.microsoft.com/office/drawing/2014/main" id="{4B1E1BD3-764B-418E-8848-99300C6E7F91}"/>
              </a:ext>
            </a:extLst>
          </p:cNvPr>
          <p:cNvSpPr/>
          <p:nvPr/>
        </p:nvSpPr>
        <p:spPr>
          <a:xfrm rot="16200000">
            <a:off x="9677900" y="5407912"/>
            <a:ext cx="468000" cy="46799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>
              <a:solidFill>
                <a:schemeClr val="tx1"/>
              </a:solidFill>
            </a:endParaRP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7773F93B-5794-40C3-83D1-0EF1D43895DF}"/>
              </a:ext>
            </a:extLst>
          </p:cNvPr>
          <p:cNvCxnSpPr>
            <a:cxnSpLocks/>
          </p:cNvCxnSpPr>
          <p:nvPr/>
        </p:nvCxnSpPr>
        <p:spPr>
          <a:xfrm flipH="1" flipV="1">
            <a:off x="15400349" y="3267266"/>
            <a:ext cx="361666" cy="1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9E27325D-2EB1-40EE-B191-E2206C4F40E1}"/>
              </a:ext>
            </a:extLst>
          </p:cNvPr>
          <p:cNvCxnSpPr>
            <a:cxnSpLocks/>
          </p:cNvCxnSpPr>
          <p:nvPr/>
        </p:nvCxnSpPr>
        <p:spPr>
          <a:xfrm>
            <a:off x="15416223" y="2346028"/>
            <a:ext cx="0" cy="147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5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7405C7-1F8C-4C86-9286-92EB9B46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3" y="-107943"/>
            <a:ext cx="14800872" cy="96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자유형: 도형 260">
            <a:extLst>
              <a:ext uri="{FF2B5EF4-FFF2-40B4-BE49-F238E27FC236}">
                <a16:creationId xmlns:a16="http://schemas.microsoft.com/office/drawing/2014/main" id="{4BA1AE9E-9325-46FB-B09C-5FC74DB537AD}"/>
              </a:ext>
            </a:extLst>
          </p:cNvPr>
          <p:cNvSpPr/>
          <p:nvPr/>
        </p:nvSpPr>
        <p:spPr>
          <a:xfrm>
            <a:off x="2655865" y="731252"/>
            <a:ext cx="11721692" cy="5309087"/>
          </a:xfrm>
          <a:custGeom>
            <a:avLst/>
            <a:gdLst>
              <a:gd name="connsiteX0" fmla="*/ 0 w 11721692"/>
              <a:gd name="connsiteY0" fmla="*/ 0 h 5309087"/>
              <a:gd name="connsiteX1" fmla="*/ 11721692 w 11721692"/>
              <a:gd name="connsiteY1" fmla="*/ 0 h 5309087"/>
              <a:gd name="connsiteX2" fmla="*/ 11721692 w 11721692"/>
              <a:gd name="connsiteY2" fmla="*/ 3084530 h 5309087"/>
              <a:gd name="connsiteX3" fmla="*/ 2507609 w 11721692"/>
              <a:gd name="connsiteY3" fmla="*/ 3084530 h 5309087"/>
              <a:gd name="connsiteX4" fmla="*/ 2507609 w 11721692"/>
              <a:gd name="connsiteY4" fmla="*/ 3088909 h 5309087"/>
              <a:gd name="connsiteX5" fmla="*/ 2345287 w 11721692"/>
              <a:gd name="connsiteY5" fmla="*/ 3088909 h 5309087"/>
              <a:gd name="connsiteX6" fmla="*/ 2345287 w 11721692"/>
              <a:gd name="connsiteY6" fmla="*/ 4570260 h 5309087"/>
              <a:gd name="connsiteX7" fmla="*/ 2351509 w 11721692"/>
              <a:gd name="connsiteY7" fmla="*/ 4570260 h 5309087"/>
              <a:gd name="connsiteX8" fmla="*/ 2351509 w 11721692"/>
              <a:gd name="connsiteY8" fmla="*/ 4548453 h 5309087"/>
              <a:gd name="connsiteX9" fmla="*/ 4499914 w 11721692"/>
              <a:gd name="connsiteY9" fmla="*/ 4548453 h 5309087"/>
              <a:gd name="connsiteX10" fmla="*/ 4499914 w 11721692"/>
              <a:gd name="connsiteY10" fmla="*/ 4634732 h 5309087"/>
              <a:gd name="connsiteX11" fmla="*/ 4503770 w 11721692"/>
              <a:gd name="connsiteY11" fmla="*/ 4634732 h 5309087"/>
              <a:gd name="connsiteX12" fmla="*/ 4503770 w 11721692"/>
              <a:gd name="connsiteY12" fmla="*/ 5307422 h 5309087"/>
              <a:gd name="connsiteX13" fmla="*/ 4764376 w 11721692"/>
              <a:gd name="connsiteY13" fmla="*/ 5307422 h 5309087"/>
              <a:gd name="connsiteX14" fmla="*/ 4764376 w 11721692"/>
              <a:gd name="connsiteY14" fmla="*/ 5309087 h 5309087"/>
              <a:gd name="connsiteX15" fmla="*/ 4484915 w 11721692"/>
              <a:gd name="connsiteY15" fmla="*/ 5309087 h 5309087"/>
              <a:gd name="connsiteX16" fmla="*/ 4484915 w 11721692"/>
              <a:gd name="connsiteY16" fmla="*/ 5308899 h 5309087"/>
              <a:gd name="connsiteX17" fmla="*/ 245061 w 11721692"/>
              <a:gd name="connsiteY17" fmla="*/ 5308899 h 5309087"/>
              <a:gd name="connsiteX18" fmla="*/ 245061 w 11721692"/>
              <a:gd name="connsiteY18" fmla="*/ 5308898 h 5309087"/>
              <a:gd name="connsiteX19" fmla="*/ 26134 w 11721692"/>
              <a:gd name="connsiteY19" fmla="*/ 5308898 h 5309087"/>
              <a:gd name="connsiteX20" fmla="*/ 26134 w 11721692"/>
              <a:gd name="connsiteY20" fmla="*/ 3084530 h 5309087"/>
              <a:gd name="connsiteX21" fmla="*/ 0 w 11721692"/>
              <a:gd name="connsiteY21" fmla="*/ 3084530 h 530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721692" h="5309087">
                <a:moveTo>
                  <a:pt x="0" y="0"/>
                </a:moveTo>
                <a:lnTo>
                  <a:pt x="11721692" y="0"/>
                </a:lnTo>
                <a:lnTo>
                  <a:pt x="11721692" y="3084530"/>
                </a:lnTo>
                <a:lnTo>
                  <a:pt x="2507609" y="3084530"/>
                </a:lnTo>
                <a:lnTo>
                  <a:pt x="2507609" y="3088909"/>
                </a:lnTo>
                <a:lnTo>
                  <a:pt x="2345287" y="3088909"/>
                </a:lnTo>
                <a:lnTo>
                  <a:pt x="2345287" y="4570260"/>
                </a:lnTo>
                <a:lnTo>
                  <a:pt x="2351509" y="4570260"/>
                </a:lnTo>
                <a:lnTo>
                  <a:pt x="2351509" y="4548453"/>
                </a:lnTo>
                <a:lnTo>
                  <a:pt x="4499914" y="4548453"/>
                </a:lnTo>
                <a:lnTo>
                  <a:pt x="4499914" y="4634732"/>
                </a:lnTo>
                <a:lnTo>
                  <a:pt x="4503770" y="4634732"/>
                </a:lnTo>
                <a:lnTo>
                  <a:pt x="4503770" y="5307422"/>
                </a:lnTo>
                <a:lnTo>
                  <a:pt x="4764376" y="5307422"/>
                </a:lnTo>
                <a:lnTo>
                  <a:pt x="4764376" y="5309087"/>
                </a:lnTo>
                <a:lnTo>
                  <a:pt x="4484915" y="5309087"/>
                </a:lnTo>
                <a:lnTo>
                  <a:pt x="4484915" y="5308899"/>
                </a:lnTo>
                <a:lnTo>
                  <a:pt x="245061" y="5308899"/>
                </a:lnTo>
                <a:lnTo>
                  <a:pt x="245061" y="5308898"/>
                </a:lnTo>
                <a:lnTo>
                  <a:pt x="26134" y="5308898"/>
                </a:lnTo>
                <a:lnTo>
                  <a:pt x="26134" y="3084530"/>
                </a:lnTo>
                <a:lnTo>
                  <a:pt x="0" y="308453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267" name="자유형: 도형 266">
            <a:extLst>
              <a:ext uri="{FF2B5EF4-FFF2-40B4-BE49-F238E27FC236}">
                <a16:creationId xmlns:a16="http://schemas.microsoft.com/office/drawing/2014/main" id="{B74F02ED-77DC-4561-AE51-0662BF543DB4}"/>
              </a:ext>
            </a:extLst>
          </p:cNvPr>
          <p:cNvSpPr/>
          <p:nvPr/>
        </p:nvSpPr>
        <p:spPr>
          <a:xfrm>
            <a:off x="2655862" y="3809999"/>
            <a:ext cx="11727791" cy="5068022"/>
          </a:xfrm>
          <a:custGeom>
            <a:avLst/>
            <a:gdLst>
              <a:gd name="connsiteX0" fmla="*/ 9409992 w 11727791"/>
              <a:gd name="connsiteY0" fmla="*/ 0 h 5068022"/>
              <a:gd name="connsiteX1" fmla="*/ 11727791 w 11727791"/>
              <a:gd name="connsiteY1" fmla="*/ 0 h 5068022"/>
              <a:gd name="connsiteX2" fmla="*/ 11727791 w 11727791"/>
              <a:gd name="connsiteY2" fmla="*/ 1957865 h 5068022"/>
              <a:gd name="connsiteX3" fmla="*/ 11720937 w 11727791"/>
              <a:gd name="connsiteY3" fmla="*/ 1957865 h 5068022"/>
              <a:gd name="connsiteX4" fmla="*/ 11720937 w 11727791"/>
              <a:gd name="connsiteY4" fmla="*/ 2230150 h 5068022"/>
              <a:gd name="connsiteX5" fmla="*/ 11720937 w 11727791"/>
              <a:gd name="connsiteY5" fmla="*/ 2819038 h 5068022"/>
              <a:gd name="connsiteX6" fmla="*/ 11720937 w 11727791"/>
              <a:gd name="connsiteY6" fmla="*/ 5068022 h 5068022"/>
              <a:gd name="connsiteX7" fmla="*/ 0 w 11727791"/>
              <a:gd name="connsiteY7" fmla="*/ 5068022 h 5068022"/>
              <a:gd name="connsiteX8" fmla="*/ 0 w 11727791"/>
              <a:gd name="connsiteY8" fmla="*/ 2230150 h 5068022"/>
              <a:gd name="connsiteX9" fmla="*/ 7259214 w 11727791"/>
              <a:gd name="connsiteY9" fmla="*/ 2230150 h 5068022"/>
              <a:gd name="connsiteX10" fmla="*/ 7259214 w 11727791"/>
              <a:gd name="connsiteY10" fmla="*/ 1482138 h 5068022"/>
              <a:gd name="connsiteX11" fmla="*/ 8472064 w 11727791"/>
              <a:gd name="connsiteY11" fmla="*/ 1482138 h 5068022"/>
              <a:gd name="connsiteX12" fmla="*/ 8472064 w 11727791"/>
              <a:gd name="connsiteY12" fmla="*/ 1492469 h 5068022"/>
              <a:gd name="connsiteX13" fmla="*/ 9267215 w 11727791"/>
              <a:gd name="connsiteY13" fmla="*/ 1492469 h 5068022"/>
              <a:gd name="connsiteX14" fmla="*/ 9267215 w 11727791"/>
              <a:gd name="connsiteY14" fmla="*/ 17160 h 5068022"/>
              <a:gd name="connsiteX15" fmla="*/ 9409992 w 11727791"/>
              <a:gd name="connsiteY15" fmla="*/ 17160 h 50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27791" h="5068022">
                <a:moveTo>
                  <a:pt x="9409992" y="0"/>
                </a:moveTo>
                <a:lnTo>
                  <a:pt x="11727791" y="0"/>
                </a:lnTo>
                <a:lnTo>
                  <a:pt x="11727791" y="1957865"/>
                </a:lnTo>
                <a:lnTo>
                  <a:pt x="11720937" y="1957865"/>
                </a:lnTo>
                <a:lnTo>
                  <a:pt x="11720937" y="2230150"/>
                </a:lnTo>
                <a:lnTo>
                  <a:pt x="11720937" y="2819038"/>
                </a:lnTo>
                <a:lnTo>
                  <a:pt x="11720937" y="5068022"/>
                </a:lnTo>
                <a:lnTo>
                  <a:pt x="0" y="5068022"/>
                </a:lnTo>
                <a:lnTo>
                  <a:pt x="0" y="2230150"/>
                </a:lnTo>
                <a:lnTo>
                  <a:pt x="7259214" y="2230150"/>
                </a:lnTo>
                <a:lnTo>
                  <a:pt x="7259214" y="1482138"/>
                </a:lnTo>
                <a:lnTo>
                  <a:pt x="8472064" y="1482138"/>
                </a:lnTo>
                <a:lnTo>
                  <a:pt x="8472064" y="1492469"/>
                </a:lnTo>
                <a:lnTo>
                  <a:pt x="9267215" y="1492469"/>
                </a:lnTo>
                <a:lnTo>
                  <a:pt x="9267215" y="17160"/>
                </a:lnTo>
                <a:lnTo>
                  <a:pt x="9409992" y="1716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18EBC0-59BE-4534-A38B-7773BF95E653}"/>
              </a:ext>
            </a:extLst>
          </p:cNvPr>
          <p:cNvSpPr/>
          <p:nvPr/>
        </p:nvSpPr>
        <p:spPr>
          <a:xfrm>
            <a:off x="2666141" y="734291"/>
            <a:ext cx="11720946" cy="8132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C99F39-23C9-4EE5-86C8-DC70A88E9639}"/>
              </a:ext>
            </a:extLst>
          </p:cNvPr>
          <p:cNvGrpSpPr/>
          <p:nvPr/>
        </p:nvGrpSpPr>
        <p:grpSpPr>
          <a:xfrm>
            <a:off x="6575432" y="1613132"/>
            <a:ext cx="467999" cy="938620"/>
            <a:chOff x="6572249" y="1613132"/>
            <a:chExt cx="468000" cy="938619"/>
          </a:xfrm>
        </p:grpSpPr>
        <p:sp>
          <p:nvSpPr>
            <p:cNvPr id="30" name="부분 원형 29">
              <a:extLst>
                <a:ext uri="{FF2B5EF4-FFF2-40B4-BE49-F238E27FC236}">
                  <a16:creationId xmlns:a16="http://schemas.microsoft.com/office/drawing/2014/main" id="{16364943-1683-4365-AD58-BF1A959715F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31" name="부분 원형 30">
              <a:extLst>
                <a:ext uri="{FF2B5EF4-FFF2-40B4-BE49-F238E27FC236}">
                  <a16:creationId xmlns:a16="http://schemas.microsoft.com/office/drawing/2014/main" id="{22D0CA1F-6B19-4FE4-8884-E389A67F0EF6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464100-902E-4295-83D2-3F04AC5A74D1}"/>
              </a:ext>
            </a:extLst>
          </p:cNvPr>
          <p:cNvSpPr/>
          <p:nvPr/>
        </p:nvSpPr>
        <p:spPr>
          <a:xfrm>
            <a:off x="7006284" y="735705"/>
            <a:ext cx="2439352" cy="15820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1F5F32-38CC-495B-A387-19EF192244BA}"/>
              </a:ext>
            </a:extLst>
          </p:cNvPr>
          <p:cNvGrpSpPr/>
          <p:nvPr/>
        </p:nvGrpSpPr>
        <p:grpSpPr>
          <a:xfrm>
            <a:off x="11681152" y="4084356"/>
            <a:ext cx="467999" cy="938620"/>
            <a:chOff x="6572249" y="1613132"/>
            <a:chExt cx="468000" cy="938619"/>
          </a:xfrm>
        </p:grpSpPr>
        <p:sp>
          <p:nvSpPr>
            <p:cNvPr id="45" name="부분 원형 44">
              <a:extLst>
                <a:ext uri="{FF2B5EF4-FFF2-40B4-BE49-F238E27FC236}">
                  <a16:creationId xmlns:a16="http://schemas.microsoft.com/office/drawing/2014/main" id="{24E6DD49-CC3F-4820-9613-D9F509A170F5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46" name="부분 원형 45">
              <a:extLst>
                <a:ext uri="{FF2B5EF4-FFF2-40B4-BE49-F238E27FC236}">
                  <a16:creationId xmlns:a16="http://schemas.microsoft.com/office/drawing/2014/main" id="{DC02CE0A-3E99-4D5F-BD41-0FF2FBD3093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3BFFC3B-CC45-4B46-8C1B-94D3123DE513}"/>
              </a:ext>
            </a:extLst>
          </p:cNvPr>
          <p:cNvGrpSpPr/>
          <p:nvPr/>
        </p:nvGrpSpPr>
        <p:grpSpPr>
          <a:xfrm rot="16200000">
            <a:off x="7348595" y="1849260"/>
            <a:ext cx="467999" cy="938620"/>
            <a:chOff x="6572249" y="1613132"/>
            <a:chExt cx="468000" cy="938619"/>
          </a:xfrm>
        </p:grpSpPr>
        <p:sp>
          <p:nvSpPr>
            <p:cNvPr id="55" name="부분 원형 54">
              <a:extLst>
                <a:ext uri="{FF2B5EF4-FFF2-40B4-BE49-F238E27FC236}">
                  <a16:creationId xmlns:a16="http://schemas.microsoft.com/office/drawing/2014/main" id="{733CA635-234A-4129-A9B1-BD88A48FDF2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56" name="부분 원형 55">
              <a:extLst>
                <a:ext uri="{FF2B5EF4-FFF2-40B4-BE49-F238E27FC236}">
                  <a16:creationId xmlns:a16="http://schemas.microsoft.com/office/drawing/2014/main" id="{3E92FA08-742E-4E77-A3CE-8B41F8C6A303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5BAD143-168C-4315-9B75-4522DFBB1B8F}"/>
              </a:ext>
            </a:extLst>
          </p:cNvPr>
          <p:cNvGrpSpPr/>
          <p:nvPr/>
        </p:nvGrpSpPr>
        <p:grpSpPr>
          <a:xfrm rot="5400000">
            <a:off x="6687054" y="4810877"/>
            <a:ext cx="467999" cy="938620"/>
            <a:chOff x="6572249" y="1613132"/>
            <a:chExt cx="468000" cy="938619"/>
          </a:xfrm>
        </p:grpSpPr>
        <p:sp>
          <p:nvSpPr>
            <p:cNvPr id="58" name="부분 원형 57">
              <a:extLst>
                <a:ext uri="{FF2B5EF4-FFF2-40B4-BE49-F238E27FC236}">
                  <a16:creationId xmlns:a16="http://schemas.microsoft.com/office/drawing/2014/main" id="{AC35299D-842B-42BA-9DBF-764AF37F25B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59" name="부분 원형 58">
              <a:extLst>
                <a:ext uri="{FF2B5EF4-FFF2-40B4-BE49-F238E27FC236}">
                  <a16:creationId xmlns:a16="http://schemas.microsoft.com/office/drawing/2014/main" id="{8AB83042-36CB-49A5-9B20-75AE96B614B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2FF829-71E6-4712-8A03-F83F814C2BA1}"/>
              </a:ext>
            </a:extLst>
          </p:cNvPr>
          <p:cNvGrpSpPr/>
          <p:nvPr/>
        </p:nvGrpSpPr>
        <p:grpSpPr>
          <a:xfrm rot="5400000">
            <a:off x="9446451" y="5569388"/>
            <a:ext cx="468001" cy="938620"/>
            <a:chOff x="6572249" y="1613132"/>
            <a:chExt cx="468001" cy="938619"/>
          </a:xfrm>
        </p:grpSpPr>
        <p:sp>
          <p:nvSpPr>
            <p:cNvPr id="61" name="부분 원형 60">
              <a:extLst>
                <a:ext uri="{FF2B5EF4-FFF2-40B4-BE49-F238E27FC236}">
                  <a16:creationId xmlns:a16="http://schemas.microsoft.com/office/drawing/2014/main" id="{FBF784BD-D85E-489C-92B4-F08F4492811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62" name="부분 원형 61">
              <a:extLst>
                <a:ext uri="{FF2B5EF4-FFF2-40B4-BE49-F238E27FC236}">
                  <a16:creationId xmlns:a16="http://schemas.microsoft.com/office/drawing/2014/main" id="{8CB758DF-9DB0-46CB-A6BC-AEEC00266B2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4AE6B78-8BED-42E8-AC43-0BDF7E1FAD33}"/>
              </a:ext>
            </a:extLst>
          </p:cNvPr>
          <p:cNvGrpSpPr/>
          <p:nvPr/>
        </p:nvGrpSpPr>
        <p:grpSpPr>
          <a:xfrm rot="10800000">
            <a:off x="4766264" y="4400655"/>
            <a:ext cx="467999" cy="938620"/>
            <a:chOff x="6572249" y="1613132"/>
            <a:chExt cx="468000" cy="938619"/>
          </a:xfrm>
        </p:grpSpPr>
        <p:sp>
          <p:nvSpPr>
            <p:cNvPr id="64" name="부분 원형 63">
              <a:extLst>
                <a:ext uri="{FF2B5EF4-FFF2-40B4-BE49-F238E27FC236}">
                  <a16:creationId xmlns:a16="http://schemas.microsoft.com/office/drawing/2014/main" id="{78C48BA6-8539-4051-A223-2C997C48B14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65" name="부분 원형 64">
              <a:extLst>
                <a:ext uri="{FF2B5EF4-FFF2-40B4-BE49-F238E27FC236}">
                  <a16:creationId xmlns:a16="http://schemas.microsoft.com/office/drawing/2014/main" id="{6ED6417D-6AF2-49B9-80A6-7681EF5D756E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CEC05C-B9B7-476E-B4D4-19B65632FD25}"/>
              </a:ext>
            </a:extLst>
          </p:cNvPr>
          <p:cNvCxnSpPr>
            <a:cxnSpLocks/>
          </p:cNvCxnSpPr>
          <p:nvPr/>
        </p:nvCxnSpPr>
        <p:spPr>
          <a:xfrm>
            <a:off x="5000952" y="4931987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90EDF21-DBE7-47B5-A6E8-D7CC3A824A65}"/>
              </a:ext>
            </a:extLst>
          </p:cNvPr>
          <p:cNvCxnSpPr>
            <a:cxnSpLocks/>
          </p:cNvCxnSpPr>
          <p:nvPr/>
        </p:nvCxnSpPr>
        <p:spPr>
          <a:xfrm>
            <a:off x="9913580" y="5301512"/>
            <a:ext cx="1189" cy="510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FB50F90-7712-44A9-99EF-F69850E0F0D2}"/>
              </a:ext>
            </a:extLst>
          </p:cNvPr>
          <p:cNvCxnSpPr>
            <a:cxnSpLocks/>
          </p:cNvCxnSpPr>
          <p:nvPr/>
        </p:nvCxnSpPr>
        <p:spPr>
          <a:xfrm>
            <a:off x="11915467" y="3829051"/>
            <a:ext cx="0" cy="483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D3984E-F1D0-49BB-A7D3-106FAC6B6730}"/>
              </a:ext>
            </a:extLst>
          </p:cNvPr>
          <p:cNvCxnSpPr>
            <a:cxnSpLocks/>
          </p:cNvCxnSpPr>
          <p:nvPr/>
        </p:nvCxnSpPr>
        <p:spPr>
          <a:xfrm>
            <a:off x="9791700" y="3821114"/>
            <a:ext cx="2124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FEC2A-089E-423E-ADE0-F4CEDDDADC77}"/>
              </a:ext>
            </a:extLst>
          </p:cNvPr>
          <p:cNvSpPr/>
          <p:nvPr/>
        </p:nvSpPr>
        <p:spPr>
          <a:xfrm>
            <a:off x="7161080" y="3820849"/>
            <a:ext cx="2277944" cy="485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FB6A78-4081-4CC0-B1E2-13FE2AFFA0F3}"/>
              </a:ext>
            </a:extLst>
          </p:cNvPr>
          <p:cNvSpPr/>
          <p:nvPr/>
        </p:nvSpPr>
        <p:spPr>
          <a:xfrm>
            <a:off x="7159635" y="4598715"/>
            <a:ext cx="2277944" cy="1441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081C75-1F62-421B-8867-5E6F58FECE9B}"/>
              </a:ext>
            </a:extLst>
          </p:cNvPr>
          <p:cNvSpPr/>
          <p:nvPr/>
        </p:nvSpPr>
        <p:spPr>
          <a:xfrm>
            <a:off x="7276690" y="6037873"/>
            <a:ext cx="2051890" cy="2336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7D07D5-3A94-4321-80DC-176726AD75A1}"/>
              </a:ext>
            </a:extLst>
          </p:cNvPr>
          <p:cNvSpPr/>
          <p:nvPr/>
        </p:nvSpPr>
        <p:spPr>
          <a:xfrm>
            <a:off x="2665395" y="3891555"/>
            <a:ext cx="1547525" cy="7116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151A08-0062-4B00-84B3-CB27222B7EEC}"/>
              </a:ext>
            </a:extLst>
          </p:cNvPr>
          <p:cNvSpPr txBox="1"/>
          <p:nvPr/>
        </p:nvSpPr>
        <p:spPr>
          <a:xfrm>
            <a:off x="7824747" y="3912105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열람실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C0EE3B-F0C8-4803-8E14-F1CEEDC4AF33}"/>
              </a:ext>
            </a:extLst>
          </p:cNvPr>
          <p:cNvSpPr txBox="1"/>
          <p:nvPr/>
        </p:nvSpPr>
        <p:spPr>
          <a:xfrm>
            <a:off x="8321206" y="1386167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회의실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E472DA5-3D5A-4054-A876-7263A78AE869}"/>
              </a:ext>
            </a:extLst>
          </p:cNvPr>
          <p:cNvSpPr/>
          <p:nvPr/>
        </p:nvSpPr>
        <p:spPr>
          <a:xfrm>
            <a:off x="6809538" y="735703"/>
            <a:ext cx="1007234" cy="15820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CFA3F13-ED68-4A31-AE13-66F8DDA00BB1}"/>
              </a:ext>
            </a:extLst>
          </p:cNvPr>
          <p:cNvSpPr txBox="1"/>
          <p:nvPr/>
        </p:nvSpPr>
        <p:spPr>
          <a:xfrm>
            <a:off x="11025571" y="4861492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화장실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3B22948-2697-4A4C-A0EA-B0DAA4733CFA}"/>
              </a:ext>
            </a:extLst>
          </p:cNvPr>
          <p:cNvSpPr txBox="1"/>
          <p:nvPr/>
        </p:nvSpPr>
        <p:spPr>
          <a:xfrm>
            <a:off x="3052334" y="4010730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사무실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4E8E157-F239-48FB-A578-C0EBE7AA7642}"/>
              </a:ext>
            </a:extLst>
          </p:cNvPr>
          <p:cNvCxnSpPr>
            <a:cxnSpLocks/>
          </p:cNvCxnSpPr>
          <p:nvPr/>
        </p:nvCxnSpPr>
        <p:spPr>
          <a:xfrm>
            <a:off x="7159635" y="4605140"/>
            <a:ext cx="2262288" cy="1429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E967D83-E0BE-4995-A378-4D4B2BC222B1}"/>
              </a:ext>
            </a:extLst>
          </p:cNvPr>
          <p:cNvCxnSpPr>
            <a:cxnSpLocks/>
          </p:cNvCxnSpPr>
          <p:nvPr/>
        </p:nvCxnSpPr>
        <p:spPr>
          <a:xfrm flipV="1">
            <a:off x="7159037" y="4599453"/>
            <a:ext cx="2256722" cy="1440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E0E4488-58F6-4F33-8885-14F56B4AC432}"/>
              </a:ext>
            </a:extLst>
          </p:cNvPr>
          <p:cNvGrpSpPr/>
          <p:nvPr/>
        </p:nvGrpSpPr>
        <p:grpSpPr>
          <a:xfrm>
            <a:off x="7162744" y="6790110"/>
            <a:ext cx="2732291" cy="1240478"/>
            <a:chOff x="7191320" y="6790110"/>
            <a:chExt cx="2732291" cy="1240478"/>
          </a:xfrm>
          <a:solidFill>
            <a:schemeClr val="bg1"/>
          </a:solidFill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D381A83-0427-4297-88B0-DD2650BA382E}"/>
                </a:ext>
              </a:extLst>
            </p:cNvPr>
            <p:cNvSpPr/>
            <p:nvPr/>
          </p:nvSpPr>
          <p:spPr>
            <a:xfrm>
              <a:off x="7197417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4EB303F-68E0-4E5D-A678-723D3A4F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20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EE5DE54-8159-47C4-AF2D-1A2CA0FEC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85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ED0D2A5-6053-4A3F-B26C-09E14826EAF8}"/>
              </a:ext>
            </a:extLst>
          </p:cNvPr>
          <p:cNvCxnSpPr>
            <a:cxnSpLocks/>
          </p:cNvCxnSpPr>
          <p:nvPr/>
        </p:nvCxnSpPr>
        <p:spPr>
          <a:xfrm>
            <a:off x="5003929" y="5279705"/>
            <a:ext cx="21489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FAA927D-F369-4A16-841F-0AC56B9A2F6A}"/>
              </a:ext>
            </a:extLst>
          </p:cNvPr>
          <p:cNvSpPr/>
          <p:nvPr/>
        </p:nvSpPr>
        <p:spPr>
          <a:xfrm>
            <a:off x="6152069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21B1E1E-99E3-4540-A432-CF684CCEB154}"/>
              </a:ext>
            </a:extLst>
          </p:cNvPr>
          <p:cNvSpPr/>
          <p:nvPr/>
        </p:nvSpPr>
        <p:spPr>
          <a:xfrm>
            <a:off x="6653718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65BA4CD8-9176-4FF8-80E5-E86EA2A0A99F}"/>
              </a:ext>
            </a:extLst>
          </p:cNvPr>
          <p:cNvCxnSpPr>
            <a:cxnSpLocks/>
          </p:cNvCxnSpPr>
          <p:nvPr/>
        </p:nvCxnSpPr>
        <p:spPr>
          <a:xfrm>
            <a:off x="6152066" y="4033557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7AC7C0C-0DBC-494B-9FD6-293F0680D851}"/>
              </a:ext>
            </a:extLst>
          </p:cNvPr>
          <p:cNvCxnSpPr>
            <a:cxnSpLocks/>
          </p:cNvCxnSpPr>
          <p:nvPr/>
        </p:nvCxnSpPr>
        <p:spPr>
          <a:xfrm>
            <a:off x="6158416" y="4103406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6BA3193-8E63-4C18-99A3-6694CDF7DD01}"/>
              </a:ext>
            </a:extLst>
          </p:cNvPr>
          <p:cNvSpPr/>
          <p:nvPr/>
        </p:nvSpPr>
        <p:spPr>
          <a:xfrm>
            <a:off x="5001181" y="3819545"/>
            <a:ext cx="1144670" cy="815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A0B56EC-727A-48CA-9319-4CDA7796B241}"/>
              </a:ext>
            </a:extLst>
          </p:cNvPr>
          <p:cNvCxnSpPr>
            <a:cxnSpLocks/>
          </p:cNvCxnSpPr>
          <p:nvPr/>
        </p:nvCxnSpPr>
        <p:spPr>
          <a:xfrm>
            <a:off x="6152066" y="3887505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6D4077-3F0A-4B1F-A0C8-AE14823B95F3}"/>
              </a:ext>
            </a:extLst>
          </p:cNvPr>
          <p:cNvCxnSpPr>
            <a:cxnSpLocks/>
          </p:cNvCxnSpPr>
          <p:nvPr/>
        </p:nvCxnSpPr>
        <p:spPr>
          <a:xfrm>
            <a:off x="6158416" y="3963704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81AADD7-16A6-461F-84FA-714A893D5E98}"/>
              </a:ext>
            </a:extLst>
          </p:cNvPr>
          <p:cNvSpPr/>
          <p:nvPr/>
        </p:nvSpPr>
        <p:spPr>
          <a:xfrm>
            <a:off x="10306901" y="5068147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CFC8E38-C36C-4E96-A4A3-705935FB7362}"/>
              </a:ext>
            </a:extLst>
          </p:cNvPr>
          <p:cNvSpPr/>
          <p:nvPr/>
        </p:nvSpPr>
        <p:spPr>
          <a:xfrm>
            <a:off x="9911702" y="5069841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5CD44E3-1546-4858-9778-430CCC2F3505}"/>
              </a:ext>
            </a:extLst>
          </p:cNvPr>
          <p:cNvCxnSpPr>
            <a:cxnSpLocks/>
          </p:cNvCxnSpPr>
          <p:nvPr/>
        </p:nvCxnSpPr>
        <p:spPr>
          <a:xfrm>
            <a:off x="9915074" y="5247467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28ABBC2-4E0E-47E0-96BD-22688C92ED81}"/>
              </a:ext>
            </a:extLst>
          </p:cNvPr>
          <p:cNvCxnSpPr>
            <a:cxnSpLocks/>
          </p:cNvCxnSpPr>
          <p:nvPr/>
        </p:nvCxnSpPr>
        <p:spPr>
          <a:xfrm>
            <a:off x="9908726" y="5204074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0ACB8C7-7353-4241-B921-D0BC398124C1}"/>
              </a:ext>
            </a:extLst>
          </p:cNvPr>
          <p:cNvCxnSpPr>
            <a:cxnSpLocks/>
          </p:cNvCxnSpPr>
          <p:nvPr/>
        </p:nvCxnSpPr>
        <p:spPr>
          <a:xfrm>
            <a:off x="9911901" y="5156446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0AFF2C8-49D7-4D4B-B8DA-DE7931874FD1}"/>
              </a:ext>
            </a:extLst>
          </p:cNvPr>
          <p:cNvCxnSpPr>
            <a:cxnSpLocks/>
          </p:cNvCxnSpPr>
          <p:nvPr/>
        </p:nvCxnSpPr>
        <p:spPr>
          <a:xfrm>
            <a:off x="9915074" y="5113741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90EEE6A-7758-4BB8-B842-7F6CF9D97E10}"/>
              </a:ext>
            </a:extLst>
          </p:cNvPr>
          <p:cNvSpPr/>
          <p:nvPr/>
        </p:nvSpPr>
        <p:spPr>
          <a:xfrm>
            <a:off x="6280767" y="962696"/>
            <a:ext cx="886266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AE82C53-9EA7-4725-A631-6D5428B2F921}"/>
              </a:ext>
            </a:extLst>
          </p:cNvPr>
          <p:cNvSpPr/>
          <p:nvPr/>
        </p:nvSpPr>
        <p:spPr>
          <a:xfrm>
            <a:off x="6280767" y="736753"/>
            <a:ext cx="886266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AA1C708-1874-4805-8F16-8A83BCD8BB08}"/>
              </a:ext>
            </a:extLst>
          </p:cNvPr>
          <p:cNvCxnSpPr>
            <a:cxnSpLocks/>
          </p:cNvCxnSpPr>
          <p:nvPr/>
        </p:nvCxnSpPr>
        <p:spPr>
          <a:xfrm>
            <a:off x="6397076" y="736752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F73E858-A08E-4D70-A46E-895C8AE28F35}"/>
              </a:ext>
            </a:extLst>
          </p:cNvPr>
          <p:cNvCxnSpPr>
            <a:cxnSpLocks/>
          </p:cNvCxnSpPr>
          <p:nvPr/>
        </p:nvCxnSpPr>
        <p:spPr>
          <a:xfrm>
            <a:off x="6501850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69A8DD0-F626-460E-8223-110829EC8082}"/>
              </a:ext>
            </a:extLst>
          </p:cNvPr>
          <p:cNvCxnSpPr>
            <a:cxnSpLocks/>
          </p:cNvCxnSpPr>
          <p:nvPr/>
        </p:nvCxnSpPr>
        <p:spPr>
          <a:xfrm>
            <a:off x="66066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FA4DECB-EA40-4C01-9147-7B305234163D}"/>
              </a:ext>
            </a:extLst>
          </p:cNvPr>
          <p:cNvCxnSpPr>
            <a:cxnSpLocks/>
          </p:cNvCxnSpPr>
          <p:nvPr/>
        </p:nvCxnSpPr>
        <p:spPr>
          <a:xfrm>
            <a:off x="6708225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E66DBD54-B683-46D5-AB0F-D81331C34C8E}"/>
              </a:ext>
            </a:extLst>
          </p:cNvPr>
          <p:cNvCxnSpPr>
            <a:cxnSpLocks/>
          </p:cNvCxnSpPr>
          <p:nvPr/>
        </p:nvCxnSpPr>
        <p:spPr>
          <a:xfrm>
            <a:off x="68098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F454301-7890-4282-88F6-0EEF754BE479}"/>
              </a:ext>
            </a:extLst>
          </p:cNvPr>
          <p:cNvSpPr/>
          <p:nvPr/>
        </p:nvSpPr>
        <p:spPr>
          <a:xfrm>
            <a:off x="6810115" y="120306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91E0817-FEA0-4D61-8CAC-7537CAD0D674}"/>
              </a:ext>
            </a:extLst>
          </p:cNvPr>
          <p:cNvSpPr/>
          <p:nvPr/>
        </p:nvSpPr>
        <p:spPr>
          <a:xfrm>
            <a:off x="9909563" y="3821415"/>
            <a:ext cx="797511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4258CC3-70DE-4438-8F51-6F42B91F9661}"/>
              </a:ext>
            </a:extLst>
          </p:cNvPr>
          <p:cNvSpPr/>
          <p:nvPr/>
        </p:nvSpPr>
        <p:spPr>
          <a:xfrm>
            <a:off x="10348999" y="392683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EF7379B4-453A-42C2-A053-91BF2238623E}"/>
              </a:ext>
            </a:extLst>
          </p:cNvPr>
          <p:cNvGrpSpPr/>
          <p:nvPr/>
        </p:nvGrpSpPr>
        <p:grpSpPr>
          <a:xfrm rot="16200000">
            <a:off x="9440706" y="3352417"/>
            <a:ext cx="467999" cy="938620"/>
            <a:chOff x="6572249" y="1613132"/>
            <a:chExt cx="468000" cy="938619"/>
          </a:xfrm>
        </p:grpSpPr>
        <p:sp>
          <p:nvSpPr>
            <p:cNvPr id="231" name="부분 원형 230">
              <a:extLst>
                <a:ext uri="{FF2B5EF4-FFF2-40B4-BE49-F238E27FC236}">
                  <a16:creationId xmlns:a16="http://schemas.microsoft.com/office/drawing/2014/main" id="{24C4C193-92E6-4A47-A5CD-2D32535E9712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32" name="부분 원형 231">
              <a:extLst>
                <a:ext uri="{FF2B5EF4-FFF2-40B4-BE49-F238E27FC236}">
                  <a16:creationId xmlns:a16="http://schemas.microsoft.com/office/drawing/2014/main" id="{BCE67F01-9CD1-4105-948F-B53B4C715EA2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B2DA5DDB-0AAE-45F4-B161-65B542493194}"/>
              </a:ext>
            </a:extLst>
          </p:cNvPr>
          <p:cNvSpPr txBox="1"/>
          <p:nvPr/>
        </p:nvSpPr>
        <p:spPr>
          <a:xfrm>
            <a:off x="10324788" y="3985256"/>
            <a:ext cx="364202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3"/>
              <a:t>E/V</a:t>
            </a:r>
            <a:endParaRPr lang="ko-KR" altLang="en-US" sz="963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59038B-0C7F-457F-A75C-17545CE0DE25}"/>
              </a:ext>
            </a:extLst>
          </p:cNvPr>
          <p:cNvSpPr txBox="1"/>
          <p:nvPr/>
        </p:nvSpPr>
        <p:spPr>
          <a:xfrm>
            <a:off x="6841067" y="1250362"/>
            <a:ext cx="364202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3"/>
              <a:t>E/V</a:t>
            </a:r>
            <a:endParaRPr lang="ko-KR" altLang="en-US" sz="963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F25A2EF-3F7E-449E-9B3B-F75441E2964C}"/>
              </a:ext>
            </a:extLst>
          </p:cNvPr>
          <p:cNvSpPr txBox="1"/>
          <p:nvPr/>
        </p:nvSpPr>
        <p:spPr>
          <a:xfrm>
            <a:off x="8051904" y="6043870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사무실</a:t>
            </a:r>
            <a:endParaRPr lang="en-US" altLang="ko-KR" sz="963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4BEBE32-65FA-4296-B555-6FA28D440380}"/>
              </a:ext>
            </a:extLst>
          </p:cNvPr>
          <p:cNvSpPr txBox="1"/>
          <p:nvPr/>
        </p:nvSpPr>
        <p:spPr>
          <a:xfrm>
            <a:off x="5349547" y="4044911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화장실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2A7B095A-CBF4-49F0-B08D-54C07295AE93}"/>
              </a:ext>
            </a:extLst>
          </p:cNvPr>
          <p:cNvSpPr/>
          <p:nvPr/>
        </p:nvSpPr>
        <p:spPr>
          <a:xfrm>
            <a:off x="10703901" y="4787289"/>
            <a:ext cx="1212850" cy="50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78B146F-2FF7-447A-8E42-BBB94F41E567}"/>
              </a:ext>
            </a:extLst>
          </p:cNvPr>
          <p:cNvCxnSpPr>
            <a:cxnSpLocks/>
          </p:cNvCxnSpPr>
          <p:nvPr/>
        </p:nvCxnSpPr>
        <p:spPr>
          <a:xfrm>
            <a:off x="11916179" y="3822171"/>
            <a:ext cx="24833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DB337EE1-0991-4AC8-B8F6-F3DF4A28A381}"/>
              </a:ext>
            </a:extLst>
          </p:cNvPr>
          <p:cNvSpPr txBox="1"/>
          <p:nvPr/>
        </p:nvSpPr>
        <p:spPr>
          <a:xfrm>
            <a:off x="3058251" y="2639219"/>
            <a:ext cx="3720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>
                <a:solidFill>
                  <a:schemeClr val="accent3">
                    <a:lumMod val="40000"/>
                    <a:lumOff val="6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어문학 자료실</a:t>
            </a:r>
            <a:endParaRPr lang="en-US" altLang="ko-KR" sz="4800">
              <a:solidFill>
                <a:schemeClr val="accent3">
                  <a:lumMod val="40000"/>
                  <a:lumOff val="6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B715039-278B-4AC3-B5BA-5FC562BB5815}"/>
              </a:ext>
            </a:extLst>
          </p:cNvPr>
          <p:cNvSpPr txBox="1"/>
          <p:nvPr/>
        </p:nvSpPr>
        <p:spPr>
          <a:xfrm>
            <a:off x="10278899" y="6993278"/>
            <a:ext cx="3720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>
                <a:solidFill>
                  <a:schemeClr val="accent1">
                    <a:lumMod val="40000"/>
                    <a:lumOff val="6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인문학 자료실</a:t>
            </a:r>
            <a:endParaRPr lang="en-US" altLang="ko-KR" sz="4800">
              <a:solidFill>
                <a:schemeClr val="accent1">
                  <a:lumMod val="40000"/>
                  <a:lumOff val="6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594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자유형: 도형 260">
            <a:extLst>
              <a:ext uri="{FF2B5EF4-FFF2-40B4-BE49-F238E27FC236}">
                <a16:creationId xmlns:a16="http://schemas.microsoft.com/office/drawing/2014/main" id="{4BA1AE9E-9325-46FB-B09C-5FC74DB537AD}"/>
              </a:ext>
            </a:extLst>
          </p:cNvPr>
          <p:cNvSpPr/>
          <p:nvPr/>
        </p:nvSpPr>
        <p:spPr>
          <a:xfrm>
            <a:off x="2655865" y="731252"/>
            <a:ext cx="11721692" cy="5309087"/>
          </a:xfrm>
          <a:custGeom>
            <a:avLst/>
            <a:gdLst>
              <a:gd name="connsiteX0" fmla="*/ 0 w 11721692"/>
              <a:gd name="connsiteY0" fmla="*/ 0 h 5309087"/>
              <a:gd name="connsiteX1" fmla="*/ 11721692 w 11721692"/>
              <a:gd name="connsiteY1" fmla="*/ 0 h 5309087"/>
              <a:gd name="connsiteX2" fmla="*/ 11721692 w 11721692"/>
              <a:gd name="connsiteY2" fmla="*/ 3084530 h 5309087"/>
              <a:gd name="connsiteX3" fmla="*/ 2507609 w 11721692"/>
              <a:gd name="connsiteY3" fmla="*/ 3084530 h 5309087"/>
              <a:gd name="connsiteX4" fmla="*/ 2507609 w 11721692"/>
              <a:gd name="connsiteY4" fmla="*/ 3088909 h 5309087"/>
              <a:gd name="connsiteX5" fmla="*/ 2345287 w 11721692"/>
              <a:gd name="connsiteY5" fmla="*/ 3088909 h 5309087"/>
              <a:gd name="connsiteX6" fmla="*/ 2345287 w 11721692"/>
              <a:gd name="connsiteY6" fmla="*/ 4570260 h 5309087"/>
              <a:gd name="connsiteX7" fmla="*/ 2351509 w 11721692"/>
              <a:gd name="connsiteY7" fmla="*/ 4570260 h 5309087"/>
              <a:gd name="connsiteX8" fmla="*/ 2351509 w 11721692"/>
              <a:gd name="connsiteY8" fmla="*/ 4548453 h 5309087"/>
              <a:gd name="connsiteX9" fmla="*/ 4499914 w 11721692"/>
              <a:gd name="connsiteY9" fmla="*/ 4548453 h 5309087"/>
              <a:gd name="connsiteX10" fmla="*/ 4499914 w 11721692"/>
              <a:gd name="connsiteY10" fmla="*/ 4634732 h 5309087"/>
              <a:gd name="connsiteX11" fmla="*/ 4503770 w 11721692"/>
              <a:gd name="connsiteY11" fmla="*/ 4634732 h 5309087"/>
              <a:gd name="connsiteX12" fmla="*/ 4503770 w 11721692"/>
              <a:gd name="connsiteY12" fmla="*/ 5307422 h 5309087"/>
              <a:gd name="connsiteX13" fmla="*/ 4764376 w 11721692"/>
              <a:gd name="connsiteY13" fmla="*/ 5307422 h 5309087"/>
              <a:gd name="connsiteX14" fmla="*/ 4764376 w 11721692"/>
              <a:gd name="connsiteY14" fmla="*/ 5309087 h 5309087"/>
              <a:gd name="connsiteX15" fmla="*/ 4484915 w 11721692"/>
              <a:gd name="connsiteY15" fmla="*/ 5309087 h 5309087"/>
              <a:gd name="connsiteX16" fmla="*/ 4484915 w 11721692"/>
              <a:gd name="connsiteY16" fmla="*/ 5308899 h 5309087"/>
              <a:gd name="connsiteX17" fmla="*/ 245061 w 11721692"/>
              <a:gd name="connsiteY17" fmla="*/ 5308899 h 5309087"/>
              <a:gd name="connsiteX18" fmla="*/ 245061 w 11721692"/>
              <a:gd name="connsiteY18" fmla="*/ 5308898 h 5309087"/>
              <a:gd name="connsiteX19" fmla="*/ 26134 w 11721692"/>
              <a:gd name="connsiteY19" fmla="*/ 5308898 h 5309087"/>
              <a:gd name="connsiteX20" fmla="*/ 26134 w 11721692"/>
              <a:gd name="connsiteY20" fmla="*/ 3084530 h 5309087"/>
              <a:gd name="connsiteX21" fmla="*/ 0 w 11721692"/>
              <a:gd name="connsiteY21" fmla="*/ 3084530 h 530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721692" h="5309087">
                <a:moveTo>
                  <a:pt x="0" y="0"/>
                </a:moveTo>
                <a:lnTo>
                  <a:pt x="11721692" y="0"/>
                </a:lnTo>
                <a:lnTo>
                  <a:pt x="11721692" y="3084530"/>
                </a:lnTo>
                <a:lnTo>
                  <a:pt x="2507609" y="3084530"/>
                </a:lnTo>
                <a:lnTo>
                  <a:pt x="2507609" y="3088909"/>
                </a:lnTo>
                <a:lnTo>
                  <a:pt x="2345287" y="3088909"/>
                </a:lnTo>
                <a:lnTo>
                  <a:pt x="2345287" y="4570260"/>
                </a:lnTo>
                <a:lnTo>
                  <a:pt x="2351509" y="4570260"/>
                </a:lnTo>
                <a:lnTo>
                  <a:pt x="2351509" y="4548453"/>
                </a:lnTo>
                <a:lnTo>
                  <a:pt x="4499914" y="4548453"/>
                </a:lnTo>
                <a:lnTo>
                  <a:pt x="4499914" y="4634732"/>
                </a:lnTo>
                <a:lnTo>
                  <a:pt x="4503770" y="4634732"/>
                </a:lnTo>
                <a:lnTo>
                  <a:pt x="4503770" y="5307422"/>
                </a:lnTo>
                <a:lnTo>
                  <a:pt x="4764376" y="5307422"/>
                </a:lnTo>
                <a:lnTo>
                  <a:pt x="4764376" y="5309087"/>
                </a:lnTo>
                <a:lnTo>
                  <a:pt x="4484915" y="5309087"/>
                </a:lnTo>
                <a:lnTo>
                  <a:pt x="4484915" y="5308899"/>
                </a:lnTo>
                <a:lnTo>
                  <a:pt x="245061" y="5308899"/>
                </a:lnTo>
                <a:lnTo>
                  <a:pt x="245061" y="5308898"/>
                </a:lnTo>
                <a:lnTo>
                  <a:pt x="26134" y="5308898"/>
                </a:lnTo>
                <a:lnTo>
                  <a:pt x="26134" y="3084530"/>
                </a:lnTo>
                <a:lnTo>
                  <a:pt x="0" y="308453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267" name="자유형: 도형 266">
            <a:extLst>
              <a:ext uri="{FF2B5EF4-FFF2-40B4-BE49-F238E27FC236}">
                <a16:creationId xmlns:a16="http://schemas.microsoft.com/office/drawing/2014/main" id="{B74F02ED-77DC-4561-AE51-0662BF543DB4}"/>
              </a:ext>
            </a:extLst>
          </p:cNvPr>
          <p:cNvSpPr/>
          <p:nvPr/>
        </p:nvSpPr>
        <p:spPr>
          <a:xfrm>
            <a:off x="2655862" y="3809999"/>
            <a:ext cx="11727791" cy="5068022"/>
          </a:xfrm>
          <a:custGeom>
            <a:avLst/>
            <a:gdLst>
              <a:gd name="connsiteX0" fmla="*/ 9409992 w 11727791"/>
              <a:gd name="connsiteY0" fmla="*/ 0 h 5068022"/>
              <a:gd name="connsiteX1" fmla="*/ 11727791 w 11727791"/>
              <a:gd name="connsiteY1" fmla="*/ 0 h 5068022"/>
              <a:gd name="connsiteX2" fmla="*/ 11727791 w 11727791"/>
              <a:gd name="connsiteY2" fmla="*/ 1957865 h 5068022"/>
              <a:gd name="connsiteX3" fmla="*/ 11720937 w 11727791"/>
              <a:gd name="connsiteY3" fmla="*/ 1957865 h 5068022"/>
              <a:gd name="connsiteX4" fmla="*/ 11720937 w 11727791"/>
              <a:gd name="connsiteY4" fmla="*/ 2230150 h 5068022"/>
              <a:gd name="connsiteX5" fmla="*/ 11720937 w 11727791"/>
              <a:gd name="connsiteY5" fmla="*/ 2819038 h 5068022"/>
              <a:gd name="connsiteX6" fmla="*/ 11720937 w 11727791"/>
              <a:gd name="connsiteY6" fmla="*/ 5068022 h 5068022"/>
              <a:gd name="connsiteX7" fmla="*/ 0 w 11727791"/>
              <a:gd name="connsiteY7" fmla="*/ 5068022 h 5068022"/>
              <a:gd name="connsiteX8" fmla="*/ 0 w 11727791"/>
              <a:gd name="connsiteY8" fmla="*/ 2230150 h 5068022"/>
              <a:gd name="connsiteX9" fmla="*/ 7259214 w 11727791"/>
              <a:gd name="connsiteY9" fmla="*/ 2230150 h 5068022"/>
              <a:gd name="connsiteX10" fmla="*/ 7259214 w 11727791"/>
              <a:gd name="connsiteY10" fmla="*/ 1482138 h 5068022"/>
              <a:gd name="connsiteX11" fmla="*/ 8472064 w 11727791"/>
              <a:gd name="connsiteY11" fmla="*/ 1482138 h 5068022"/>
              <a:gd name="connsiteX12" fmla="*/ 8472064 w 11727791"/>
              <a:gd name="connsiteY12" fmla="*/ 1492469 h 5068022"/>
              <a:gd name="connsiteX13" fmla="*/ 9267215 w 11727791"/>
              <a:gd name="connsiteY13" fmla="*/ 1492469 h 5068022"/>
              <a:gd name="connsiteX14" fmla="*/ 9267215 w 11727791"/>
              <a:gd name="connsiteY14" fmla="*/ 17160 h 5068022"/>
              <a:gd name="connsiteX15" fmla="*/ 9409992 w 11727791"/>
              <a:gd name="connsiteY15" fmla="*/ 17160 h 50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727791" h="5068022">
                <a:moveTo>
                  <a:pt x="9409992" y="0"/>
                </a:moveTo>
                <a:lnTo>
                  <a:pt x="11727791" y="0"/>
                </a:lnTo>
                <a:lnTo>
                  <a:pt x="11727791" y="1957865"/>
                </a:lnTo>
                <a:lnTo>
                  <a:pt x="11720937" y="1957865"/>
                </a:lnTo>
                <a:lnTo>
                  <a:pt x="11720937" y="2230150"/>
                </a:lnTo>
                <a:lnTo>
                  <a:pt x="11720937" y="2819038"/>
                </a:lnTo>
                <a:lnTo>
                  <a:pt x="11720937" y="5068022"/>
                </a:lnTo>
                <a:lnTo>
                  <a:pt x="0" y="5068022"/>
                </a:lnTo>
                <a:lnTo>
                  <a:pt x="0" y="2230150"/>
                </a:lnTo>
                <a:lnTo>
                  <a:pt x="7259214" y="2230150"/>
                </a:lnTo>
                <a:lnTo>
                  <a:pt x="7259214" y="1482138"/>
                </a:lnTo>
                <a:lnTo>
                  <a:pt x="8472064" y="1482138"/>
                </a:lnTo>
                <a:lnTo>
                  <a:pt x="8472064" y="1492469"/>
                </a:lnTo>
                <a:lnTo>
                  <a:pt x="9267215" y="1492469"/>
                </a:lnTo>
                <a:lnTo>
                  <a:pt x="9267215" y="17160"/>
                </a:lnTo>
                <a:lnTo>
                  <a:pt x="9409992" y="1716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63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18EBC0-59BE-4534-A38B-7773BF95E653}"/>
              </a:ext>
            </a:extLst>
          </p:cNvPr>
          <p:cNvSpPr/>
          <p:nvPr/>
        </p:nvSpPr>
        <p:spPr>
          <a:xfrm>
            <a:off x="2666141" y="734291"/>
            <a:ext cx="11720946" cy="8132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C99F39-23C9-4EE5-86C8-DC70A88E9639}"/>
              </a:ext>
            </a:extLst>
          </p:cNvPr>
          <p:cNvGrpSpPr/>
          <p:nvPr/>
        </p:nvGrpSpPr>
        <p:grpSpPr>
          <a:xfrm>
            <a:off x="6575432" y="1613132"/>
            <a:ext cx="467999" cy="938620"/>
            <a:chOff x="6572249" y="1613132"/>
            <a:chExt cx="468000" cy="938619"/>
          </a:xfrm>
        </p:grpSpPr>
        <p:sp>
          <p:nvSpPr>
            <p:cNvPr id="30" name="부분 원형 29">
              <a:extLst>
                <a:ext uri="{FF2B5EF4-FFF2-40B4-BE49-F238E27FC236}">
                  <a16:creationId xmlns:a16="http://schemas.microsoft.com/office/drawing/2014/main" id="{16364943-1683-4365-AD58-BF1A959715F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31" name="부분 원형 30">
              <a:extLst>
                <a:ext uri="{FF2B5EF4-FFF2-40B4-BE49-F238E27FC236}">
                  <a16:creationId xmlns:a16="http://schemas.microsoft.com/office/drawing/2014/main" id="{22D0CA1F-6B19-4FE4-8884-E389A67F0EF6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464100-902E-4295-83D2-3F04AC5A74D1}"/>
              </a:ext>
            </a:extLst>
          </p:cNvPr>
          <p:cNvSpPr/>
          <p:nvPr/>
        </p:nvSpPr>
        <p:spPr>
          <a:xfrm>
            <a:off x="7006284" y="735705"/>
            <a:ext cx="2439352" cy="15820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1F5F32-38CC-495B-A387-19EF192244BA}"/>
              </a:ext>
            </a:extLst>
          </p:cNvPr>
          <p:cNvGrpSpPr/>
          <p:nvPr/>
        </p:nvGrpSpPr>
        <p:grpSpPr>
          <a:xfrm>
            <a:off x="11681152" y="4084356"/>
            <a:ext cx="467999" cy="938620"/>
            <a:chOff x="6572249" y="1613132"/>
            <a:chExt cx="468000" cy="938619"/>
          </a:xfrm>
        </p:grpSpPr>
        <p:sp>
          <p:nvSpPr>
            <p:cNvPr id="45" name="부분 원형 44">
              <a:extLst>
                <a:ext uri="{FF2B5EF4-FFF2-40B4-BE49-F238E27FC236}">
                  <a16:creationId xmlns:a16="http://schemas.microsoft.com/office/drawing/2014/main" id="{24E6DD49-CC3F-4820-9613-D9F509A170F5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46" name="부분 원형 45">
              <a:extLst>
                <a:ext uri="{FF2B5EF4-FFF2-40B4-BE49-F238E27FC236}">
                  <a16:creationId xmlns:a16="http://schemas.microsoft.com/office/drawing/2014/main" id="{DC02CE0A-3E99-4D5F-BD41-0FF2FBD3093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3BFFC3B-CC45-4B46-8C1B-94D3123DE513}"/>
              </a:ext>
            </a:extLst>
          </p:cNvPr>
          <p:cNvGrpSpPr/>
          <p:nvPr/>
        </p:nvGrpSpPr>
        <p:grpSpPr>
          <a:xfrm rot="16200000">
            <a:off x="7348595" y="1849260"/>
            <a:ext cx="467999" cy="938620"/>
            <a:chOff x="6572249" y="1613132"/>
            <a:chExt cx="468000" cy="938619"/>
          </a:xfrm>
        </p:grpSpPr>
        <p:sp>
          <p:nvSpPr>
            <p:cNvPr id="55" name="부분 원형 54">
              <a:extLst>
                <a:ext uri="{FF2B5EF4-FFF2-40B4-BE49-F238E27FC236}">
                  <a16:creationId xmlns:a16="http://schemas.microsoft.com/office/drawing/2014/main" id="{733CA635-234A-4129-A9B1-BD88A48FDF2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56" name="부분 원형 55">
              <a:extLst>
                <a:ext uri="{FF2B5EF4-FFF2-40B4-BE49-F238E27FC236}">
                  <a16:creationId xmlns:a16="http://schemas.microsoft.com/office/drawing/2014/main" id="{3E92FA08-742E-4E77-A3CE-8B41F8C6A303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5BAD143-168C-4315-9B75-4522DFBB1B8F}"/>
              </a:ext>
            </a:extLst>
          </p:cNvPr>
          <p:cNvGrpSpPr/>
          <p:nvPr/>
        </p:nvGrpSpPr>
        <p:grpSpPr>
          <a:xfrm rot="5400000">
            <a:off x="6687054" y="4810877"/>
            <a:ext cx="467999" cy="938620"/>
            <a:chOff x="6572249" y="1613132"/>
            <a:chExt cx="468000" cy="938619"/>
          </a:xfrm>
        </p:grpSpPr>
        <p:sp>
          <p:nvSpPr>
            <p:cNvPr id="58" name="부분 원형 57">
              <a:extLst>
                <a:ext uri="{FF2B5EF4-FFF2-40B4-BE49-F238E27FC236}">
                  <a16:creationId xmlns:a16="http://schemas.microsoft.com/office/drawing/2014/main" id="{AC35299D-842B-42BA-9DBF-764AF37F25B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59" name="부분 원형 58">
              <a:extLst>
                <a:ext uri="{FF2B5EF4-FFF2-40B4-BE49-F238E27FC236}">
                  <a16:creationId xmlns:a16="http://schemas.microsoft.com/office/drawing/2014/main" id="{8AB83042-36CB-49A5-9B20-75AE96B614B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2FF829-71E6-4712-8A03-F83F814C2BA1}"/>
              </a:ext>
            </a:extLst>
          </p:cNvPr>
          <p:cNvGrpSpPr/>
          <p:nvPr/>
        </p:nvGrpSpPr>
        <p:grpSpPr>
          <a:xfrm rot="5400000">
            <a:off x="9446451" y="5569388"/>
            <a:ext cx="468001" cy="938620"/>
            <a:chOff x="6572249" y="1613132"/>
            <a:chExt cx="468001" cy="938619"/>
          </a:xfrm>
        </p:grpSpPr>
        <p:sp>
          <p:nvSpPr>
            <p:cNvPr id="61" name="부분 원형 60">
              <a:extLst>
                <a:ext uri="{FF2B5EF4-FFF2-40B4-BE49-F238E27FC236}">
                  <a16:creationId xmlns:a16="http://schemas.microsoft.com/office/drawing/2014/main" id="{FBF784BD-D85E-489C-92B4-F08F4492811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62" name="부분 원형 61">
              <a:extLst>
                <a:ext uri="{FF2B5EF4-FFF2-40B4-BE49-F238E27FC236}">
                  <a16:creationId xmlns:a16="http://schemas.microsoft.com/office/drawing/2014/main" id="{8CB758DF-9DB0-46CB-A6BC-AEEC00266B2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4AE6B78-8BED-42E8-AC43-0BDF7E1FAD33}"/>
              </a:ext>
            </a:extLst>
          </p:cNvPr>
          <p:cNvGrpSpPr/>
          <p:nvPr/>
        </p:nvGrpSpPr>
        <p:grpSpPr>
          <a:xfrm rot="10800000">
            <a:off x="4766264" y="4400655"/>
            <a:ext cx="467999" cy="938620"/>
            <a:chOff x="6572249" y="1613132"/>
            <a:chExt cx="468000" cy="938619"/>
          </a:xfrm>
        </p:grpSpPr>
        <p:sp>
          <p:nvSpPr>
            <p:cNvPr id="64" name="부분 원형 63">
              <a:extLst>
                <a:ext uri="{FF2B5EF4-FFF2-40B4-BE49-F238E27FC236}">
                  <a16:creationId xmlns:a16="http://schemas.microsoft.com/office/drawing/2014/main" id="{78C48BA6-8539-4051-A223-2C997C48B14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65" name="부분 원형 64">
              <a:extLst>
                <a:ext uri="{FF2B5EF4-FFF2-40B4-BE49-F238E27FC236}">
                  <a16:creationId xmlns:a16="http://schemas.microsoft.com/office/drawing/2014/main" id="{6ED6417D-6AF2-49B9-80A6-7681EF5D756E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CEC05C-B9B7-476E-B4D4-19B65632FD25}"/>
              </a:ext>
            </a:extLst>
          </p:cNvPr>
          <p:cNvCxnSpPr>
            <a:cxnSpLocks/>
          </p:cNvCxnSpPr>
          <p:nvPr/>
        </p:nvCxnSpPr>
        <p:spPr>
          <a:xfrm>
            <a:off x="5000952" y="4931987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90EDF21-DBE7-47B5-A6E8-D7CC3A824A65}"/>
              </a:ext>
            </a:extLst>
          </p:cNvPr>
          <p:cNvCxnSpPr>
            <a:cxnSpLocks/>
          </p:cNvCxnSpPr>
          <p:nvPr/>
        </p:nvCxnSpPr>
        <p:spPr>
          <a:xfrm>
            <a:off x="9913580" y="5301512"/>
            <a:ext cx="1189" cy="510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FB50F90-7712-44A9-99EF-F69850E0F0D2}"/>
              </a:ext>
            </a:extLst>
          </p:cNvPr>
          <p:cNvCxnSpPr>
            <a:cxnSpLocks/>
          </p:cNvCxnSpPr>
          <p:nvPr/>
        </p:nvCxnSpPr>
        <p:spPr>
          <a:xfrm>
            <a:off x="11915467" y="3829051"/>
            <a:ext cx="0" cy="483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D3984E-F1D0-49BB-A7D3-106FAC6B6730}"/>
              </a:ext>
            </a:extLst>
          </p:cNvPr>
          <p:cNvCxnSpPr>
            <a:cxnSpLocks/>
          </p:cNvCxnSpPr>
          <p:nvPr/>
        </p:nvCxnSpPr>
        <p:spPr>
          <a:xfrm>
            <a:off x="9791700" y="3821114"/>
            <a:ext cx="2124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FEC2A-089E-423E-ADE0-F4CEDDDADC77}"/>
              </a:ext>
            </a:extLst>
          </p:cNvPr>
          <p:cNvSpPr/>
          <p:nvPr/>
        </p:nvSpPr>
        <p:spPr>
          <a:xfrm>
            <a:off x="7161080" y="3820849"/>
            <a:ext cx="2277944" cy="485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FB6A78-4081-4CC0-B1E2-13FE2AFFA0F3}"/>
              </a:ext>
            </a:extLst>
          </p:cNvPr>
          <p:cNvSpPr/>
          <p:nvPr/>
        </p:nvSpPr>
        <p:spPr>
          <a:xfrm>
            <a:off x="7159635" y="4598715"/>
            <a:ext cx="2277944" cy="1441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081C75-1F62-421B-8867-5E6F58FECE9B}"/>
              </a:ext>
            </a:extLst>
          </p:cNvPr>
          <p:cNvSpPr/>
          <p:nvPr/>
        </p:nvSpPr>
        <p:spPr>
          <a:xfrm>
            <a:off x="7276690" y="6037873"/>
            <a:ext cx="2051890" cy="2336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7D07D5-3A94-4321-80DC-176726AD75A1}"/>
              </a:ext>
            </a:extLst>
          </p:cNvPr>
          <p:cNvSpPr/>
          <p:nvPr/>
        </p:nvSpPr>
        <p:spPr>
          <a:xfrm>
            <a:off x="2665395" y="3891555"/>
            <a:ext cx="1547525" cy="7116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E472DA5-3D5A-4054-A876-7263A78AE869}"/>
              </a:ext>
            </a:extLst>
          </p:cNvPr>
          <p:cNvSpPr/>
          <p:nvPr/>
        </p:nvSpPr>
        <p:spPr>
          <a:xfrm>
            <a:off x="6809538" y="735703"/>
            <a:ext cx="1007234" cy="15820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4E8E157-F239-48FB-A578-C0EBE7AA7642}"/>
              </a:ext>
            </a:extLst>
          </p:cNvPr>
          <p:cNvCxnSpPr>
            <a:cxnSpLocks/>
          </p:cNvCxnSpPr>
          <p:nvPr/>
        </p:nvCxnSpPr>
        <p:spPr>
          <a:xfrm>
            <a:off x="7159635" y="4605140"/>
            <a:ext cx="2262288" cy="1429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E967D83-E0BE-4995-A378-4D4B2BC222B1}"/>
              </a:ext>
            </a:extLst>
          </p:cNvPr>
          <p:cNvCxnSpPr>
            <a:cxnSpLocks/>
          </p:cNvCxnSpPr>
          <p:nvPr/>
        </p:nvCxnSpPr>
        <p:spPr>
          <a:xfrm flipV="1">
            <a:off x="7159037" y="4599453"/>
            <a:ext cx="2256722" cy="1440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E0E4488-58F6-4F33-8885-14F56B4AC432}"/>
              </a:ext>
            </a:extLst>
          </p:cNvPr>
          <p:cNvGrpSpPr/>
          <p:nvPr/>
        </p:nvGrpSpPr>
        <p:grpSpPr>
          <a:xfrm>
            <a:off x="7162744" y="6790110"/>
            <a:ext cx="2732291" cy="1240478"/>
            <a:chOff x="7191320" y="6790110"/>
            <a:chExt cx="2732291" cy="1240478"/>
          </a:xfrm>
          <a:solidFill>
            <a:schemeClr val="bg1"/>
          </a:solidFill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D381A83-0427-4297-88B0-DD2650BA382E}"/>
                </a:ext>
              </a:extLst>
            </p:cNvPr>
            <p:cNvSpPr/>
            <p:nvPr/>
          </p:nvSpPr>
          <p:spPr>
            <a:xfrm>
              <a:off x="7197417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4EB303F-68E0-4E5D-A678-723D3A4F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20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EE5DE54-8159-47C4-AF2D-1A2CA0FEC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85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ED0D2A5-6053-4A3F-B26C-09E14826EAF8}"/>
              </a:ext>
            </a:extLst>
          </p:cNvPr>
          <p:cNvCxnSpPr>
            <a:cxnSpLocks/>
          </p:cNvCxnSpPr>
          <p:nvPr/>
        </p:nvCxnSpPr>
        <p:spPr>
          <a:xfrm>
            <a:off x="5003929" y="5279705"/>
            <a:ext cx="21489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FAA927D-F369-4A16-841F-0AC56B9A2F6A}"/>
              </a:ext>
            </a:extLst>
          </p:cNvPr>
          <p:cNvSpPr/>
          <p:nvPr/>
        </p:nvSpPr>
        <p:spPr>
          <a:xfrm>
            <a:off x="6152069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21B1E1E-99E3-4540-A432-CF684CCEB154}"/>
              </a:ext>
            </a:extLst>
          </p:cNvPr>
          <p:cNvSpPr/>
          <p:nvPr/>
        </p:nvSpPr>
        <p:spPr>
          <a:xfrm>
            <a:off x="6653718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65BA4CD8-9176-4FF8-80E5-E86EA2A0A99F}"/>
              </a:ext>
            </a:extLst>
          </p:cNvPr>
          <p:cNvCxnSpPr>
            <a:cxnSpLocks/>
          </p:cNvCxnSpPr>
          <p:nvPr/>
        </p:nvCxnSpPr>
        <p:spPr>
          <a:xfrm>
            <a:off x="6152066" y="4033557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7AC7C0C-0DBC-494B-9FD6-293F0680D851}"/>
              </a:ext>
            </a:extLst>
          </p:cNvPr>
          <p:cNvCxnSpPr>
            <a:cxnSpLocks/>
          </p:cNvCxnSpPr>
          <p:nvPr/>
        </p:nvCxnSpPr>
        <p:spPr>
          <a:xfrm>
            <a:off x="6158416" y="4103406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6BA3193-8E63-4C18-99A3-6694CDF7DD01}"/>
              </a:ext>
            </a:extLst>
          </p:cNvPr>
          <p:cNvSpPr/>
          <p:nvPr/>
        </p:nvSpPr>
        <p:spPr>
          <a:xfrm>
            <a:off x="5001181" y="3819545"/>
            <a:ext cx="1144670" cy="815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A0B56EC-727A-48CA-9319-4CDA7796B241}"/>
              </a:ext>
            </a:extLst>
          </p:cNvPr>
          <p:cNvCxnSpPr>
            <a:cxnSpLocks/>
          </p:cNvCxnSpPr>
          <p:nvPr/>
        </p:nvCxnSpPr>
        <p:spPr>
          <a:xfrm>
            <a:off x="6152066" y="3887505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6D4077-3F0A-4B1F-A0C8-AE14823B95F3}"/>
              </a:ext>
            </a:extLst>
          </p:cNvPr>
          <p:cNvCxnSpPr>
            <a:cxnSpLocks/>
          </p:cNvCxnSpPr>
          <p:nvPr/>
        </p:nvCxnSpPr>
        <p:spPr>
          <a:xfrm>
            <a:off x="6158416" y="3963704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81AADD7-16A6-461F-84FA-714A893D5E98}"/>
              </a:ext>
            </a:extLst>
          </p:cNvPr>
          <p:cNvSpPr/>
          <p:nvPr/>
        </p:nvSpPr>
        <p:spPr>
          <a:xfrm>
            <a:off x="10306901" y="5068147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CFC8E38-C36C-4E96-A4A3-705935FB7362}"/>
              </a:ext>
            </a:extLst>
          </p:cNvPr>
          <p:cNvSpPr/>
          <p:nvPr/>
        </p:nvSpPr>
        <p:spPr>
          <a:xfrm>
            <a:off x="9911702" y="5069841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5CD44E3-1546-4858-9778-430CCC2F3505}"/>
              </a:ext>
            </a:extLst>
          </p:cNvPr>
          <p:cNvCxnSpPr>
            <a:cxnSpLocks/>
          </p:cNvCxnSpPr>
          <p:nvPr/>
        </p:nvCxnSpPr>
        <p:spPr>
          <a:xfrm>
            <a:off x="9915074" y="5247467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28ABBC2-4E0E-47E0-96BD-22688C92ED81}"/>
              </a:ext>
            </a:extLst>
          </p:cNvPr>
          <p:cNvCxnSpPr>
            <a:cxnSpLocks/>
          </p:cNvCxnSpPr>
          <p:nvPr/>
        </p:nvCxnSpPr>
        <p:spPr>
          <a:xfrm>
            <a:off x="9908726" y="5204074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0ACB8C7-7353-4241-B921-D0BC398124C1}"/>
              </a:ext>
            </a:extLst>
          </p:cNvPr>
          <p:cNvCxnSpPr>
            <a:cxnSpLocks/>
          </p:cNvCxnSpPr>
          <p:nvPr/>
        </p:nvCxnSpPr>
        <p:spPr>
          <a:xfrm>
            <a:off x="9911901" y="5156446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0AFF2C8-49D7-4D4B-B8DA-DE7931874FD1}"/>
              </a:ext>
            </a:extLst>
          </p:cNvPr>
          <p:cNvCxnSpPr>
            <a:cxnSpLocks/>
          </p:cNvCxnSpPr>
          <p:nvPr/>
        </p:nvCxnSpPr>
        <p:spPr>
          <a:xfrm>
            <a:off x="9915074" y="5113741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90EEE6A-7758-4BB8-B842-7F6CF9D97E10}"/>
              </a:ext>
            </a:extLst>
          </p:cNvPr>
          <p:cNvSpPr/>
          <p:nvPr/>
        </p:nvSpPr>
        <p:spPr>
          <a:xfrm>
            <a:off x="6280767" y="962696"/>
            <a:ext cx="886266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AE82C53-9EA7-4725-A631-6D5428B2F921}"/>
              </a:ext>
            </a:extLst>
          </p:cNvPr>
          <p:cNvSpPr/>
          <p:nvPr/>
        </p:nvSpPr>
        <p:spPr>
          <a:xfrm>
            <a:off x="6280767" y="736753"/>
            <a:ext cx="886266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AA1C708-1874-4805-8F16-8A83BCD8BB08}"/>
              </a:ext>
            </a:extLst>
          </p:cNvPr>
          <p:cNvCxnSpPr>
            <a:cxnSpLocks/>
          </p:cNvCxnSpPr>
          <p:nvPr/>
        </p:nvCxnSpPr>
        <p:spPr>
          <a:xfrm>
            <a:off x="6397076" y="736752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F73E858-A08E-4D70-A46E-895C8AE28F35}"/>
              </a:ext>
            </a:extLst>
          </p:cNvPr>
          <p:cNvCxnSpPr>
            <a:cxnSpLocks/>
          </p:cNvCxnSpPr>
          <p:nvPr/>
        </p:nvCxnSpPr>
        <p:spPr>
          <a:xfrm>
            <a:off x="6501850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69A8DD0-F626-460E-8223-110829EC8082}"/>
              </a:ext>
            </a:extLst>
          </p:cNvPr>
          <p:cNvCxnSpPr>
            <a:cxnSpLocks/>
          </p:cNvCxnSpPr>
          <p:nvPr/>
        </p:nvCxnSpPr>
        <p:spPr>
          <a:xfrm>
            <a:off x="66066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FA4DECB-EA40-4C01-9147-7B305234163D}"/>
              </a:ext>
            </a:extLst>
          </p:cNvPr>
          <p:cNvCxnSpPr>
            <a:cxnSpLocks/>
          </p:cNvCxnSpPr>
          <p:nvPr/>
        </p:nvCxnSpPr>
        <p:spPr>
          <a:xfrm>
            <a:off x="6708225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E66DBD54-B683-46D5-AB0F-D81331C34C8E}"/>
              </a:ext>
            </a:extLst>
          </p:cNvPr>
          <p:cNvCxnSpPr>
            <a:cxnSpLocks/>
          </p:cNvCxnSpPr>
          <p:nvPr/>
        </p:nvCxnSpPr>
        <p:spPr>
          <a:xfrm>
            <a:off x="68098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F454301-7890-4282-88F6-0EEF754BE479}"/>
              </a:ext>
            </a:extLst>
          </p:cNvPr>
          <p:cNvSpPr/>
          <p:nvPr/>
        </p:nvSpPr>
        <p:spPr>
          <a:xfrm>
            <a:off x="6810115" y="120306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91E0817-FEA0-4D61-8CAC-7537CAD0D674}"/>
              </a:ext>
            </a:extLst>
          </p:cNvPr>
          <p:cNvSpPr/>
          <p:nvPr/>
        </p:nvSpPr>
        <p:spPr>
          <a:xfrm>
            <a:off x="9909563" y="3821415"/>
            <a:ext cx="797511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4258CC3-70DE-4438-8F51-6F42B91F9661}"/>
              </a:ext>
            </a:extLst>
          </p:cNvPr>
          <p:cNvSpPr/>
          <p:nvPr/>
        </p:nvSpPr>
        <p:spPr>
          <a:xfrm>
            <a:off x="10348999" y="392683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EF7379B4-453A-42C2-A053-91BF2238623E}"/>
              </a:ext>
            </a:extLst>
          </p:cNvPr>
          <p:cNvGrpSpPr/>
          <p:nvPr/>
        </p:nvGrpSpPr>
        <p:grpSpPr>
          <a:xfrm rot="16200000">
            <a:off x="9440706" y="3352417"/>
            <a:ext cx="467999" cy="938620"/>
            <a:chOff x="6572249" y="1613132"/>
            <a:chExt cx="468000" cy="938619"/>
          </a:xfrm>
        </p:grpSpPr>
        <p:sp>
          <p:nvSpPr>
            <p:cNvPr id="231" name="부분 원형 230">
              <a:extLst>
                <a:ext uri="{FF2B5EF4-FFF2-40B4-BE49-F238E27FC236}">
                  <a16:creationId xmlns:a16="http://schemas.microsoft.com/office/drawing/2014/main" id="{24C4C193-92E6-4A47-A5CD-2D32535E9712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32" name="부분 원형 231">
              <a:extLst>
                <a:ext uri="{FF2B5EF4-FFF2-40B4-BE49-F238E27FC236}">
                  <a16:creationId xmlns:a16="http://schemas.microsoft.com/office/drawing/2014/main" id="{BCE67F01-9CD1-4105-948F-B53B4C715EA2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2A7B095A-CBF4-49F0-B08D-54C07295AE93}"/>
              </a:ext>
            </a:extLst>
          </p:cNvPr>
          <p:cNvSpPr/>
          <p:nvPr/>
        </p:nvSpPr>
        <p:spPr>
          <a:xfrm>
            <a:off x="10703901" y="4787289"/>
            <a:ext cx="1212850" cy="50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78B146F-2FF7-447A-8E42-BBB94F41E567}"/>
              </a:ext>
            </a:extLst>
          </p:cNvPr>
          <p:cNvCxnSpPr>
            <a:cxnSpLocks/>
          </p:cNvCxnSpPr>
          <p:nvPr/>
        </p:nvCxnSpPr>
        <p:spPr>
          <a:xfrm>
            <a:off x="11916179" y="3822171"/>
            <a:ext cx="24833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8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48C029-FEDE-469F-8122-3E1EADB7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41" y="-991035"/>
            <a:ext cx="13882254" cy="107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1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90E13CBF-73E8-4C04-8B71-9EEA8681C56B}"/>
              </a:ext>
            </a:extLst>
          </p:cNvPr>
          <p:cNvSpPr/>
          <p:nvPr/>
        </p:nvSpPr>
        <p:spPr>
          <a:xfrm>
            <a:off x="11928013" y="3821193"/>
            <a:ext cx="2451222" cy="1898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D08A8815-773A-4E81-9674-8D9BE1EEAB51}"/>
              </a:ext>
            </a:extLst>
          </p:cNvPr>
          <p:cNvSpPr/>
          <p:nvPr/>
        </p:nvSpPr>
        <p:spPr>
          <a:xfrm>
            <a:off x="2660161" y="5294133"/>
            <a:ext cx="11717633" cy="35651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E4056914-2CFF-4413-AFAE-3EC27BD916EB}"/>
              </a:ext>
            </a:extLst>
          </p:cNvPr>
          <p:cNvSpPr/>
          <p:nvPr/>
        </p:nvSpPr>
        <p:spPr>
          <a:xfrm>
            <a:off x="2660162" y="3815152"/>
            <a:ext cx="2335150" cy="2451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BA7BAF97-3CE0-4F89-B396-C6FB9B3753AB}"/>
              </a:ext>
            </a:extLst>
          </p:cNvPr>
          <p:cNvSpPr/>
          <p:nvPr/>
        </p:nvSpPr>
        <p:spPr>
          <a:xfrm>
            <a:off x="2666127" y="2314447"/>
            <a:ext cx="4499905" cy="1497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D2674A82-969C-4615-BB11-59943B3339E9}"/>
              </a:ext>
            </a:extLst>
          </p:cNvPr>
          <p:cNvSpPr/>
          <p:nvPr/>
        </p:nvSpPr>
        <p:spPr>
          <a:xfrm>
            <a:off x="2666128" y="734307"/>
            <a:ext cx="4143698" cy="165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8071D34-14AD-48CC-9660-D18409CA1A23}"/>
              </a:ext>
            </a:extLst>
          </p:cNvPr>
          <p:cNvSpPr/>
          <p:nvPr/>
        </p:nvSpPr>
        <p:spPr>
          <a:xfrm>
            <a:off x="9444010" y="2295854"/>
            <a:ext cx="4933787" cy="1522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5C5D47AD-2A2F-41EB-855E-2CB8A3548E0E}"/>
              </a:ext>
            </a:extLst>
          </p:cNvPr>
          <p:cNvSpPr/>
          <p:nvPr/>
        </p:nvSpPr>
        <p:spPr>
          <a:xfrm>
            <a:off x="7822214" y="740780"/>
            <a:ext cx="6555583" cy="1565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066BA32-D57E-427A-A13A-F4DF2FE830F7}"/>
              </a:ext>
            </a:extLst>
          </p:cNvPr>
          <p:cNvSpPr/>
          <p:nvPr/>
        </p:nvSpPr>
        <p:spPr>
          <a:xfrm>
            <a:off x="2666135" y="734291"/>
            <a:ext cx="11720946" cy="8132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FFAB19E-8E76-4DD8-B7B1-D3499B94AD0F}"/>
              </a:ext>
            </a:extLst>
          </p:cNvPr>
          <p:cNvGrpSpPr/>
          <p:nvPr/>
        </p:nvGrpSpPr>
        <p:grpSpPr>
          <a:xfrm>
            <a:off x="6577109" y="1505183"/>
            <a:ext cx="467999" cy="938620"/>
            <a:chOff x="6572249" y="1613132"/>
            <a:chExt cx="468000" cy="938619"/>
          </a:xfrm>
        </p:grpSpPr>
        <p:sp>
          <p:nvSpPr>
            <p:cNvPr id="190" name="부분 원형 189">
              <a:extLst>
                <a:ext uri="{FF2B5EF4-FFF2-40B4-BE49-F238E27FC236}">
                  <a16:creationId xmlns:a16="http://schemas.microsoft.com/office/drawing/2014/main" id="{C66321B2-44BC-4A2A-8ACB-8D5D433D6A5E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91" name="부분 원형 190">
              <a:extLst>
                <a:ext uri="{FF2B5EF4-FFF2-40B4-BE49-F238E27FC236}">
                  <a16:creationId xmlns:a16="http://schemas.microsoft.com/office/drawing/2014/main" id="{6CD02E63-EC02-4A4D-98A1-C1BD1C3A9619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D9D770F0-572E-4236-B0B9-E667A5209208}"/>
              </a:ext>
            </a:extLst>
          </p:cNvPr>
          <p:cNvGrpSpPr/>
          <p:nvPr/>
        </p:nvGrpSpPr>
        <p:grpSpPr>
          <a:xfrm rot="16200000">
            <a:off x="9440706" y="3348183"/>
            <a:ext cx="467999" cy="938620"/>
            <a:chOff x="6572249" y="1613132"/>
            <a:chExt cx="468000" cy="938619"/>
          </a:xfrm>
        </p:grpSpPr>
        <p:sp>
          <p:nvSpPr>
            <p:cNvPr id="197" name="부분 원형 196">
              <a:extLst>
                <a:ext uri="{FF2B5EF4-FFF2-40B4-BE49-F238E27FC236}">
                  <a16:creationId xmlns:a16="http://schemas.microsoft.com/office/drawing/2014/main" id="{3C51E463-8580-49B5-88A5-A20614919AA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98" name="부분 원형 197">
              <a:extLst>
                <a:ext uri="{FF2B5EF4-FFF2-40B4-BE49-F238E27FC236}">
                  <a16:creationId xmlns:a16="http://schemas.microsoft.com/office/drawing/2014/main" id="{B636DF09-E75D-4330-889B-D2A173B3A0E7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96A2CF30-71A1-4C08-8DAF-1B59B01CB787}"/>
              </a:ext>
            </a:extLst>
          </p:cNvPr>
          <p:cNvGrpSpPr/>
          <p:nvPr/>
        </p:nvGrpSpPr>
        <p:grpSpPr>
          <a:xfrm rot="5400000">
            <a:off x="6695524" y="4822662"/>
            <a:ext cx="467999" cy="938620"/>
            <a:chOff x="6572249" y="1613132"/>
            <a:chExt cx="468000" cy="938619"/>
          </a:xfrm>
        </p:grpSpPr>
        <p:sp>
          <p:nvSpPr>
            <p:cNvPr id="203" name="부분 원형 202">
              <a:extLst>
                <a:ext uri="{FF2B5EF4-FFF2-40B4-BE49-F238E27FC236}">
                  <a16:creationId xmlns:a16="http://schemas.microsoft.com/office/drawing/2014/main" id="{FCD40BB0-BC26-4111-B2C5-8A480F95A49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04" name="부분 원형 203">
              <a:extLst>
                <a:ext uri="{FF2B5EF4-FFF2-40B4-BE49-F238E27FC236}">
                  <a16:creationId xmlns:a16="http://schemas.microsoft.com/office/drawing/2014/main" id="{762CF400-6CE5-4789-8E2A-F75E4A786E60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02CCC3F-1619-42A8-ADD6-3D3DF603CE3F}"/>
              </a:ext>
            </a:extLst>
          </p:cNvPr>
          <p:cNvGrpSpPr/>
          <p:nvPr/>
        </p:nvGrpSpPr>
        <p:grpSpPr>
          <a:xfrm rot="5400000">
            <a:off x="9445920" y="4822214"/>
            <a:ext cx="468001" cy="938620"/>
            <a:chOff x="6572249" y="1613132"/>
            <a:chExt cx="468001" cy="938619"/>
          </a:xfrm>
        </p:grpSpPr>
        <p:sp>
          <p:nvSpPr>
            <p:cNvPr id="206" name="부분 원형 205">
              <a:extLst>
                <a:ext uri="{FF2B5EF4-FFF2-40B4-BE49-F238E27FC236}">
                  <a16:creationId xmlns:a16="http://schemas.microsoft.com/office/drawing/2014/main" id="{082C7D0A-A0CF-450F-80B8-7F2A9F1314DB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07" name="부분 원형 206">
              <a:extLst>
                <a:ext uri="{FF2B5EF4-FFF2-40B4-BE49-F238E27FC236}">
                  <a16:creationId xmlns:a16="http://schemas.microsoft.com/office/drawing/2014/main" id="{B46DEA84-85FC-4767-8C45-5E155FD561B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4E182430-968A-4168-BFB6-BBC6FEBC9931}"/>
              </a:ext>
            </a:extLst>
          </p:cNvPr>
          <p:cNvGrpSpPr/>
          <p:nvPr/>
        </p:nvGrpSpPr>
        <p:grpSpPr>
          <a:xfrm rot="10800000">
            <a:off x="4762868" y="4405735"/>
            <a:ext cx="467999" cy="938620"/>
            <a:chOff x="6572249" y="1613132"/>
            <a:chExt cx="468000" cy="938619"/>
          </a:xfrm>
        </p:grpSpPr>
        <p:sp>
          <p:nvSpPr>
            <p:cNvPr id="209" name="부분 원형 208">
              <a:extLst>
                <a:ext uri="{FF2B5EF4-FFF2-40B4-BE49-F238E27FC236}">
                  <a16:creationId xmlns:a16="http://schemas.microsoft.com/office/drawing/2014/main" id="{52BF941E-608E-471C-9C30-998B0E7DC70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10" name="부분 원형 209">
              <a:extLst>
                <a:ext uri="{FF2B5EF4-FFF2-40B4-BE49-F238E27FC236}">
                  <a16:creationId xmlns:a16="http://schemas.microsoft.com/office/drawing/2014/main" id="{2D0AAD55-2CFE-4CDA-A9AC-ECEC5529AD78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C82D89B-8361-49D5-9F6E-4385683F7338}"/>
              </a:ext>
            </a:extLst>
          </p:cNvPr>
          <p:cNvCxnSpPr>
            <a:cxnSpLocks/>
          </p:cNvCxnSpPr>
          <p:nvPr/>
        </p:nvCxnSpPr>
        <p:spPr>
          <a:xfrm flipV="1">
            <a:off x="4996286" y="5290110"/>
            <a:ext cx="2424822" cy="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32BD00-58B9-45AF-9F59-0FD3D2F555DF}"/>
              </a:ext>
            </a:extLst>
          </p:cNvPr>
          <p:cNvCxnSpPr>
            <a:cxnSpLocks/>
          </p:cNvCxnSpPr>
          <p:nvPr/>
        </p:nvCxnSpPr>
        <p:spPr>
          <a:xfrm>
            <a:off x="4996286" y="4990196"/>
            <a:ext cx="0" cy="354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01B5E93-F83B-45EC-909B-489D8088B45B}"/>
              </a:ext>
            </a:extLst>
          </p:cNvPr>
          <p:cNvCxnSpPr>
            <a:cxnSpLocks/>
          </p:cNvCxnSpPr>
          <p:nvPr/>
        </p:nvCxnSpPr>
        <p:spPr>
          <a:xfrm>
            <a:off x="11915356" y="3809999"/>
            <a:ext cx="0" cy="97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1D53368C-DC76-4DE3-94E0-8F1E253F967F}"/>
              </a:ext>
            </a:extLst>
          </p:cNvPr>
          <p:cNvCxnSpPr>
            <a:cxnSpLocks/>
          </p:cNvCxnSpPr>
          <p:nvPr/>
        </p:nvCxnSpPr>
        <p:spPr>
          <a:xfrm>
            <a:off x="9895027" y="3816377"/>
            <a:ext cx="2020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AB6343B-D7DD-4B3A-B2AB-D6B52FF3B06D}"/>
              </a:ext>
            </a:extLst>
          </p:cNvPr>
          <p:cNvSpPr txBox="1"/>
          <p:nvPr/>
        </p:nvSpPr>
        <p:spPr>
          <a:xfrm>
            <a:off x="5349547" y="4044911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화장실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188F2A8-86CA-45EC-A3CE-3E1F1981AA46}"/>
              </a:ext>
            </a:extLst>
          </p:cNvPr>
          <p:cNvSpPr txBox="1"/>
          <p:nvPr/>
        </p:nvSpPr>
        <p:spPr>
          <a:xfrm>
            <a:off x="11025565" y="4861492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화장실</a:t>
            </a:r>
          </a:p>
        </p:txBody>
      </p: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2EEB7018-76F7-41E0-959A-C2DCBEB40434}"/>
              </a:ext>
            </a:extLst>
          </p:cNvPr>
          <p:cNvGrpSpPr/>
          <p:nvPr/>
        </p:nvGrpSpPr>
        <p:grpSpPr>
          <a:xfrm>
            <a:off x="7162738" y="6790110"/>
            <a:ext cx="2732291" cy="1240478"/>
            <a:chOff x="7191314" y="6790110"/>
            <a:chExt cx="2732291" cy="1240478"/>
          </a:xfrm>
          <a:solidFill>
            <a:schemeClr val="bg1"/>
          </a:solidFill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A353188-75B8-4348-9943-D626D465D693}"/>
                </a:ext>
              </a:extLst>
            </p:cNvPr>
            <p:cNvSpPr/>
            <p:nvPr/>
          </p:nvSpPr>
          <p:spPr>
            <a:xfrm>
              <a:off x="7197411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/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5053792F-7D93-4B14-B3EB-92B71E6CE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14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B93C7BAD-3E19-4EE3-889E-EA7B73AE7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79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6B2019A-3831-4324-9FA6-76896AB9383D}"/>
              </a:ext>
            </a:extLst>
          </p:cNvPr>
          <p:cNvSpPr/>
          <p:nvPr/>
        </p:nvSpPr>
        <p:spPr>
          <a:xfrm>
            <a:off x="4998683" y="5292015"/>
            <a:ext cx="1690517" cy="670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BC5A96C-F736-4312-A47A-62EB088396A2}"/>
              </a:ext>
            </a:extLst>
          </p:cNvPr>
          <p:cNvSpPr/>
          <p:nvPr/>
        </p:nvSpPr>
        <p:spPr>
          <a:xfrm>
            <a:off x="7166108" y="5290523"/>
            <a:ext cx="1771541" cy="6632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08087744-BFFB-4AD6-93F6-AABA3C2D0893}"/>
              </a:ext>
            </a:extLst>
          </p:cNvPr>
          <p:cNvCxnSpPr>
            <a:cxnSpLocks/>
          </p:cNvCxnSpPr>
          <p:nvPr/>
        </p:nvCxnSpPr>
        <p:spPr>
          <a:xfrm>
            <a:off x="9443415" y="4784613"/>
            <a:ext cx="1189" cy="510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1328C1E4-F953-4AF6-84A8-FF197BF8E352}"/>
              </a:ext>
            </a:extLst>
          </p:cNvPr>
          <p:cNvCxnSpPr>
            <a:cxnSpLocks/>
          </p:cNvCxnSpPr>
          <p:nvPr/>
        </p:nvCxnSpPr>
        <p:spPr>
          <a:xfrm>
            <a:off x="8837282" y="5291677"/>
            <a:ext cx="6002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7DD81E1-0F68-444F-A832-2FFF806CCD09}"/>
              </a:ext>
            </a:extLst>
          </p:cNvPr>
          <p:cNvCxnSpPr>
            <a:cxnSpLocks/>
          </p:cNvCxnSpPr>
          <p:nvPr/>
        </p:nvCxnSpPr>
        <p:spPr>
          <a:xfrm>
            <a:off x="7157718" y="3816377"/>
            <a:ext cx="25379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86E9B431-8B34-4C89-9FBD-0BD961644ABD}"/>
              </a:ext>
            </a:extLst>
          </p:cNvPr>
          <p:cNvCxnSpPr>
            <a:cxnSpLocks/>
          </p:cNvCxnSpPr>
          <p:nvPr/>
        </p:nvCxnSpPr>
        <p:spPr>
          <a:xfrm>
            <a:off x="7157718" y="2312137"/>
            <a:ext cx="0" cy="12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FF6DC061-D51E-4C1B-944B-DD7D3E5A5816}"/>
              </a:ext>
            </a:extLst>
          </p:cNvPr>
          <p:cNvCxnSpPr>
            <a:cxnSpLocks/>
          </p:cNvCxnSpPr>
          <p:nvPr/>
        </p:nvCxnSpPr>
        <p:spPr>
          <a:xfrm>
            <a:off x="9437488" y="2317749"/>
            <a:ext cx="0" cy="12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DC35597-B8DE-4279-ADBE-F694F6C975B3}"/>
              </a:ext>
            </a:extLst>
          </p:cNvPr>
          <p:cNvCxnSpPr>
            <a:cxnSpLocks/>
          </p:cNvCxnSpPr>
          <p:nvPr/>
        </p:nvCxnSpPr>
        <p:spPr>
          <a:xfrm>
            <a:off x="7157718" y="2317750"/>
            <a:ext cx="2286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DD888AAA-A87B-4918-A2E9-33293B7749A4}"/>
              </a:ext>
            </a:extLst>
          </p:cNvPr>
          <p:cNvGrpSpPr/>
          <p:nvPr/>
        </p:nvGrpSpPr>
        <p:grpSpPr>
          <a:xfrm rot="10800000">
            <a:off x="7591227" y="1331361"/>
            <a:ext cx="467999" cy="938620"/>
            <a:chOff x="6572249" y="1613132"/>
            <a:chExt cx="468000" cy="938619"/>
          </a:xfrm>
        </p:grpSpPr>
        <p:sp>
          <p:nvSpPr>
            <p:cNvPr id="254" name="부분 원형 253">
              <a:extLst>
                <a:ext uri="{FF2B5EF4-FFF2-40B4-BE49-F238E27FC236}">
                  <a16:creationId xmlns:a16="http://schemas.microsoft.com/office/drawing/2014/main" id="{E69BFC94-E4CE-466B-A655-F301121EAAFB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55" name="부분 원형 254">
              <a:extLst>
                <a:ext uri="{FF2B5EF4-FFF2-40B4-BE49-F238E27FC236}">
                  <a16:creationId xmlns:a16="http://schemas.microsoft.com/office/drawing/2014/main" id="{E5309BDA-787C-4F9E-97A7-09697577EE77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F737AA0F-5B26-4166-BC2F-2B282E766C55}"/>
              </a:ext>
            </a:extLst>
          </p:cNvPr>
          <p:cNvCxnSpPr>
            <a:cxnSpLocks/>
          </p:cNvCxnSpPr>
          <p:nvPr/>
        </p:nvCxnSpPr>
        <p:spPr>
          <a:xfrm flipV="1">
            <a:off x="2666135" y="3820159"/>
            <a:ext cx="1939303" cy="10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0B1C3A2B-4A78-485C-9CFE-6B5E53C3DCA1}"/>
              </a:ext>
            </a:extLst>
          </p:cNvPr>
          <p:cNvCxnSpPr>
            <a:cxnSpLocks/>
          </p:cNvCxnSpPr>
          <p:nvPr/>
        </p:nvCxnSpPr>
        <p:spPr>
          <a:xfrm>
            <a:off x="6811108" y="1177779"/>
            <a:ext cx="0" cy="1143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E3F7F86E-AD31-40A8-BB0F-A0941E7FA6B4}"/>
              </a:ext>
            </a:extLst>
          </p:cNvPr>
          <p:cNvCxnSpPr>
            <a:cxnSpLocks/>
          </p:cNvCxnSpPr>
          <p:nvPr/>
        </p:nvCxnSpPr>
        <p:spPr>
          <a:xfrm>
            <a:off x="4794992" y="2317749"/>
            <a:ext cx="20976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1B45E4AF-E4C8-418C-B502-0F3BBBA4E2A1}"/>
              </a:ext>
            </a:extLst>
          </p:cNvPr>
          <p:cNvCxnSpPr>
            <a:cxnSpLocks/>
          </p:cNvCxnSpPr>
          <p:nvPr/>
        </p:nvCxnSpPr>
        <p:spPr>
          <a:xfrm>
            <a:off x="7822214" y="731674"/>
            <a:ext cx="0" cy="1579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4CB1F259-F872-49AB-A9CB-CD68E3A289BC}"/>
              </a:ext>
            </a:extLst>
          </p:cNvPr>
          <p:cNvCxnSpPr>
            <a:cxnSpLocks/>
          </p:cNvCxnSpPr>
          <p:nvPr/>
        </p:nvCxnSpPr>
        <p:spPr>
          <a:xfrm>
            <a:off x="9439024" y="3809999"/>
            <a:ext cx="1189" cy="701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7290F4B2-D2F7-4EDB-8E07-972FE4E713CE}"/>
              </a:ext>
            </a:extLst>
          </p:cNvPr>
          <p:cNvCxnSpPr>
            <a:cxnSpLocks/>
          </p:cNvCxnSpPr>
          <p:nvPr/>
        </p:nvCxnSpPr>
        <p:spPr>
          <a:xfrm>
            <a:off x="7159739" y="3842388"/>
            <a:ext cx="1189" cy="701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87BF4C11-061B-4334-8C59-9B6FAD4C177A}"/>
              </a:ext>
            </a:extLst>
          </p:cNvPr>
          <p:cNvCxnSpPr>
            <a:cxnSpLocks/>
          </p:cNvCxnSpPr>
          <p:nvPr/>
        </p:nvCxnSpPr>
        <p:spPr>
          <a:xfrm>
            <a:off x="7162738" y="4899359"/>
            <a:ext cx="1189" cy="37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01ED9C8C-DF8D-41D3-AF64-CA4AE7865ADB}"/>
              </a:ext>
            </a:extLst>
          </p:cNvPr>
          <p:cNvSpPr/>
          <p:nvPr/>
        </p:nvSpPr>
        <p:spPr>
          <a:xfrm>
            <a:off x="6152069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1CE21208-CB09-40BB-9217-10172D0088A1}"/>
              </a:ext>
            </a:extLst>
          </p:cNvPr>
          <p:cNvSpPr/>
          <p:nvPr/>
        </p:nvSpPr>
        <p:spPr>
          <a:xfrm>
            <a:off x="6653718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9D14BE08-0D7A-4B93-A32C-9AD4CF87512B}"/>
              </a:ext>
            </a:extLst>
          </p:cNvPr>
          <p:cNvCxnSpPr>
            <a:cxnSpLocks/>
          </p:cNvCxnSpPr>
          <p:nvPr/>
        </p:nvCxnSpPr>
        <p:spPr>
          <a:xfrm>
            <a:off x="6152066" y="4033557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99A163B0-385B-4B30-85D3-EB1502B8DE22}"/>
              </a:ext>
            </a:extLst>
          </p:cNvPr>
          <p:cNvCxnSpPr>
            <a:cxnSpLocks/>
          </p:cNvCxnSpPr>
          <p:nvPr/>
        </p:nvCxnSpPr>
        <p:spPr>
          <a:xfrm>
            <a:off x="6158416" y="4103406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0D437B5-3023-4363-8201-0AC16605215C}"/>
              </a:ext>
            </a:extLst>
          </p:cNvPr>
          <p:cNvSpPr/>
          <p:nvPr/>
        </p:nvSpPr>
        <p:spPr>
          <a:xfrm>
            <a:off x="5001181" y="3819545"/>
            <a:ext cx="1144670" cy="815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6A46C8B8-A7C2-4D36-9677-2544709DD8C7}"/>
              </a:ext>
            </a:extLst>
          </p:cNvPr>
          <p:cNvCxnSpPr>
            <a:cxnSpLocks/>
          </p:cNvCxnSpPr>
          <p:nvPr/>
        </p:nvCxnSpPr>
        <p:spPr>
          <a:xfrm>
            <a:off x="6152066" y="3887505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B958AD3D-170D-45E2-8778-788D7C33684E}"/>
              </a:ext>
            </a:extLst>
          </p:cNvPr>
          <p:cNvCxnSpPr>
            <a:cxnSpLocks/>
          </p:cNvCxnSpPr>
          <p:nvPr/>
        </p:nvCxnSpPr>
        <p:spPr>
          <a:xfrm>
            <a:off x="6158416" y="3963704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9692C70-AC33-4CEC-9CF6-364A37B11F80}"/>
              </a:ext>
            </a:extLst>
          </p:cNvPr>
          <p:cNvSpPr/>
          <p:nvPr/>
        </p:nvSpPr>
        <p:spPr>
          <a:xfrm>
            <a:off x="10310076" y="5070264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C8CA1D3E-BAE9-402B-A458-C4B96E163ABD}"/>
              </a:ext>
            </a:extLst>
          </p:cNvPr>
          <p:cNvSpPr/>
          <p:nvPr/>
        </p:nvSpPr>
        <p:spPr>
          <a:xfrm>
            <a:off x="9914877" y="5069841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9AA9600-FE6A-45CC-A481-43C1A37C567D}"/>
              </a:ext>
            </a:extLst>
          </p:cNvPr>
          <p:cNvCxnSpPr>
            <a:cxnSpLocks/>
          </p:cNvCxnSpPr>
          <p:nvPr/>
        </p:nvCxnSpPr>
        <p:spPr>
          <a:xfrm>
            <a:off x="9918249" y="5247467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C1EF471F-A08B-4795-872E-3AE74272FFA6}"/>
              </a:ext>
            </a:extLst>
          </p:cNvPr>
          <p:cNvCxnSpPr>
            <a:cxnSpLocks/>
          </p:cNvCxnSpPr>
          <p:nvPr/>
        </p:nvCxnSpPr>
        <p:spPr>
          <a:xfrm>
            <a:off x="9911901" y="5204074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0AAFCBBE-33B2-4F5B-BF20-46F549F8A078}"/>
              </a:ext>
            </a:extLst>
          </p:cNvPr>
          <p:cNvCxnSpPr>
            <a:cxnSpLocks/>
          </p:cNvCxnSpPr>
          <p:nvPr/>
        </p:nvCxnSpPr>
        <p:spPr>
          <a:xfrm>
            <a:off x="9915076" y="5156446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2C4A8342-7FA0-4034-B4A2-257CE55F3A98}"/>
              </a:ext>
            </a:extLst>
          </p:cNvPr>
          <p:cNvCxnSpPr>
            <a:cxnSpLocks/>
          </p:cNvCxnSpPr>
          <p:nvPr/>
        </p:nvCxnSpPr>
        <p:spPr>
          <a:xfrm>
            <a:off x="9918249" y="5113741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07E3E55D-5D22-476F-9C23-D4AD5166260F}"/>
              </a:ext>
            </a:extLst>
          </p:cNvPr>
          <p:cNvSpPr/>
          <p:nvPr/>
        </p:nvSpPr>
        <p:spPr>
          <a:xfrm>
            <a:off x="6280767" y="962696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0E6CDF44-001C-4AAA-93B8-B2E798F9D229}"/>
              </a:ext>
            </a:extLst>
          </p:cNvPr>
          <p:cNvSpPr/>
          <p:nvPr/>
        </p:nvSpPr>
        <p:spPr>
          <a:xfrm>
            <a:off x="6280767" y="736753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B3A18A11-4FDF-4406-A58D-B49D8BDB0177}"/>
              </a:ext>
            </a:extLst>
          </p:cNvPr>
          <p:cNvCxnSpPr>
            <a:cxnSpLocks/>
          </p:cNvCxnSpPr>
          <p:nvPr/>
        </p:nvCxnSpPr>
        <p:spPr>
          <a:xfrm>
            <a:off x="6397076" y="736752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8D3BA322-2FD8-4D74-B3BB-26763B39292B}"/>
              </a:ext>
            </a:extLst>
          </p:cNvPr>
          <p:cNvCxnSpPr>
            <a:cxnSpLocks/>
          </p:cNvCxnSpPr>
          <p:nvPr/>
        </p:nvCxnSpPr>
        <p:spPr>
          <a:xfrm>
            <a:off x="6501850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96F31E64-417B-4312-94CA-AF9937ECFADC}"/>
              </a:ext>
            </a:extLst>
          </p:cNvPr>
          <p:cNvCxnSpPr>
            <a:cxnSpLocks/>
          </p:cNvCxnSpPr>
          <p:nvPr/>
        </p:nvCxnSpPr>
        <p:spPr>
          <a:xfrm>
            <a:off x="66066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B59559EA-688C-40A4-9359-781F213D7B00}"/>
              </a:ext>
            </a:extLst>
          </p:cNvPr>
          <p:cNvCxnSpPr>
            <a:cxnSpLocks/>
          </p:cNvCxnSpPr>
          <p:nvPr/>
        </p:nvCxnSpPr>
        <p:spPr>
          <a:xfrm>
            <a:off x="6708225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D81F5E00-ECD3-468C-BE9F-FBB26CEA399C}"/>
              </a:ext>
            </a:extLst>
          </p:cNvPr>
          <p:cNvCxnSpPr>
            <a:cxnSpLocks/>
          </p:cNvCxnSpPr>
          <p:nvPr/>
        </p:nvCxnSpPr>
        <p:spPr>
          <a:xfrm>
            <a:off x="68098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C1602133-78AD-4D5B-9FE5-D0B576A7F92A}"/>
              </a:ext>
            </a:extLst>
          </p:cNvPr>
          <p:cNvSpPr/>
          <p:nvPr/>
        </p:nvSpPr>
        <p:spPr>
          <a:xfrm>
            <a:off x="6810115" y="120306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5933C6E5-5C70-469C-A1F1-A7DAB7C4D5BC}"/>
              </a:ext>
            </a:extLst>
          </p:cNvPr>
          <p:cNvSpPr/>
          <p:nvPr/>
        </p:nvSpPr>
        <p:spPr>
          <a:xfrm>
            <a:off x="10350587" y="392683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04295985-2B2F-4E68-AD0E-5061CF58B156}"/>
              </a:ext>
            </a:extLst>
          </p:cNvPr>
          <p:cNvSpPr/>
          <p:nvPr/>
        </p:nvSpPr>
        <p:spPr>
          <a:xfrm>
            <a:off x="9909563" y="3821415"/>
            <a:ext cx="797511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2CEE1F0-7981-46F4-943E-D3A534E6E3C5}"/>
              </a:ext>
            </a:extLst>
          </p:cNvPr>
          <p:cNvSpPr txBox="1"/>
          <p:nvPr/>
        </p:nvSpPr>
        <p:spPr>
          <a:xfrm>
            <a:off x="10324788" y="3975631"/>
            <a:ext cx="364202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3"/>
              <a:t>E/V</a:t>
            </a:r>
            <a:endParaRPr lang="ko-KR" altLang="en-US" sz="963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4836E90-C5E6-43E5-B930-56142E379309}"/>
              </a:ext>
            </a:extLst>
          </p:cNvPr>
          <p:cNvSpPr txBox="1"/>
          <p:nvPr/>
        </p:nvSpPr>
        <p:spPr>
          <a:xfrm>
            <a:off x="6841067" y="1250362"/>
            <a:ext cx="364202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3"/>
              <a:t>E/V</a:t>
            </a:r>
            <a:endParaRPr lang="ko-KR" altLang="en-US" sz="963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1DCF31F-8DE5-4BA1-BBD4-A9BD1173359E}"/>
              </a:ext>
            </a:extLst>
          </p:cNvPr>
          <p:cNvSpPr txBox="1"/>
          <p:nvPr/>
        </p:nvSpPr>
        <p:spPr>
          <a:xfrm>
            <a:off x="7745903" y="5522332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복사실</a:t>
            </a:r>
            <a:endParaRPr lang="en-US" altLang="ko-KR" sz="963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1041801-9851-4CA1-84F8-9817E43F936A}"/>
              </a:ext>
            </a:extLst>
          </p:cNvPr>
          <p:cNvSpPr txBox="1"/>
          <p:nvPr/>
        </p:nvSpPr>
        <p:spPr>
          <a:xfrm>
            <a:off x="5443379" y="5522332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사무실</a:t>
            </a:r>
            <a:endParaRPr lang="en-US" altLang="ko-KR" sz="963"/>
          </a:p>
        </p:txBody>
      </p: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F94192C4-01C7-4F7E-AC43-6741A9EF5483}"/>
              </a:ext>
            </a:extLst>
          </p:cNvPr>
          <p:cNvCxnSpPr>
            <a:cxnSpLocks/>
          </p:cNvCxnSpPr>
          <p:nvPr/>
        </p:nvCxnSpPr>
        <p:spPr>
          <a:xfrm flipV="1">
            <a:off x="11870179" y="3815595"/>
            <a:ext cx="2507626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23A5C72A-4AB0-4F30-8862-D211077DEB35}"/>
              </a:ext>
            </a:extLst>
          </p:cNvPr>
          <p:cNvCxnSpPr>
            <a:cxnSpLocks/>
          </p:cNvCxnSpPr>
          <p:nvPr/>
        </p:nvCxnSpPr>
        <p:spPr>
          <a:xfrm>
            <a:off x="4841240" y="3824608"/>
            <a:ext cx="518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F6D2F1BC-45B4-4E45-86E3-CAE6888A9E0B}"/>
              </a:ext>
            </a:extLst>
          </p:cNvPr>
          <p:cNvSpPr txBox="1"/>
          <p:nvPr/>
        </p:nvSpPr>
        <p:spPr>
          <a:xfrm>
            <a:off x="11025565" y="4861492"/>
            <a:ext cx="554960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화장실</a:t>
            </a: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E64801B5-C326-4FEB-972B-0948E11DD8D3}"/>
              </a:ext>
            </a:extLst>
          </p:cNvPr>
          <p:cNvSpPr/>
          <p:nvPr/>
        </p:nvSpPr>
        <p:spPr>
          <a:xfrm>
            <a:off x="10703901" y="4787289"/>
            <a:ext cx="1212850" cy="50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1931E15-96B5-4AE0-8621-A2C1717597ED}"/>
              </a:ext>
            </a:extLst>
          </p:cNvPr>
          <p:cNvSpPr txBox="1"/>
          <p:nvPr/>
        </p:nvSpPr>
        <p:spPr>
          <a:xfrm>
            <a:off x="3305182" y="6884066"/>
            <a:ext cx="3155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>
                <a:solidFill>
                  <a:schemeClr val="accent1">
                    <a:lumMod val="40000"/>
                    <a:lumOff val="6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연구 자료실</a:t>
            </a:r>
            <a:endParaRPr lang="en-US" altLang="ko-KR" sz="4800">
              <a:solidFill>
                <a:schemeClr val="accent1">
                  <a:lumMod val="40000"/>
                  <a:lumOff val="6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3322EE8A-B03E-4647-81FD-744E95658BE3}"/>
              </a:ext>
            </a:extLst>
          </p:cNvPr>
          <p:cNvSpPr txBox="1"/>
          <p:nvPr/>
        </p:nvSpPr>
        <p:spPr>
          <a:xfrm>
            <a:off x="12228697" y="4320766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>
                <a:solidFill>
                  <a:schemeClr val="accent1">
                    <a:lumMod val="40000"/>
                    <a:lumOff val="6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신문보존실</a:t>
            </a:r>
            <a:endParaRPr lang="en-US" altLang="ko-KR" sz="2800">
              <a:solidFill>
                <a:schemeClr val="accent1">
                  <a:lumMod val="40000"/>
                  <a:lumOff val="6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915AA1D9-9555-411C-A29D-D1F22717B3E9}"/>
              </a:ext>
            </a:extLst>
          </p:cNvPr>
          <p:cNvSpPr txBox="1"/>
          <p:nvPr/>
        </p:nvSpPr>
        <p:spPr>
          <a:xfrm>
            <a:off x="12235745" y="5857766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>
                <a:solidFill>
                  <a:schemeClr val="accent1">
                    <a:lumMod val="40000"/>
                    <a:lumOff val="6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학위논문실</a:t>
            </a:r>
            <a:endParaRPr lang="en-US" altLang="ko-KR" sz="2800">
              <a:solidFill>
                <a:schemeClr val="accent1">
                  <a:lumMod val="40000"/>
                  <a:lumOff val="6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988E2EC-C25F-4DA8-A9D0-B16E23CF5C3A}"/>
              </a:ext>
            </a:extLst>
          </p:cNvPr>
          <p:cNvSpPr txBox="1"/>
          <p:nvPr/>
        </p:nvSpPr>
        <p:spPr>
          <a:xfrm>
            <a:off x="10804147" y="2778280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>
                <a:solidFill>
                  <a:schemeClr val="bg1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스터디 라운지</a:t>
            </a:r>
            <a:endParaRPr lang="en-US" altLang="ko-KR" sz="2800">
              <a:solidFill>
                <a:schemeClr val="bg1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haroni" panose="02010803020104030203" pitchFamily="2" charset="-79"/>
            </a:endParaRPr>
          </a:p>
        </p:txBody>
      </p: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8164201F-6ABD-4088-A787-2810543CD790}"/>
              </a:ext>
            </a:extLst>
          </p:cNvPr>
          <p:cNvCxnSpPr>
            <a:cxnSpLocks/>
          </p:cNvCxnSpPr>
          <p:nvPr/>
        </p:nvCxnSpPr>
        <p:spPr>
          <a:xfrm>
            <a:off x="9809480" y="2309282"/>
            <a:ext cx="45930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6D886118-2882-409B-8EC4-575558612A2E}"/>
              </a:ext>
            </a:extLst>
          </p:cNvPr>
          <p:cNvCxnSpPr>
            <a:cxnSpLocks/>
          </p:cNvCxnSpPr>
          <p:nvPr/>
        </p:nvCxnSpPr>
        <p:spPr>
          <a:xfrm flipV="1">
            <a:off x="7822214" y="1224962"/>
            <a:ext cx="6580364" cy="16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24D1A6CF-D07C-4DEC-AD18-55899F1467AF}"/>
              </a:ext>
            </a:extLst>
          </p:cNvPr>
          <p:cNvSpPr txBox="1"/>
          <p:nvPr/>
        </p:nvSpPr>
        <p:spPr>
          <a:xfrm>
            <a:off x="10311184" y="745248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800">
                <a:solidFill>
                  <a:schemeClr val="bg1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haroni" panose="02010803020104030203" pitchFamily="2" charset="-79"/>
              </a:rPr>
              <a:t>스터디 룸</a:t>
            </a:r>
            <a:endParaRPr lang="en-US" altLang="ko-KR" sz="2800">
              <a:solidFill>
                <a:schemeClr val="bg1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haroni" panose="02010803020104030203" pitchFamily="2" charset="-79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45D84DE9-42FC-4043-B480-4D75F202BD1E}"/>
              </a:ext>
            </a:extLst>
          </p:cNvPr>
          <p:cNvSpPr txBox="1"/>
          <p:nvPr/>
        </p:nvSpPr>
        <p:spPr>
          <a:xfrm>
            <a:off x="7976241" y="4418389"/>
            <a:ext cx="801823" cy="24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3"/>
              <a:t>개방열람실</a:t>
            </a:r>
            <a:endParaRPr lang="en-US" altLang="ko-KR" sz="963"/>
          </a:p>
        </p:txBody>
      </p:sp>
    </p:spTree>
    <p:extLst>
      <p:ext uri="{BB962C8B-B14F-4D97-AF65-F5344CB8AC3E}">
        <p14:creationId xmlns:p14="http://schemas.microsoft.com/office/powerpoint/2010/main" val="429245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90E13CBF-73E8-4C04-8B71-9EEA8681C56B}"/>
              </a:ext>
            </a:extLst>
          </p:cNvPr>
          <p:cNvSpPr/>
          <p:nvPr/>
        </p:nvSpPr>
        <p:spPr>
          <a:xfrm>
            <a:off x="11928013" y="3821193"/>
            <a:ext cx="2451222" cy="1898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D08A8815-773A-4E81-9674-8D9BE1EEAB51}"/>
              </a:ext>
            </a:extLst>
          </p:cNvPr>
          <p:cNvSpPr/>
          <p:nvPr/>
        </p:nvSpPr>
        <p:spPr>
          <a:xfrm>
            <a:off x="2660161" y="5294133"/>
            <a:ext cx="11717633" cy="35651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E4056914-2CFF-4413-AFAE-3EC27BD916EB}"/>
              </a:ext>
            </a:extLst>
          </p:cNvPr>
          <p:cNvSpPr/>
          <p:nvPr/>
        </p:nvSpPr>
        <p:spPr>
          <a:xfrm>
            <a:off x="2660162" y="3815152"/>
            <a:ext cx="2335150" cy="2451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BA7BAF97-3CE0-4F89-B396-C6FB9B3753AB}"/>
              </a:ext>
            </a:extLst>
          </p:cNvPr>
          <p:cNvSpPr/>
          <p:nvPr/>
        </p:nvSpPr>
        <p:spPr>
          <a:xfrm>
            <a:off x="2666127" y="2314447"/>
            <a:ext cx="4499905" cy="1497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D2674A82-969C-4615-BB11-59943B3339E9}"/>
              </a:ext>
            </a:extLst>
          </p:cNvPr>
          <p:cNvSpPr/>
          <p:nvPr/>
        </p:nvSpPr>
        <p:spPr>
          <a:xfrm>
            <a:off x="2666128" y="734307"/>
            <a:ext cx="4143698" cy="165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8071D34-14AD-48CC-9660-D18409CA1A23}"/>
              </a:ext>
            </a:extLst>
          </p:cNvPr>
          <p:cNvSpPr/>
          <p:nvPr/>
        </p:nvSpPr>
        <p:spPr>
          <a:xfrm>
            <a:off x="9444010" y="2295854"/>
            <a:ext cx="4933787" cy="1522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5C5D47AD-2A2F-41EB-855E-2CB8A3548E0E}"/>
              </a:ext>
            </a:extLst>
          </p:cNvPr>
          <p:cNvSpPr/>
          <p:nvPr/>
        </p:nvSpPr>
        <p:spPr>
          <a:xfrm>
            <a:off x="7822214" y="740780"/>
            <a:ext cx="6555583" cy="1565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066BA32-D57E-427A-A13A-F4DF2FE830F7}"/>
              </a:ext>
            </a:extLst>
          </p:cNvPr>
          <p:cNvSpPr/>
          <p:nvPr/>
        </p:nvSpPr>
        <p:spPr>
          <a:xfrm>
            <a:off x="2666135" y="734291"/>
            <a:ext cx="11720946" cy="8132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FFAB19E-8E76-4DD8-B7B1-D3499B94AD0F}"/>
              </a:ext>
            </a:extLst>
          </p:cNvPr>
          <p:cNvGrpSpPr/>
          <p:nvPr/>
        </p:nvGrpSpPr>
        <p:grpSpPr>
          <a:xfrm>
            <a:off x="6577109" y="1505183"/>
            <a:ext cx="467999" cy="938620"/>
            <a:chOff x="6572249" y="1613132"/>
            <a:chExt cx="468000" cy="938619"/>
          </a:xfrm>
        </p:grpSpPr>
        <p:sp>
          <p:nvSpPr>
            <p:cNvPr id="190" name="부분 원형 189">
              <a:extLst>
                <a:ext uri="{FF2B5EF4-FFF2-40B4-BE49-F238E27FC236}">
                  <a16:creationId xmlns:a16="http://schemas.microsoft.com/office/drawing/2014/main" id="{C66321B2-44BC-4A2A-8ACB-8D5D433D6A5E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91" name="부분 원형 190">
              <a:extLst>
                <a:ext uri="{FF2B5EF4-FFF2-40B4-BE49-F238E27FC236}">
                  <a16:creationId xmlns:a16="http://schemas.microsoft.com/office/drawing/2014/main" id="{6CD02E63-EC02-4A4D-98A1-C1BD1C3A9619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D9D770F0-572E-4236-B0B9-E667A5209208}"/>
              </a:ext>
            </a:extLst>
          </p:cNvPr>
          <p:cNvGrpSpPr/>
          <p:nvPr/>
        </p:nvGrpSpPr>
        <p:grpSpPr>
          <a:xfrm rot="16200000">
            <a:off x="9440706" y="3348183"/>
            <a:ext cx="467999" cy="938620"/>
            <a:chOff x="6572249" y="1613132"/>
            <a:chExt cx="468000" cy="938619"/>
          </a:xfrm>
        </p:grpSpPr>
        <p:sp>
          <p:nvSpPr>
            <p:cNvPr id="197" name="부분 원형 196">
              <a:extLst>
                <a:ext uri="{FF2B5EF4-FFF2-40B4-BE49-F238E27FC236}">
                  <a16:creationId xmlns:a16="http://schemas.microsoft.com/office/drawing/2014/main" id="{3C51E463-8580-49B5-88A5-A20614919AA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198" name="부분 원형 197">
              <a:extLst>
                <a:ext uri="{FF2B5EF4-FFF2-40B4-BE49-F238E27FC236}">
                  <a16:creationId xmlns:a16="http://schemas.microsoft.com/office/drawing/2014/main" id="{B636DF09-E75D-4330-889B-D2A173B3A0E7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96A2CF30-71A1-4C08-8DAF-1B59B01CB787}"/>
              </a:ext>
            </a:extLst>
          </p:cNvPr>
          <p:cNvGrpSpPr/>
          <p:nvPr/>
        </p:nvGrpSpPr>
        <p:grpSpPr>
          <a:xfrm rot="5400000">
            <a:off x="6695524" y="4822662"/>
            <a:ext cx="467999" cy="938620"/>
            <a:chOff x="6572249" y="1613132"/>
            <a:chExt cx="468000" cy="938619"/>
          </a:xfrm>
        </p:grpSpPr>
        <p:sp>
          <p:nvSpPr>
            <p:cNvPr id="203" name="부분 원형 202">
              <a:extLst>
                <a:ext uri="{FF2B5EF4-FFF2-40B4-BE49-F238E27FC236}">
                  <a16:creationId xmlns:a16="http://schemas.microsoft.com/office/drawing/2014/main" id="{FCD40BB0-BC26-4111-B2C5-8A480F95A49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04" name="부분 원형 203">
              <a:extLst>
                <a:ext uri="{FF2B5EF4-FFF2-40B4-BE49-F238E27FC236}">
                  <a16:creationId xmlns:a16="http://schemas.microsoft.com/office/drawing/2014/main" id="{762CF400-6CE5-4789-8E2A-F75E4A786E60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02CCC3F-1619-42A8-ADD6-3D3DF603CE3F}"/>
              </a:ext>
            </a:extLst>
          </p:cNvPr>
          <p:cNvGrpSpPr/>
          <p:nvPr/>
        </p:nvGrpSpPr>
        <p:grpSpPr>
          <a:xfrm rot="5400000">
            <a:off x="9445920" y="4822214"/>
            <a:ext cx="468001" cy="938620"/>
            <a:chOff x="6572249" y="1613132"/>
            <a:chExt cx="468001" cy="938619"/>
          </a:xfrm>
        </p:grpSpPr>
        <p:sp>
          <p:nvSpPr>
            <p:cNvPr id="206" name="부분 원형 205">
              <a:extLst>
                <a:ext uri="{FF2B5EF4-FFF2-40B4-BE49-F238E27FC236}">
                  <a16:creationId xmlns:a16="http://schemas.microsoft.com/office/drawing/2014/main" id="{082C7D0A-A0CF-450F-80B8-7F2A9F1314DB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07" name="부분 원형 206">
              <a:extLst>
                <a:ext uri="{FF2B5EF4-FFF2-40B4-BE49-F238E27FC236}">
                  <a16:creationId xmlns:a16="http://schemas.microsoft.com/office/drawing/2014/main" id="{B46DEA84-85FC-4767-8C45-5E155FD561B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4E182430-968A-4168-BFB6-BBC6FEBC9931}"/>
              </a:ext>
            </a:extLst>
          </p:cNvPr>
          <p:cNvGrpSpPr/>
          <p:nvPr/>
        </p:nvGrpSpPr>
        <p:grpSpPr>
          <a:xfrm rot="10800000">
            <a:off x="4762868" y="4405735"/>
            <a:ext cx="467999" cy="938620"/>
            <a:chOff x="6572249" y="1613132"/>
            <a:chExt cx="468000" cy="938619"/>
          </a:xfrm>
        </p:grpSpPr>
        <p:sp>
          <p:nvSpPr>
            <p:cNvPr id="209" name="부분 원형 208">
              <a:extLst>
                <a:ext uri="{FF2B5EF4-FFF2-40B4-BE49-F238E27FC236}">
                  <a16:creationId xmlns:a16="http://schemas.microsoft.com/office/drawing/2014/main" id="{52BF941E-608E-471C-9C30-998B0E7DC70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10" name="부분 원형 209">
              <a:extLst>
                <a:ext uri="{FF2B5EF4-FFF2-40B4-BE49-F238E27FC236}">
                  <a16:creationId xmlns:a16="http://schemas.microsoft.com/office/drawing/2014/main" id="{2D0AAD55-2CFE-4CDA-A9AC-ECEC5529AD78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C82D89B-8361-49D5-9F6E-4385683F7338}"/>
              </a:ext>
            </a:extLst>
          </p:cNvPr>
          <p:cNvCxnSpPr>
            <a:cxnSpLocks/>
          </p:cNvCxnSpPr>
          <p:nvPr/>
        </p:nvCxnSpPr>
        <p:spPr>
          <a:xfrm flipV="1">
            <a:off x="4996286" y="5290110"/>
            <a:ext cx="2424822" cy="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32BD00-58B9-45AF-9F59-0FD3D2F555DF}"/>
              </a:ext>
            </a:extLst>
          </p:cNvPr>
          <p:cNvCxnSpPr>
            <a:cxnSpLocks/>
          </p:cNvCxnSpPr>
          <p:nvPr/>
        </p:nvCxnSpPr>
        <p:spPr>
          <a:xfrm>
            <a:off x="4996286" y="4990196"/>
            <a:ext cx="0" cy="354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01B5E93-F83B-45EC-909B-489D8088B45B}"/>
              </a:ext>
            </a:extLst>
          </p:cNvPr>
          <p:cNvCxnSpPr>
            <a:cxnSpLocks/>
          </p:cNvCxnSpPr>
          <p:nvPr/>
        </p:nvCxnSpPr>
        <p:spPr>
          <a:xfrm>
            <a:off x="11915356" y="3809999"/>
            <a:ext cx="0" cy="974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1D53368C-DC76-4DE3-94E0-8F1E253F967F}"/>
              </a:ext>
            </a:extLst>
          </p:cNvPr>
          <p:cNvCxnSpPr>
            <a:cxnSpLocks/>
          </p:cNvCxnSpPr>
          <p:nvPr/>
        </p:nvCxnSpPr>
        <p:spPr>
          <a:xfrm>
            <a:off x="9895027" y="3816377"/>
            <a:ext cx="2020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2EEB7018-76F7-41E0-959A-C2DCBEB40434}"/>
              </a:ext>
            </a:extLst>
          </p:cNvPr>
          <p:cNvGrpSpPr/>
          <p:nvPr/>
        </p:nvGrpSpPr>
        <p:grpSpPr>
          <a:xfrm>
            <a:off x="7162738" y="6790110"/>
            <a:ext cx="2732291" cy="1240478"/>
            <a:chOff x="7191314" y="6790110"/>
            <a:chExt cx="2732291" cy="1240478"/>
          </a:xfrm>
          <a:solidFill>
            <a:schemeClr val="bg1"/>
          </a:solidFill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A353188-75B8-4348-9943-D626D465D693}"/>
                </a:ext>
              </a:extLst>
            </p:cNvPr>
            <p:cNvSpPr/>
            <p:nvPr/>
          </p:nvSpPr>
          <p:spPr>
            <a:xfrm>
              <a:off x="7197411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/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5053792F-7D93-4B14-B3EB-92B71E6CE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14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B93C7BAD-3E19-4EE3-889E-EA7B73AE7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79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6B2019A-3831-4324-9FA6-76896AB9383D}"/>
              </a:ext>
            </a:extLst>
          </p:cNvPr>
          <p:cNvSpPr/>
          <p:nvPr/>
        </p:nvSpPr>
        <p:spPr>
          <a:xfrm>
            <a:off x="4998683" y="5292015"/>
            <a:ext cx="1690517" cy="670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BC5A96C-F736-4312-A47A-62EB088396A2}"/>
              </a:ext>
            </a:extLst>
          </p:cNvPr>
          <p:cNvSpPr/>
          <p:nvPr/>
        </p:nvSpPr>
        <p:spPr>
          <a:xfrm>
            <a:off x="7166108" y="5290523"/>
            <a:ext cx="1771541" cy="6632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08087744-BFFB-4AD6-93F6-AABA3C2D0893}"/>
              </a:ext>
            </a:extLst>
          </p:cNvPr>
          <p:cNvCxnSpPr>
            <a:cxnSpLocks/>
          </p:cNvCxnSpPr>
          <p:nvPr/>
        </p:nvCxnSpPr>
        <p:spPr>
          <a:xfrm>
            <a:off x="9443415" y="4784613"/>
            <a:ext cx="1189" cy="510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1328C1E4-F953-4AF6-84A8-FF197BF8E352}"/>
              </a:ext>
            </a:extLst>
          </p:cNvPr>
          <p:cNvCxnSpPr>
            <a:cxnSpLocks/>
          </p:cNvCxnSpPr>
          <p:nvPr/>
        </p:nvCxnSpPr>
        <p:spPr>
          <a:xfrm>
            <a:off x="8837282" y="5291677"/>
            <a:ext cx="6002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7DD81E1-0F68-444F-A832-2FFF806CCD09}"/>
              </a:ext>
            </a:extLst>
          </p:cNvPr>
          <p:cNvCxnSpPr>
            <a:cxnSpLocks/>
          </p:cNvCxnSpPr>
          <p:nvPr/>
        </p:nvCxnSpPr>
        <p:spPr>
          <a:xfrm>
            <a:off x="7157718" y="3816377"/>
            <a:ext cx="25379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86E9B431-8B34-4C89-9FBD-0BD961644ABD}"/>
              </a:ext>
            </a:extLst>
          </p:cNvPr>
          <p:cNvCxnSpPr>
            <a:cxnSpLocks/>
          </p:cNvCxnSpPr>
          <p:nvPr/>
        </p:nvCxnSpPr>
        <p:spPr>
          <a:xfrm>
            <a:off x="7157718" y="2312137"/>
            <a:ext cx="0" cy="12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FF6DC061-D51E-4C1B-944B-DD7D3E5A5816}"/>
              </a:ext>
            </a:extLst>
          </p:cNvPr>
          <p:cNvCxnSpPr>
            <a:cxnSpLocks/>
          </p:cNvCxnSpPr>
          <p:nvPr/>
        </p:nvCxnSpPr>
        <p:spPr>
          <a:xfrm>
            <a:off x="9437488" y="2317749"/>
            <a:ext cx="0" cy="12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DC35597-B8DE-4279-ADBE-F694F6C975B3}"/>
              </a:ext>
            </a:extLst>
          </p:cNvPr>
          <p:cNvCxnSpPr>
            <a:cxnSpLocks/>
          </p:cNvCxnSpPr>
          <p:nvPr/>
        </p:nvCxnSpPr>
        <p:spPr>
          <a:xfrm>
            <a:off x="7157718" y="2317750"/>
            <a:ext cx="2286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DD888AAA-A87B-4918-A2E9-33293B7749A4}"/>
              </a:ext>
            </a:extLst>
          </p:cNvPr>
          <p:cNvGrpSpPr/>
          <p:nvPr/>
        </p:nvGrpSpPr>
        <p:grpSpPr>
          <a:xfrm rot="10800000">
            <a:off x="7591227" y="1331361"/>
            <a:ext cx="467999" cy="938620"/>
            <a:chOff x="6572249" y="1613132"/>
            <a:chExt cx="468000" cy="938619"/>
          </a:xfrm>
        </p:grpSpPr>
        <p:sp>
          <p:nvSpPr>
            <p:cNvPr id="254" name="부분 원형 253">
              <a:extLst>
                <a:ext uri="{FF2B5EF4-FFF2-40B4-BE49-F238E27FC236}">
                  <a16:creationId xmlns:a16="http://schemas.microsoft.com/office/drawing/2014/main" id="{E69BFC94-E4CE-466B-A655-F301121EAAFB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  <p:sp>
          <p:nvSpPr>
            <p:cNvPr id="255" name="부분 원형 254">
              <a:extLst>
                <a:ext uri="{FF2B5EF4-FFF2-40B4-BE49-F238E27FC236}">
                  <a16:creationId xmlns:a16="http://schemas.microsoft.com/office/drawing/2014/main" id="{E5309BDA-787C-4F9E-97A7-09697577EE77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3">
                <a:solidFill>
                  <a:schemeClr val="tx1"/>
                </a:solidFill>
              </a:endParaRPr>
            </a:p>
          </p:txBody>
        </p:sp>
      </p:grp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F737AA0F-5B26-4166-BC2F-2B282E766C55}"/>
              </a:ext>
            </a:extLst>
          </p:cNvPr>
          <p:cNvCxnSpPr>
            <a:cxnSpLocks/>
          </p:cNvCxnSpPr>
          <p:nvPr/>
        </p:nvCxnSpPr>
        <p:spPr>
          <a:xfrm flipV="1">
            <a:off x="2666135" y="3820159"/>
            <a:ext cx="1939303" cy="10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0B1C3A2B-4A78-485C-9CFE-6B5E53C3DCA1}"/>
              </a:ext>
            </a:extLst>
          </p:cNvPr>
          <p:cNvCxnSpPr>
            <a:cxnSpLocks/>
          </p:cNvCxnSpPr>
          <p:nvPr/>
        </p:nvCxnSpPr>
        <p:spPr>
          <a:xfrm>
            <a:off x="6811108" y="1177779"/>
            <a:ext cx="0" cy="1143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E3F7F86E-AD31-40A8-BB0F-A0941E7FA6B4}"/>
              </a:ext>
            </a:extLst>
          </p:cNvPr>
          <p:cNvCxnSpPr>
            <a:cxnSpLocks/>
          </p:cNvCxnSpPr>
          <p:nvPr/>
        </p:nvCxnSpPr>
        <p:spPr>
          <a:xfrm>
            <a:off x="4794992" y="2317749"/>
            <a:ext cx="20976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1B45E4AF-E4C8-418C-B502-0F3BBBA4E2A1}"/>
              </a:ext>
            </a:extLst>
          </p:cNvPr>
          <p:cNvCxnSpPr>
            <a:cxnSpLocks/>
          </p:cNvCxnSpPr>
          <p:nvPr/>
        </p:nvCxnSpPr>
        <p:spPr>
          <a:xfrm>
            <a:off x="7822214" y="731674"/>
            <a:ext cx="0" cy="1579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4CB1F259-F872-49AB-A9CB-CD68E3A289BC}"/>
              </a:ext>
            </a:extLst>
          </p:cNvPr>
          <p:cNvCxnSpPr>
            <a:cxnSpLocks/>
          </p:cNvCxnSpPr>
          <p:nvPr/>
        </p:nvCxnSpPr>
        <p:spPr>
          <a:xfrm>
            <a:off x="9439024" y="3809999"/>
            <a:ext cx="1189" cy="701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7290F4B2-D2F7-4EDB-8E07-972FE4E713CE}"/>
              </a:ext>
            </a:extLst>
          </p:cNvPr>
          <p:cNvCxnSpPr>
            <a:cxnSpLocks/>
          </p:cNvCxnSpPr>
          <p:nvPr/>
        </p:nvCxnSpPr>
        <p:spPr>
          <a:xfrm>
            <a:off x="7159739" y="3842388"/>
            <a:ext cx="1189" cy="701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87BF4C11-061B-4334-8C59-9B6FAD4C177A}"/>
              </a:ext>
            </a:extLst>
          </p:cNvPr>
          <p:cNvCxnSpPr>
            <a:cxnSpLocks/>
          </p:cNvCxnSpPr>
          <p:nvPr/>
        </p:nvCxnSpPr>
        <p:spPr>
          <a:xfrm>
            <a:off x="7162738" y="4899359"/>
            <a:ext cx="1189" cy="37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01ED9C8C-DF8D-41D3-AF64-CA4AE7865ADB}"/>
              </a:ext>
            </a:extLst>
          </p:cNvPr>
          <p:cNvSpPr/>
          <p:nvPr/>
        </p:nvSpPr>
        <p:spPr>
          <a:xfrm>
            <a:off x="6152069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1CE21208-CB09-40BB-9217-10172D0088A1}"/>
              </a:ext>
            </a:extLst>
          </p:cNvPr>
          <p:cNvSpPr/>
          <p:nvPr/>
        </p:nvSpPr>
        <p:spPr>
          <a:xfrm>
            <a:off x="6653718" y="3819545"/>
            <a:ext cx="504000" cy="352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9D14BE08-0D7A-4B93-A32C-9AD4CF87512B}"/>
              </a:ext>
            </a:extLst>
          </p:cNvPr>
          <p:cNvCxnSpPr>
            <a:cxnSpLocks/>
          </p:cNvCxnSpPr>
          <p:nvPr/>
        </p:nvCxnSpPr>
        <p:spPr>
          <a:xfrm>
            <a:off x="6152066" y="4033557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99A163B0-385B-4B30-85D3-EB1502B8DE22}"/>
              </a:ext>
            </a:extLst>
          </p:cNvPr>
          <p:cNvCxnSpPr>
            <a:cxnSpLocks/>
          </p:cNvCxnSpPr>
          <p:nvPr/>
        </p:nvCxnSpPr>
        <p:spPr>
          <a:xfrm>
            <a:off x="6158416" y="4103406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0D437B5-3023-4363-8201-0AC16605215C}"/>
              </a:ext>
            </a:extLst>
          </p:cNvPr>
          <p:cNvSpPr/>
          <p:nvPr/>
        </p:nvSpPr>
        <p:spPr>
          <a:xfrm>
            <a:off x="5001181" y="3819545"/>
            <a:ext cx="1144670" cy="8159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6A46C8B8-A7C2-4D36-9677-2544709DD8C7}"/>
              </a:ext>
            </a:extLst>
          </p:cNvPr>
          <p:cNvCxnSpPr>
            <a:cxnSpLocks/>
          </p:cNvCxnSpPr>
          <p:nvPr/>
        </p:nvCxnSpPr>
        <p:spPr>
          <a:xfrm>
            <a:off x="6152066" y="3887505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B958AD3D-170D-45E2-8778-788D7C33684E}"/>
              </a:ext>
            </a:extLst>
          </p:cNvPr>
          <p:cNvCxnSpPr>
            <a:cxnSpLocks/>
          </p:cNvCxnSpPr>
          <p:nvPr/>
        </p:nvCxnSpPr>
        <p:spPr>
          <a:xfrm>
            <a:off x="6158416" y="3963704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9692C70-AC33-4CEC-9CF6-364A37B11F80}"/>
              </a:ext>
            </a:extLst>
          </p:cNvPr>
          <p:cNvSpPr/>
          <p:nvPr/>
        </p:nvSpPr>
        <p:spPr>
          <a:xfrm>
            <a:off x="10310076" y="5070264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C8CA1D3E-BAE9-402B-A458-C4B96E163ABD}"/>
              </a:ext>
            </a:extLst>
          </p:cNvPr>
          <p:cNvSpPr/>
          <p:nvPr/>
        </p:nvSpPr>
        <p:spPr>
          <a:xfrm>
            <a:off x="9914877" y="5069841"/>
            <a:ext cx="396000" cy="22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9AA9600-FE6A-45CC-A481-43C1A37C567D}"/>
              </a:ext>
            </a:extLst>
          </p:cNvPr>
          <p:cNvCxnSpPr>
            <a:cxnSpLocks/>
          </p:cNvCxnSpPr>
          <p:nvPr/>
        </p:nvCxnSpPr>
        <p:spPr>
          <a:xfrm>
            <a:off x="9918249" y="5247467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C1EF471F-A08B-4795-872E-3AE74272FFA6}"/>
              </a:ext>
            </a:extLst>
          </p:cNvPr>
          <p:cNvCxnSpPr>
            <a:cxnSpLocks/>
          </p:cNvCxnSpPr>
          <p:nvPr/>
        </p:nvCxnSpPr>
        <p:spPr>
          <a:xfrm>
            <a:off x="9911901" y="5204074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0AAFCBBE-33B2-4F5B-BF20-46F549F8A078}"/>
              </a:ext>
            </a:extLst>
          </p:cNvPr>
          <p:cNvCxnSpPr>
            <a:cxnSpLocks/>
          </p:cNvCxnSpPr>
          <p:nvPr/>
        </p:nvCxnSpPr>
        <p:spPr>
          <a:xfrm>
            <a:off x="9915076" y="5156446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2C4A8342-7FA0-4034-B4A2-257CE55F3A98}"/>
              </a:ext>
            </a:extLst>
          </p:cNvPr>
          <p:cNvCxnSpPr>
            <a:cxnSpLocks/>
          </p:cNvCxnSpPr>
          <p:nvPr/>
        </p:nvCxnSpPr>
        <p:spPr>
          <a:xfrm>
            <a:off x="9918249" y="5113741"/>
            <a:ext cx="7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07E3E55D-5D22-476F-9C23-D4AD5166260F}"/>
              </a:ext>
            </a:extLst>
          </p:cNvPr>
          <p:cNvSpPr/>
          <p:nvPr/>
        </p:nvSpPr>
        <p:spPr>
          <a:xfrm>
            <a:off x="6280767" y="962696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0E6CDF44-001C-4AAA-93B8-B2E798F9D229}"/>
              </a:ext>
            </a:extLst>
          </p:cNvPr>
          <p:cNvSpPr/>
          <p:nvPr/>
        </p:nvSpPr>
        <p:spPr>
          <a:xfrm>
            <a:off x="6280767" y="736753"/>
            <a:ext cx="886266" cy="23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B3A18A11-4FDF-4406-A58D-B49D8BDB0177}"/>
              </a:ext>
            </a:extLst>
          </p:cNvPr>
          <p:cNvCxnSpPr>
            <a:cxnSpLocks/>
          </p:cNvCxnSpPr>
          <p:nvPr/>
        </p:nvCxnSpPr>
        <p:spPr>
          <a:xfrm>
            <a:off x="6397076" y="736752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8D3BA322-2FD8-4D74-B3BB-26763B39292B}"/>
              </a:ext>
            </a:extLst>
          </p:cNvPr>
          <p:cNvCxnSpPr>
            <a:cxnSpLocks/>
          </p:cNvCxnSpPr>
          <p:nvPr/>
        </p:nvCxnSpPr>
        <p:spPr>
          <a:xfrm>
            <a:off x="6501850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96F31E64-417B-4312-94CA-AF9937ECFADC}"/>
              </a:ext>
            </a:extLst>
          </p:cNvPr>
          <p:cNvCxnSpPr>
            <a:cxnSpLocks/>
          </p:cNvCxnSpPr>
          <p:nvPr/>
        </p:nvCxnSpPr>
        <p:spPr>
          <a:xfrm>
            <a:off x="66066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B59559EA-688C-40A4-9359-781F213D7B00}"/>
              </a:ext>
            </a:extLst>
          </p:cNvPr>
          <p:cNvCxnSpPr>
            <a:cxnSpLocks/>
          </p:cNvCxnSpPr>
          <p:nvPr/>
        </p:nvCxnSpPr>
        <p:spPr>
          <a:xfrm>
            <a:off x="6708225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D81F5E00-ECD3-468C-BE9F-FBB26CEA399C}"/>
              </a:ext>
            </a:extLst>
          </p:cNvPr>
          <p:cNvCxnSpPr>
            <a:cxnSpLocks/>
          </p:cNvCxnSpPr>
          <p:nvPr/>
        </p:nvCxnSpPr>
        <p:spPr>
          <a:xfrm>
            <a:off x="6809826" y="740780"/>
            <a:ext cx="0" cy="45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C1602133-78AD-4D5B-9FE5-D0B576A7F92A}"/>
              </a:ext>
            </a:extLst>
          </p:cNvPr>
          <p:cNvSpPr/>
          <p:nvPr/>
        </p:nvSpPr>
        <p:spPr>
          <a:xfrm>
            <a:off x="6810115" y="120306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5933C6E5-5C70-469C-A1F1-A7DAB7C4D5BC}"/>
              </a:ext>
            </a:extLst>
          </p:cNvPr>
          <p:cNvSpPr/>
          <p:nvPr/>
        </p:nvSpPr>
        <p:spPr>
          <a:xfrm>
            <a:off x="10350587" y="3926838"/>
            <a:ext cx="355918" cy="325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04295985-2B2F-4E68-AD0E-5061CF58B156}"/>
              </a:ext>
            </a:extLst>
          </p:cNvPr>
          <p:cNvSpPr/>
          <p:nvPr/>
        </p:nvSpPr>
        <p:spPr>
          <a:xfrm>
            <a:off x="9909563" y="3821415"/>
            <a:ext cx="797511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F94192C4-01C7-4F7E-AC43-6741A9EF5483}"/>
              </a:ext>
            </a:extLst>
          </p:cNvPr>
          <p:cNvCxnSpPr>
            <a:cxnSpLocks/>
          </p:cNvCxnSpPr>
          <p:nvPr/>
        </p:nvCxnSpPr>
        <p:spPr>
          <a:xfrm flipV="1">
            <a:off x="11870179" y="3815595"/>
            <a:ext cx="2507626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23A5C72A-4AB0-4F30-8862-D211077DEB35}"/>
              </a:ext>
            </a:extLst>
          </p:cNvPr>
          <p:cNvCxnSpPr>
            <a:cxnSpLocks/>
          </p:cNvCxnSpPr>
          <p:nvPr/>
        </p:nvCxnSpPr>
        <p:spPr>
          <a:xfrm>
            <a:off x="4841240" y="3824608"/>
            <a:ext cx="518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E64801B5-C326-4FEB-972B-0948E11DD8D3}"/>
              </a:ext>
            </a:extLst>
          </p:cNvPr>
          <p:cNvSpPr/>
          <p:nvPr/>
        </p:nvSpPr>
        <p:spPr>
          <a:xfrm>
            <a:off x="10703901" y="4787289"/>
            <a:ext cx="1212850" cy="50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3"/>
          </a:p>
        </p:txBody>
      </p: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8164201F-6ABD-4088-A787-2810543CD790}"/>
              </a:ext>
            </a:extLst>
          </p:cNvPr>
          <p:cNvCxnSpPr>
            <a:cxnSpLocks/>
          </p:cNvCxnSpPr>
          <p:nvPr/>
        </p:nvCxnSpPr>
        <p:spPr>
          <a:xfrm>
            <a:off x="9809480" y="2309282"/>
            <a:ext cx="45930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6D886118-2882-409B-8EC4-575558612A2E}"/>
              </a:ext>
            </a:extLst>
          </p:cNvPr>
          <p:cNvCxnSpPr>
            <a:cxnSpLocks/>
          </p:cNvCxnSpPr>
          <p:nvPr/>
        </p:nvCxnSpPr>
        <p:spPr>
          <a:xfrm flipV="1">
            <a:off x="7822214" y="1224962"/>
            <a:ext cx="6580364" cy="16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9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</TotalTime>
  <Words>82</Words>
  <Application>Microsoft Office PowerPoint</Application>
  <PresentationFormat>사용자 지정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CJK KR Black</vt:lpstr>
      <vt:lpstr>Noto Sans KR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 진</dc:creator>
  <cp:lastModifiedBy>김다진</cp:lastModifiedBy>
  <cp:revision>3</cp:revision>
  <dcterms:created xsi:type="dcterms:W3CDTF">2021-07-20T14:39:42Z</dcterms:created>
  <dcterms:modified xsi:type="dcterms:W3CDTF">2021-07-21T06:43:12Z</dcterms:modified>
</cp:coreProperties>
</file>