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472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7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7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66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3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4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9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3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07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26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8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7F036-052D-48BB-B38E-85F5B6150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369" y="1554498"/>
            <a:ext cx="4078800" cy="2138400"/>
          </a:xfrm>
        </p:spPr>
        <p:txBody>
          <a:bodyPr>
            <a:normAutofit/>
          </a:bodyPr>
          <a:lstStyle/>
          <a:p>
            <a:r>
              <a:rPr lang="ru-RU" sz="7200" dirty="0"/>
              <a:t>Игра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29519A-94CC-4C76-8878-1956AC8E0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369" y="3694924"/>
            <a:ext cx="4078800" cy="1655762"/>
          </a:xfrm>
        </p:spPr>
        <p:txBody>
          <a:bodyPr>
            <a:normAutofit/>
          </a:bodyPr>
          <a:lstStyle/>
          <a:p>
            <a:r>
              <a:rPr lang="ru-RU" sz="4000" dirty="0"/>
              <a:t>рогалик</a:t>
            </a:r>
          </a:p>
        </p:txBody>
      </p:sp>
      <p:pic>
        <p:nvPicPr>
          <p:cNvPr id="18" name="Picture 3" descr="Шаблон синего вихрьа">
            <a:extLst>
              <a:ext uri="{FF2B5EF4-FFF2-40B4-BE49-F238E27FC236}">
                <a16:creationId xmlns:a16="http://schemas.microsoft.com/office/drawing/2014/main" id="{3CB63B0B-BCC9-488F-A26E-DF998435E7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12" r="1" b="1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32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4BED0-1C3E-465A-874E-C5B7EA5FA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734" y="470592"/>
            <a:ext cx="10213200" cy="1112836"/>
          </a:xfrm>
        </p:spPr>
        <p:txBody>
          <a:bodyPr/>
          <a:lstStyle/>
          <a:p>
            <a:r>
              <a:rPr lang="ru-RU" dirty="0"/>
              <a:t>Правила игры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FE1CA4-F0EB-4AA9-BFBD-F5F207BE5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</a:t>
            </a:r>
            <a:r>
              <a:rPr lang="ru-RU" dirty="0" err="1"/>
              <a:t>победить?Фактически</a:t>
            </a:r>
            <a:r>
              <a:rPr lang="ru-RU" dirty="0"/>
              <a:t> никак. Игра </a:t>
            </a:r>
            <a:r>
              <a:rPr lang="ru-RU" dirty="0" err="1"/>
              <a:t>циклическа</a:t>
            </a:r>
            <a:r>
              <a:rPr lang="ru-RU" dirty="0"/>
              <a:t>, так что, играйте пока не </a:t>
            </a:r>
            <a:r>
              <a:rPr lang="ru-RU" dirty="0" err="1"/>
              <a:t>наиграетесь!Примечание!При</a:t>
            </a:r>
            <a:r>
              <a:rPr lang="ru-RU" dirty="0"/>
              <a:t> телепортации вы </a:t>
            </a:r>
            <a:r>
              <a:rPr lang="ru-RU" dirty="0" err="1"/>
              <a:t>телепортируетесь</a:t>
            </a:r>
            <a:r>
              <a:rPr lang="ru-RU" dirty="0"/>
              <a:t> в стену это сделано специально (если вы не попадаете в стену карта не </a:t>
            </a:r>
            <a:r>
              <a:rPr lang="ru-RU" dirty="0" err="1"/>
              <a:t>прогружается</a:t>
            </a:r>
            <a:r>
              <a:rPr lang="ru-RU" dirty="0"/>
              <a:t>).ЭТО НЕ БАГ! ЭТО ФИЧА!</a:t>
            </a:r>
          </a:p>
        </p:txBody>
      </p:sp>
    </p:spTree>
    <p:extLst>
      <p:ext uri="{BB962C8B-B14F-4D97-AF65-F5344CB8AC3E}">
        <p14:creationId xmlns:p14="http://schemas.microsoft.com/office/powerpoint/2010/main" val="395315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5F2B3-A0A6-49C0-A1D1-C7E230CA5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00462"/>
            <a:ext cx="7977600" cy="643856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3521CF-1A2C-4B54-B8A2-2E4910DEF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1882588"/>
            <a:ext cx="5760000" cy="3895913"/>
          </a:xfrm>
        </p:spPr>
        <p:txBody>
          <a:bodyPr>
            <a:normAutofit/>
          </a:bodyPr>
          <a:lstStyle/>
          <a:p>
            <a:r>
              <a:rPr lang="ru-RU" dirty="0"/>
              <a:t>Встроенные библиотеки</a:t>
            </a:r>
            <a:endParaRPr lang="en-US" dirty="0"/>
          </a:p>
          <a:p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Time</a:t>
            </a:r>
          </a:p>
          <a:p>
            <a:r>
              <a:rPr lang="en-US" dirty="0"/>
              <a:t>Sys</a:t>
            </a:r>
            <a:endParaRPr lang="ru-RU" dirty="0"/>
          </a:p>
          <a:p>
            <a:r>
              <a:rPr lang="ru-RU" dirty="0"/>
              <a:t>Библиотеки</a:t>
            </a:r>
          </a:p>
          <a:p>
            <a:r>
              <a:rPr lang="en-US" dirty="0" err="1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48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A82B4-D35B-4294-8EEB-B6B2E70B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Главный герой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A39DC7-6619-4DF8-83A2-7A663AD49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Динозаврик-покемон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2EDEF8-1213-4FF5-9707-5C3407604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6" y="2601158"/>
            <a:ext cx="3613898" cy="31249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B58404-20C1-44AD-9772-CE5B171CF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467" y="2601158"/>
            <a:ext cx="3259566" cy="315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8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3902F-1E7E-4625-AF16-92789203F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Амбициозные планы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06A51F-0AA5-4A70-96D6-2967C7E5F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528508"/>
            <a:ext cx="5760000" cy="224999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1.Добавить врагов</a:t>
            </a:r>
          </a:p>
          <a:p>
            <a:r>
              <a:rPr lang="ru-RU" dirty="0"/>
              <a:t>2.Добавить улучшенные текстуры</a:t>
            </a:r>
          </a:p>
          <a:p>
            <a:r>
              <a:rPr lang="ru-RU" dirty="0"/>
              <a:t>3. Нормальное меню</a:t>
            </a:r>
          </a:p>
          <a:p>
            <a:r>
              <a:rPr lang="ru-RU" dirty="0"/>
              <a:t>4. Найти звуки получше</a:t>
            </a:r>
          </a:p>
          <a:p>
            <a:r>
              <a:rPr lang="ru-RU" dirty="0"/>
              <a:t>5.Сделать онлайн</a:t>
            </a:r>
          </a:p>
        </p:txBody>
      </p:sp>
    </p:spTree>
    <p:extLst>
      <p:ext uri="{BB962C8B-B14F-4D97-AF65-F5344CB8AC3E}">
        <p14:creationId xmlns:p14="http://schemas.microsoft.com/office/powerpoint/2010/main" val="300768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7A912-2B34-403B-BC0A-6387D1F32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1108353"/>
          </a:xfrm>
        </p:spPr>
        <p:txBody>
          <a:bodyPr/>
          <a:lstStyle/>
          <a:p>
            <a:r>
              <a:rPr lang="ru-RU" dirty="0"/>
              <a:t>Пока что есть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461EF7-EA25-4CE1-9FF5-D67BF1EC5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2593" y="2753958"/>
            <a:ext cx="6874136" cy="3024543"/>
          </a:xfrm>
        </p:spPr>
        <p:txBody>
          <a:bodyPr/>
          <a:lstStyle/>
          <a:p>
            <a:r>
              <a:rPr lang="ru-RU" dirty="0"/>
              <a:t>1. 2 уровня.</a:t>
            </a:r>
          </a:p>
          <a:p>
            <a:r>
              <a:rPr lang="ru-RU" dirty="0"/>
              <a:t>1. Герой, интересные картинки и звук.</a:t>
            </a:r>
          </a:p>
          <a:p>
            <a:r>
              <a:rPr lang="ru-RU" dirty="0"/>
              <a:t>3. Прикольная заставка.</a:t>
            </a:r>
          </a:p>
        </p:txBody>
      </p:sp>
    </p:spTree>
    <p:extLst>
      <p:ext uri="{BB962C8B-B14F-4D97-AF65-F5344CB8AC3E}">
        <p14:creationId xmlns:p14="http://schemas.microsoft.com/office/powerpoint/2010/main" val="343618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141F37-6FC9-47EE-9C8B-A11858C19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538197"/>
          </a:xfrm>
        </p:spPr>
        <p:txBody>
          <a:bodyPr>
            <a:normAutofit fontScale="90000"/>
          </a:bodyPr>
          <a:lstStyle/>
          <a:p>
            <a:r>
              <a:rPr lang="ru-RU" dirty="0"/>
              <a:t>Кто что делал</a:t>
            </a:r>
            <a:br>
              <a:rPr lang="ru-RU" dirty="0"/>
            </a:b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D136ED2F-D9D7-4825-9FF2-C008E650B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1215614"/>
            <a:ext cx="5760000" cy="4562887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Типунков</a:t>
            </a:r>
            <a:r>
              <a:rPr lang="en-US" dirty="0"/>
              <a:t>:</a:t>
            </a:r>
          </a:p>
          <a:p>
            <a:r>
              <a:rPr lang="ru-RU" dirty="0"/>
              <a:t>Движение</a:t>
            </a:r>
          </a:p>
          <a:p>
            <a:r>
              <a:rPr lang="ru-RU" dirty="0"/>
              <a:t>Камера</a:t>
            </a:r>
          </a:p>
          <a:p>
            <a:r>
              <a:rPr lang="ru-RU" dirty="0"/>
              <a:t>Звуки</a:t>
            </a:r>
          </a:p>
          <a:p>
            <a:r>
              <a:rPr lang="ru-RU" dirty="0"/>
              <a:t>Кореняко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If __name__ ==‘__main__’</a:t>
            </a:r>
          </a:p>
          <a:p>
            <a:r>
              <a:rPr lang="ru-RU" dirty="0"/>
              <a:t>Игрока</a:t>
            </a:r>
          </a:p>
          <a:p>
            <a:r>
              <a:rPr lang="ru-RU" dirty="0"/>
              <a:t>Смену спрайтов при движении</a:t>
            </a:r>
          </a:p>
          <a:p>
            <a:r>
              <a:rPr lang="ru-RU" dirty="0"/>
              <a:t>Уровни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85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D73C5-F297-464A-A430-B8022C283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49516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B33CC7-EBB8-44C0-ABF0-7E11531BC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1775012"/>
            <a:ext cx="5760000" cy="4003489"/>
          </a:xfrm>
        </p:spPr>
        <p:txBody>
          <a:bodyPr/>
          <a:lstStyle/>
          <a:p>
            <a:r>
              <a:rPr lang="ru-RU" dirty="0"/>
              <a:t>Вместе писалось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Смена уровней</a:t>
            </a:r>
          </a:p>
          <a:p>
            <a:r>
              <a:rPr lang="ru-RU" dirty="0"/>
              <a:t>заставка</a:t>
            </a:r>
          </a:p>
          <a:p>
            <a:r>
              <a:rPr lang="ru-RU" dirty="0"/>
              <a:t>Была попытка написать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Class </a:t>
            </a:r>
            <a:r>
              <a:rPr lang="en-US" dirty="0" err="1"/>
              <a:t>Buttel</a:t>
            </a:r>
            <a:endParaRPr lang="en-US" dirty="0"/>
          </a:p>
          <a:p>
            <a:r>
              <a:rPr lang="en-US" dirty="0"/>
              <a:t>C</a:t>
            </a:r>
            <a:r>
              <a:rPr lang="en-US"/>
              <a:t>lass </a:t>
            </a:r>
            <a:r>
              <a:rPr lang="en-US" dirty="0"/>
              <a:t>Mobs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710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5930D-EF01-401C-A938-2F3CF7AA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Над проектом работали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00F9F9-817C-4FB3-B367-F5A860F8E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Андрей Кореняко</a:t>
            </a:r>
          </a:p>
          <a:p>
            <a:r>
              <a:rPr lang="ru-RU" dirty="0"/>
              <a:t>Типунков Данила</a:t>
            </a:r>
          </a:p>
        </p:txBody>
      </p:sp>
    </p:spTree>
    <p:extLst>
      <p:ext uri="{BB962C8B-B14F-4D97-AF65-F5344CB8AC3E}">
        <p14:creationId xmlns:p14="http://schemas.microsoft.com/office/powerpoint/2010/main" val="1897378738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RightStep">
      <a:dk1>
        <a:srgbClr val="000000"/>
      </a:dk1>
      <a:lt1>
        <a:srgbClr val="FFFFFF"/>
      </a:lt1>
      <a:dk2>
        <a:srgbClr val="1B2830"/>
      </a:dk2>
      <a:lt2>
        <a:srgbClr val="F3F0F0"/>
      </a:lt2>
      <a:accent1>
        <a:srgbClr val="20B3B0"/>
      </a:accent1>
      <a:accent2>
        <a:srgbClr val="178AD5"/>
      </a:accent2>
      <a:accent3>
        <a:srgbClr val="294DE7"/>
      </a:accent3>
      <a:accent4>
        <a:srgbClr val="5730D9"/>
      </a:accent4>
      <a:accent5>
        <a:srgbClr val="A329E7"/>
      </a:accent5>
      <a:accent6>
        <a:srgbClr val="D517C9"/>
      </a:accent6>
      <a:hlink>
        <a:srgbClr val="BF3F42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155</Words>
  <Application>Microsoft Office PowerPoint</Application>
  <PresentationFormat>Широкоэкранный</PresentationFormat>
  <Paragraphs>44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Goudy Old Style</vt:lpstr>
      <vt:lpstr>Wingdings</vt:lpstr>
      <vt:lpstr>FrostyVTI</vt:lpstr>
      <vt:lpstr>Игра</vt:lpstr>
      <vt:lpstr>Правила игры:</vt:lpstr>
      <vt:lpstr>Структура проекта</vt:lpstr>
      <vt:lpstr>Главный герой</vt:lpstr>
      <vt:lpstr>Амбициозные планы</vt:lpstr>
      <vt:lpstr>Пока что есть:</vt:lpstr>
      <vt:lpstr>Кто что делал </vt:lpstr>
      <vt:lpstr>Презентация PowerPoint</vt:lpstr>
      <vt:lpstr>Над проектом работали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</dc:title>
  <dc:creator>Данила Типунков</dc:creator>
  <cp:lastModifiedBy>Данила Типунков</cp:lastModifiedBy>
  <cp:revision>5</cp:revision>
  <dcterms:created xsi:type="dcterms:W3CDTF">2022-02-25T15:32:35Z</dcterms:created>
  <dcterms:modified xsi:type="dcterms:W3CDTF">2022-03-01T16:11:42Z</dcterms:modified>
</cp:coreProperties>
</file>