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2" autoAdjust="0"/>
    <p:restoredTop sz="94660"/>
  </p:normalViewPr>
  <p:slideViewPr>
    <p:cSldViewPr snapToGrid="0">
      <p:cViewPr varScale="1">
        <p:scale>
          <a:sx n="90" d="100"/>
          <a:sy n="90" d="100"/>
        </p:scale>
        <p:origin x="84" y="1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B8DAFFAD-7607-4EA7-9855-ED983B6CA62A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A0A5FF72-97E4-4C3D-8F68-A66985182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218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AFFAD-7607-4EA7-9855-ED983B6CA62A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5FF72-97E4-4C3D-8F68-A66985182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222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AFFAD-7607-4EA7-9855-ED983B6CA62A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5FF72-97E4-4C3D-8F68-A66985182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7134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AFFAD-7607-4EA7-9855-ED983B6CA62A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5FF72-97E4-4C3D-8F68-A6698518252F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867317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AFFAD-7607-4EA7-9855-ED983B6CA62A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5FF72-97E4-4C3D-8F68-A66985182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4129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AFFAD-7607-4EA7-9855-ED983B6CA62A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5FF72-97E4-4C3D-8F68-A66985182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7190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AFFAD-7607-4EA7-9855-ED983B6CA62A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5FF72-97E4-4C3D-8F68-A66985182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4067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AFFAD-7607-4EA7-9855-ED983B6CA62A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5FF72-97E4-4C3D-8F68-A66985182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2414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AFFAD-7607-4EA7-9855-ED983B6CA62A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5FF72-97E4-4C3D-8F68-A66985182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930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AFFAD-7607-4EA7-9855-ED983B6CA62A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5FF72-97E4-4C3D-8F68-A66985182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741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AFFAD-7607-4EA7-9855-ED983B6CA62A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5FF72-97E4-4C3D-8F68-A66985182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354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AFFAD-7607-4EA7-9855-ED983B6CA62A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5FF72-97E4-4C3D-8F68-A66985182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092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AFFAD-7607-4EA7-9855-ED983B6CA62A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5FF72-97E4-4C3D-8F68-A66985182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117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AFFAD-7607-4EA7-9855-ED983B6CA62A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5FF72-97E4-4C3D-8F68-A66985182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584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AFFAD-7607-4EA7-9855-ED983B6CA62A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5FF72-97E4-4C3D-8F68-A66985182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750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AFFAD-7607-4EA7-9855-ED983B6CA62A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5FF72-97E4-4C3D-8F68-A66985182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501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AFFAD-7607-4EA7-9855-ED983B6CA62A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5FF72-97E4-4C3D-8F68-A66985182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239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DAFFAD-7607-4EA7-9855-ED983B6CA62A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A5FF72-97E4-4C3D-8F68-A66985182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2444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E7F1E-5F1E-462E-B0B3-A47CA6426A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cap="none" dirty="0" err="1">
                <a:latin typeface="Rockwell" panose="02060603020205020403" pitchFamily="18" charset="0"/>
              </a:rPr>
              <a:t>i</a:t>
            </a:r>
            <a:r>
              <a:rPr lang="en-US" sz="4400" dirty="0" err="1">
                <a:latin typeface="Rockwell" panose="02060603020205020403" pitchFamily="18" charset="0"/>
              </a:rPr>
              <a:t>Insure</a:t>
            </a:r>
            <a:endParaRPr lang="en-US" sz="4400" dirty="0">
              <a:latin typeface="Rockwell" panose="02060603020205020403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6F985D-9A05-4E0B-A774-B1F23ED8AB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Rockwell" panose="02060603020205020403" pitchFamily="18" charset="0"/>
              </a:rPr>
              <a:t>By Valeria Torres-Olivares, </a:t>
            </a:r>
            <a:r>
              <a:rPr lang="en-US" dirty="0" err="1">
                <a:latin typeface="Rockwell" panose="02060603020205020403" pitchFamily="18" charset="0"/>
              </a:rPr>
              <a:t>Amulya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en-US" dirty="0" err="1">
                <a:latin typeface="Rockwell" panose="02060603020205020403" pitchFamily="18" charset="0"/>
              </a:rPr>
              <a:t>Tallam</a:t>
            </a:r>
            <a:r>
              <a:rPr lang="en-US" dirty="0">
                <a:latin typeface="Rockwell" panose="02060603020205020403" pitchFamily="18" charset="0"/>
              </a:rPr>
              <a:t>, Jia Fu, Galina Fendikevich, </a:t>
            </a:r>
            <a:r>
              <a:rPr lang="en-US" dirty="0" err="1">
                <a:latin typeface="Rockwell" panose="02060603020205020403" pitchFamily="18" charset="0"/>
              </a:rPr>
              <a:t>kyara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en-US" dirty="0" err="1">
                <a:latin typeface="Rockwell" panose="02060603020205020403" pitchFamily="18" charset="0"/>
              </a:rPr>
              <a:t>torres-olivares</a:t>
            </a:r>
            <a:endParaRPr lang="en-US" dirty="0"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7526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A3EE6-6A8D-4A53-B3D0-2A3B19024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Manual labor in information processing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20A28-CF01-47DF-AA18-CBDD3C4B60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Policy applications requires repetitive customer data entry and insurance underwriter verification… per application</a:t>
            </a:r>
          </a:p>
          <a:p>
            <a:r>
              <a:rPr lang="en-US" dirty="0"/>
              <a:t>Small businesses face greater challenges in managing multiple policies and employees</a:t>
            </a:r>
          </a:p>
          <a:p>
            <a:r>
              <a:rPr lang="en-US" dirty="0"/>
              <a:t>Policies live in different platforms/sites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4130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79B11-CC46-4F83-A675-85C3E2ECB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err="1"/>
              <a:t>i</a:t>
            </a:r>
            <a:r>
              <a:rPr lang="en-US" dirty="0" err="1"/>
              <a:t>Insure</a:t>
            </a:r>
            <a:r>
              <a:rPr lang="en-US" dirty="0"/>
              <a:t> empowers you to control your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CDBB5C-D2BB-47F5-856F-68FF3145F3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3789807"/>
          </a:xfrm>
        </p:spPr>
        <p:txBody>
          <a:bodyPr>
            <a:normAutofit fontScale="92500"/>
          </a:bodyPr>
          <a:lstStyle/>
          <a:p>
            <a:r>
              <a:rPr lang="en-US" dirty="0"/>
              <a:t>Marketplace that houses all of user’s data relevant to policies</a:t>
            </a:r>
          </a:p>
          <a:p>
            <a:r>
              <a:rPr lang="en-US" dirty="0"/>
              <a:t>Imports data from various online accounts – DMV, doctor, public info, BBB, tax EIN number</a:t>
            </a:r>
          </a:p>
          <a:p>
            <a:r>
              <a:rPr lang="en-US" dirty="0"/>
              <a:t>Prefills policy applications and claims with basic info &amp; categorized info for security</a:t>
            </a:r>
          </a:p>
          <a:p>
            <a:r>
              <a:rPr lang="en-US" dirty="0"/>
              <a:t>Allows an insurer to only view information pertinent to a policy</a:t>
            </a:r>
          </a:p>
          <a:p>
            <a:r>
              <a:rPr lang="en-US" dirty="0"/>
              <a:t>User’s information easily transferable to multiple policies &amp; insurers</a:t>
            </a:r>
          </a:p>
          <a:p>
            <a:r>
              <a:rPr lang="en-US" dirty="0"/>
              <a:t>Leverages </a:t>
            </a:r>
            <a:r>
              <a:rPr lang="en-US" dirty="0" err="1"/>
              <a:t>Bluestream</a:t>
            </a:r>
            <a:r>
              <a:rPr lang="en-US" dirty="0"/>
              <a:t> for backend policy fulfillment/brokerage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7840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BF3E0-8895-4C1A-9D4E-C11200D8D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Opportunities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92CF4-1FB8-416F-BE05-E2009B19BB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86069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Comparison Tool</a:t>
            </a:r>
          </a:p>
          <a:p>
            <a:r>
              <a:rPr lang="en-US" dirty="0"/>
              <a:t>Recommendation Tool</a:t>
            </a:r>
          </a:p>
          <a:p>
            <a:r>
              <a:rPr lang="en-US" dirty="0"/>
              <a:t>Negotiating lower premiums</a:t>
            </a:r>
          </a:p>
          <a:p>
            <a:pPr lvl="1"/>
            <a:r>
              <a:rPr lang="en-US" dirty="0"/>
              <a:t>IoT – i.e. using wearables to gather health information</a:t>
            </a:r>
          </a:p>
          <a:p>
            <a:r>
              <a:rPr lang="en-US" dirty="0"/>
              <a:t>Role based users</a:t>
            </a:r>
          </a:p>
          <a:p>
            <a:r>
              <a:rPr lang="en-US" dirty="0"/>
              <a:t>Provide score for underwriting (like a credit score)</a:t>
            </a:r>
          </a:p>
          <a:p>
            <a:r>
              <a:rPr lang="en-US" dirty="0"/>
              <a:t>Blockchain</a:t>
            </a:r>
          </a:p>
          <a:p>
            <a:r>
              <a:rPr lang="en-US" dirty="0"/>
              <a:t>Custom policies for small businesses</a:t>
            </a:r>
          </a:p>
        </p:txBody>
      </p:sp>
    </p:spTree>
    <p:extLst>
      <p:ext uri="{BB962C8B-B14F-4D97-AF65-F5344CB8AC3E}">
        <p14:creationId xmlns:p14="http://schemas.microsoft.com/office/powerpoint/2010/main" val="28230640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115</TotalTime>
  <Words>169</Words>
  <Application>Microsoft Office PowerPoint</Application>
  <PresentationFormat>Widescreen</PresentationFormat>
  <Paragraphs>22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Rockwell</vt:lpstr>
      <vt:lpstr>Tw Cen MT</vt:lpstr>
      <vt:lpstr>Circuit</vt:lpstr>
      <vt:lpstr>iInsure</vt:lpstr>
      <vt:lpstr>Manual labor in information processing </vt:lpstr>
      <vt:lpstr>iInsure empowers you to control your data</vt:lpstr>
      <vt:lpstr>Opportunities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iInsure empowers you to control your data</dc:title>
  <dc:creator>Galina F</dc:creator>
  <cp:lastModifiedBy>Galina F</cp:lastModifiedBy>
  <cp:revision>19</cp:revision>
  <dcterms:created xsi:type="dcterms:W3CDTF">2019-04-07T03:02:56Z</dcterms:created>
  <dcterms:modified xsi:type="dcterms:W3CDTF">2019-04-07T14:04:07Z</dcterms:modified>
</cp:coreProperties>
</file>