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7"/>
  </p:notesMasterIdLst>
  <p:sldIdLst>
    <p:sldId id="289" r:id="rId3"/>
    <p:sldId id="266" r:id="rId4"/>
    <p:sldId id="268" r:id="rId5"/>
    <p:sldId id="272" r:id="rId6"/>
    <p:sldId id="290" r:id="rId7"/>
    <p:sldId id="275" r:id="rId8"/>
    <p:sldId id="277" r:id="rId9"/>
    <p:sldId id="279" r:id="rId10"/>
    <p:sldId id="273" r:id="rId11"/>
    <p:sldId id="291" r:id="rId12"/>
    <p:sldId id="285" r:id="rId13"/>
    <p:sldId id="286" r:id="rId14"/>
    <p:sldId id="287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FFCC00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01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65267-1653-4A1B-B0DC-7C76BCC0FAC7}" type="doc">
      <dgm:prSet loTypeId="urn:microsoft.com/office/officeart/2005/8/layout/pList2" loCatId="list" qsTypeId="urn:microsoft.com/office/officeart/2005/8/quickstyle/simple1" qsCatId="simple" csTypeId="urn:microsoft.com/office/officeart/2005/8/colors/accent1_1" csCatId="accent1" phldr="1"/>
      <dgm:spPr/>
    </dgm:pt>
    <dgm:pt modelId="{6ABFDBB5-7960-4D41-94B3-0F3585639C0F}">
      <dgm:prSet phldrT="[Text]"/>
      <dgm:spPr/>
      <dgm:t>
        <a:bodyPr/>
        <a:lstStyle/>
        <a:p>
          <a:r>
            <a:rPr lang="en-US" b="1" dirty="0"/>
            <a:t>Driving</a:t>
          </a:r>
        </a:p>
      </dgm:t>
    </dgm:pt>
    <dgm:pt modelId="{4D63BF7B-91D3-4ADF-AE20-B11E11ED66E5}" type="parTrans" cxnId="{624AAEBF-98DD-4399-9357-89487BC25543}">
      <dgm:prSet/>
      <dgm:spPr/>
      <dgm:t>
        <a:bodyPr/>
        <a:lstStyle/>
        <a:p>
          <a:endParaRPr lang="en-US"/>
        </a:p>
      </dgm:t>
    </dgm:pt>
    <dgm:pt modelId="{A59A035F-0BCC-4B5C-8199-CA5A909636FE}" type="sibTrans" cxnId="{624AAEBF-98DD-4399-9357-89487BC25543}">
      <dgm:prSet/>
      <dgm:spPr/>
      <dgm:t>
        <a:bodyPr/>
        <a:lstStyle/>
        <a:p>
          <a:endParaRPr lang="en-US"/>
        </a:p>
      </dgm:t>
    </dgm:pt>
    <dgm:pt modelId="{266D9F04-9A58-418D-8107-E875A12E2144}">
      <dgm:prSet phldrT="[Text]"/>
      <dgm:spPr/>
      <dgm:t>
        <a:bodyPr/>
        <a:lstStyle/>
        <a:p>
          <a:r>
            <a:rPr lang="en-US" b="1" dirty="0"/>
            <a:t>Rest</a:t>
          </a:r>
        </a:p>
      </dgm:t>
    </dgm:pt>
    <dgm:pt modelId="{CA086AEB-B99D-4A23-B923-020BEEEF51E6}" type="parTrans" cxnId="{5AF8F10D-9DB7-42F2-B9DC-B65A903BABA4}">
      <dgm:prSet/>
      <dgm:spPr/>
      <dgm:t>
        <a:bodyPr/>
        <a:lstStyle/>
        <a:p>
          <a:endParaRPr lang="en-US"/>
        </a:p>
      </dgm:t>
    </dgm:pt>
    <dgm:pt modelId="{70A1EC30-DCD5-4B0D-B00C-18DCB4B1F587}" type="sibTrans" cxnId="{5AF8F10D-9DB7-42F2-B9DC-B65A903BABA4}">
      <dgm:prSet/>
      <dgm:spPr/>
      <dgm:t>
        <a:bodyPr/>
        <a:lstStyle/>
        <a:p>
          <a:endParaRPr lang="en-US"/>
        </a:p>
      </dgm:t>
    </dgm:pt>
    <dgm:pt modelId="{41BC5CA9-5834-4325-BCA1-601FB9650A5D}">
      <dgm:prSet phldrT="[Text]"/>
      <dgm:spPr/>
      <dgm:t>
        <a:bodyPr/>
        <a:lstStyle/>
        <a:p>
          <a:r>
            <a:rPr lang="en-US" b="1" dirty="0"/>
            <a:t>In case of accident</a:t>
          </a:r>
        </a:p>
      </dgm:t>
    </dgm:pt>
    <dgm:pt modelId="{BBE41D75-5F13-49BA-87BF-06AA93A160C4}" type="parTrans" cxnId="{5871E065-7677-490F-B0E2-63951A8244A9}">
      <dgm:prSet/>
      <dgm:spPr/>
      <dgm:t>
        <a:bodyPr/>
        <a:lstStyle/>
        <a:p>
          <a:endParaRPr lang="en-US"/>
        </a:p>
      </dgm:t>
    </dgm:pt>
    <dgm:pt modelId="{9149B82A-65DD-4162-9B64-F0A706F9A88E}" type="sibTrans" cxnId="{5871E065-7677-490F-B0E2-63951A8244A9}">
      <dgm:prSet/>
      <dgm:spPr/>
      <dgm:t>
        <a:bodyPr/>
        <a:lstStyle/>
        <a:p>
          <a:endParaRPr lang="en-US"/>
        </a:p>
      </dgm:t>
    </dgm:pt>
    <dgm:pt modelId="{E14CFA35-E00C-4EEE-BA91-D8A53F610FA8}">
      <dgm:prSet phldrT="[Text]"/>
      <dgm:spPr/>
      <dgm:t>
        <a:bodyPr/>
        <a:lstStyle/>
        <a:p>
          <a:r>
            <a:rPr lang="en-US" dirty="0"/>
            <a:t>Weather Conditions </a:t>
          </a:r>
        </a:p>
      </dgm:t>
    </dgm:pt>
    <dgm:pt modelId="{3219588A-2841-4E07-A234-1A7BD6C50D3B}" type="parTrans" cxnId="{999B4133-5122-42DD-99A5-B690B019D298}">
      <dgm:prSet/>
      <dgm:spPr/>
      <dgm:t>
        <a:bodyPr/>
        <a:lstStyle/>
        <a:p>
          <a:endParaRPr lang="en-US"/>
        </a:p>
      </dgm:t>
    </dgm:pt>
    <dgm:pt modelId="{BAFAAD59-66B0-4F7D-9ED3-7454489ACE9F}" type="sibTrans" cxnId="{999B4133-5122-42DD-99A5-B690B019D298}">
      <dgm:prSet/>
      <dgm:spPr/>
      <dgm:t>
        <a:bodyPr/>
        <a:lstStyle/>
        <a:p>
          <a:endParaRPr lang="en-US"/>
        </a:p>
      </dgm:t>
    </dgm:pt>
    <dgm:pt modelId="{4A8DE392-747E-4CCF-BD98-78D76B6727AA}">
      <dgm:prSet phldrT="[Text]"/>
      <dgm:spPr/>
      <dgm:t>
        <a:bodyPr/>
        <a:lstStyle/>
        <a:p>
          <a:r>
            <a:rPr lang="en-US" dirty="0"/>
            <a:t>Road Conditions </a:t>
          </a:r>
        </a:p>
      </dgm:t>
    </dgm:pt>
    <dgm:pt modelId="{671821A1-17E4-461A-9B6B-75FF2F1216A0}" type="parTrans" cxnId="{EDB352E6-0B52-4603-97D6-8ED5D6DCC1C3}">
      <dgm:prSet/>
      <dgm:spPr/>
      <dgm:t>
        <a:bodyPr/>
        <a:lstStyle/>
        <a:p>
          <a:endParaRPr lang="en-US"/>
        </a:p>
      </dgm:t>
    </dgm:pt>
    <dgm:pt modelId="{37A5059A-772E-4A3C-A553-2102F30A760D}" type="sibTrans" cxnId="{EDB352E6-0B52-4603-97D6-8ED5D6DCC1C3}">
      <dgm:prSet/>
      <dgm:spPr/>
      <dgm:t>
        <a:bodyPr/>
        <a:lstStyle/>
        <a:p>
          <a:endParaRPr lang="en-US"/>
        </a:p>
      </dgm:t>
    </dgm:pt>
    <dgm:pt modelId="{9FECCF6F-13FC-4DB7-B661-562F8F8DECCC}">
      <dgm:prSet phldrT="[Text]"/>
      <dgm:spPr/>
      <dgm:t>
        <a:bodyPr/>
        <a:lstStyle/>
        <a:p>
          <a:r>
            <a:rPr lang="en-US" dirty="0"/>
            <a:t>Vehicle is moved when engine is off</a:t>
          </a:r>
        </a:p>
      </dgm:t>
    </dgm:pt>
    <dgm:pt modelId="{6B5D277E-6F6E-4DAA-BF74-878916160073}" type="parTrans" cxnId="{9518E9FF-1445-4FB0-B74F-4FF8D6ED9C8F}">
      <dgm:prSet/>
      <dgm:spPr/>
      <dgm:t>
        <a:bodyPr/>
        <a:lstStyle/>
        <a:p>
          <a:endParaRPr lang="en-US"/>
        </a:p>
      </dgm:t>
    </dgm:pt>
    <dgm:pt modelId="{8693E4A6-0F13-4B31-AE12-7F3EFBC6CE7E}" type="sibTrans" cxnId="{9518E9FF-1445-4FB0-B74F-4FF8D6ED9C8F}">
      <dgm:prSet/>
      <dgm:spPr/>
      <dgm:t>
        <a:bodyPr/>
        <a:lstStyle/>
        <a:p>
          <a:endParaRPr lang="en-US"/>
        </a:p>
      </dgm:t>
    </dgm:pt>
    <dgm:pt modelId="{9D87E3B4-FD2C-4C7F-AA15-122ED8009E33}">
      <dgm:prSet/>
      <dgm:spPr/>
      <dgm:t>
        <a:bodyPr/>
        <a:lstStyle/>
        <a:p>
          <a:r>
            <a:rPr lang="en-US" dirty="0"/>
            <a:t>Driving Pattern Recognition</a:t>
          </a:r>
        </a:p>
      </dgm:t>
    </dgm:pt>
    <dgm:pt modelId="{943DDFBB-AE47-4490-8B6C-3B8CF1B4EC11}" type="parTrans" cxnId="{BDA633A9-6937-4175-9A2D-ABEA5A9EE383}">
      <dgm:prSet/>
      <dgm:spPr/>
      <dgm:t>
        <a:bodyPr/>
        <a:lstStyle/>
        <a:p>
          <a:endParaRPr lang="en-US"/>
        </a:p>
      </dgm:t>
    </dgm:pt>
    <dgm:pt modelId="{77C9BD51-B167-47D4-B276-4B329E1C4D94}" type="sibTrans" cxnId="{BDA633A9-6937-4175-9A2D-ABEA5A9EE383}">
      <dgm:prSet/>
      <dgm:spPr/>
      <dgm:t>
        <a:bodyPr/>
        <a:lstStyle/>
        <a:p>
          <a:endParaRPr lang="en-US"/>
        </a:p>
      </dgm:t>
    </dgm:pt>
    <dgm:pt modelId="{3F1E6443-2593-4615-AA08-68DD39E9C6DD}">
      <dgm:prSet phldrT="[Text]"/>
      <dgm:spPr/>
      <dgm:t>
        <a:bodyPr/>
        <a:lstStyle/>
        <a:p>
          <a:r>
            <a:rPr lang="en-US" dirty="0"/>
            <a:t>Safe/ Unsafe  Geo Locations </a:t>
          </a:r>
        </a:p>
      </dgm:t>
    </dgm:pt>
    <dgm:pt modelId="{F07AD703-4D7C-4DF9-95DC-305597E2040A}" type="parTrans" cxnId="{BCD9AD84-8F00-4CE0-8A66-4722E7367011}">
      <dgm:prSet/>
      <dgm:spPr/>
      <dgm:t>
        <a:bodyPr/>
        <a:lstStyle/>
        <a:p>
          <a:endParaRPr lang="en-US"/>
        </a:p>
      </dgm:t>
    </dgm:pt>
    <dgm:pt modelId="{CC385B60-165A-4EA7-810C-C7866F879674}" type="sibTrans" cxnId="{BCD9AD84-8F00-4CE0-8A66-4722E7367011}">
      <dgm:prSet/>
      <dgm:spPr/>
      <dgm:t>
        <a:bodyPr/>
        <a:lstStyle/>
        <a:p>
          <a:endParaRPr lang="en-US"/>
        </a:p>
      </dgm:t>
    </dgm:pt>
    <dgm:pt modelId="{2906DB42-6716-4FEE-AF91-5CF3A5469A28}">
      <dgm:prSet phldrT="[Text]"/>
      <dgm:spPr/>
      <dgm:t>
        <a:bodyPr/>
        <a:lstStyle/>
        <a:p>
          <a:r>
            <a:rPr lang="en-US" dirty="0"/>
            <a:t>Tampering Anti Theft Device </a:t>
          </a:r>
        </a:p>
      </dgm:t>
    </dgm:pt>
    <dgm:pt modelId="{73C97C1B-8C55-4B72-94E5-3457FD8FD1DE}" type="parTrans" cxnId="{8BA1126C-65D5-4E37-9FC7-EE0B125360D5}">
      <dgm:prSet/>
      <dgm:spPr/>
      <dgm:t>
        <a:bodyPr/>
        <a:lstStyle/>
        <a:p>
          <a:endParaRPr lang="en-US"/>
        </a:p>
      </dgm:t>
    </dgm:pt>
    <dgm:pt modelId="{05BC5B2F-4545-4437-A7C9-C7FE242225C1}" type="sibTrans" cxnId="{8BA1126C-65D5-4E37-9FC7-EE0B125360D5}">
      <dgm:prSet/>
      <dgm:spPr/>
      <dgm:t>
        <a:bodyPr/>
        <a:lstStyle/>
        <a:p>
          <a:endParaRPr lang="en-US"/>
        </a:p>
      </dgm:t>
    </dgm:pt>
    <dgm:pt modelId="{D94C9DF6-4994-4C14-9030-24CF9867C420}">
      <dgm:prSet phldrT="[Text]"/>
      <dgm:spPr/>
      <dgm:t>
        <a:bodyPr/>
        <a:lstStyle/>
        <a:p>
          <a:r>
            <a:rPr lang="en-US" dirty="0"/>
            <a:t>Vehicle Struck when parked </a:t>
          </a:r>
        </a:p>
      </dgm:t>
    </dgm:pt>
    <dgm:pt modelId="{EAA225A6-0492-42A0-9308-3823D683C8A5}" type="parTrans" cxnId="{6BDC980F-CEF3-46FC-ABB2-5E253F21E9E0}">
      <dgm:prSet/>
      <dgm:spPr/>
      <dgm:t>
        <a:bodyPr/>
        <a:lstStyle/>
        <a:p>
          <a:endParaRPr lang="en-US"/>
        </a:p>
      </dgm:t>
    </dgm:pt>
    <dgm:pt modelId="{82BEE353-11D2-4852-A9CF-D4F867D1BECB}" type="sibTrans" cxnId="{6BDC980F-CEF3-46FC-ABB2-5E253F21E9E0}">
      <dgm:prSet/>
      <dgm:spPr/>
      <dgm:t>
        <a:bodyPr/>
        <a:lstStyle/>
        <a:p>
          <a:endParaRPr lang="en-US"/>
        </a:p>
      </dgm:t>
    </dgm:pt>
    <dgm:pt modelId="{15A8B0FC-A88F-4232-8381-9AB4CF41171E}">
      <dgm:prSet phldrT="[Text]"/>
      <dgm:spPr/>
      <dgm:t>
        <a:bodyPr/>
        <a:lstStyle/>
        <a:p>
          <a:r>
            <a:rPr lang="en-US" dirty="0"/>
            <a:t>Gather Impact Data using pressure pads</a:t>
          </a:r>
        </a:p>
      </dgm:t>
    </dgm:pt>
    <dgm:pt modelId="{D14E48F7-BE1D-436C-8FCE-EBF01B937C57}" type="parTrans" cxnId="{EB84613F-E996-4716-8AB2-814BF95A40DD}">
      <dgm:prSet/>
      <dgm:spPr/>
      <dgm:t>
        <a:bodyPr/>
        <a:lstStyle/>
        <a:p>
          <a:endParaRPr lang="en-US"/>
        </a:p>
      </dgm:t>
    </dgm:pt>
    <dgm:pt modelId="{28F13B61-A23E-4DD4-BCF4-813DB97D81D5}" type="sibTrans" cxnId="{EB84613F-E996-4716-8AB2-814BF95A40DD}">
      <dgm:prSet/>
      <dgm:spPr/>
      <dgm:t>
        <a:bodyPr/>
        <a:lstStyle/>
        <a:p>
          <a:endParaRPr lang="en-US"/>
        </a:p>
      </dgm:t>
    </dgm:pt>
    <dgm:pt modelId="{5D1D2F70-E72A-4DCD-9B5B-1D1FDE5B502A}">
      <dgm:prSet phldrT="[Text]"/>
      <dgm:spPr/>
      <dgm:t>
        <a:bodyPr/>
        <a:lstStyle/>
        <a:p>
          <a:r>
            <a:rPr lang="en-US" dirty="0"/>
            <a:t>Simple Claims notification</a:t>
          </a:r>
        </a:p>
      </dgm:t>
    </dgm:pt>
    <dgm:pt modelId="{633EE306-F473-489C-90D7-9B3EE2D21579}" type="parTrans" cxnId="{29B5A57E-DA7E-42E3-B38F-144789606825}">
      <dgm:prSet/>
      <dgm:spPr/>
      <dgm:t>
        <a:bodyPr/>
        <a:lstStyle/>
        <a:p>
          <a:endParaRPr lang="en-US"/>
        </a:p>
      </dgm:t>
    </dgm:pt>
    <dgm:pt modelId="{DC893CF3-2817-4F8E-BE82-9F99C89A820A}" type="sibTrans" cxnId="{29B5A57E-DA7E-42E3-B38F-144789606825}">
      <dgm:prSet/>
      <dgm:spPr/>
      <dgm:t>
        <a:bodyPr/>
        <a:lstStyle/>
        <a:p>
          <a:endParaRPr lang="en-US"/>
        </a:p>
      </dgm:t>
    </dgm:pt>
    <dgm:pt modelId="{BE2965D1-4D71-41CF-803F-7194C81EB8A6}">
      <dgm:prSet phldrT="[Text]"/>
      <dgm:spPr/>
      <dgm:t>
        <a:bodyPr/>
        <a:lstStyle/>
        <a:p>
          <a:r>
            <a:rPr lang="en-US" dirty="0"/>
            <a:t>Damage photos   </a:t>
          </a:r>
        </a:p>
      </dgm:t>
    </dgm:pt>
    <dgm:pt modelId="{A87E55B7-59AA-4365-81AB-99A14AB21AB4}" type="parTrans" cxnId="{22D83BDB-4B50-480A-9CAE-23BB8D8AABAC}">
      <dgm:prSet/>
      <dgm:spPr/>
      <dgm:t>
        <a:bodyPr/>
        <a:lstStyle/>
        <a:p>
          <a:endParaRPr lang="en-US"/>
        </a:p>
      </dgm:t>
    </dgm:pt>
    <dgm:pt modelId="{8E94D4F6-5666-4747-B20C-D67459112111}" type="sibTrans" cxnId="{22D83BDB-4B50-480A-9CAE-23BB8D8AABAC}">
      <dgm:prSet/>
      <dgm:spPr/>
      <dgm:t>
        <a:bodyPr/>
        <a:lstStyle/>
        <a:p>
          <a:endParaRPr lang="en-US"/>
        </a:p>
      </dgm:t>
    </dgm:pt>
    <dgm:pt modelId="{DC69D20D-4E86-48FC-A1DC-1B8FE7CBD6E4}" type="pres">
      <dgm:prSet presAssocID="{24465267-1653-4A1B-B0DC-7C76BCC0FAC7}" presName="Name0" presStyleCnt="0">
        <dgm:presLayoutVars>
          <dgm:dir/>
          <dgm:resizeHandles val="exact"/>
        </dgm:presLayoutVars>
      </dgm:prSet>
      <dgm:spPr/>
    </dgm:pt>
    <dgm:pt modelId="{145CDBF0-0CBB-4F0F-8C56-D8F32AC64604}" type="pres">
      <dgm:prSet presAssocID="{24465267-1653-4A1B-B0DC-7C76BCC0FAC7}" presName="bkgdShp" presStyleLbl="alignAccFollowNode1" presStyleIdx="0" presStyleCnt="1" custLinFactNeighborX="-4402" custLinFactNeighborY="-69364"/>
      <dgm:spPr/>
    </dgm:pt>
    <dgm:pt modelId="{4011E5FB-08B5-4A76-BC64-E255B001C391}" type="pres">
      <dgm:prSet presAssocID="{24465267-1653-4A1B-B0DC-7C76BCC0FAC7}" presName="linComp" presStyleCnt="0"/>
      <dgm:spPr/>
    </dgm:pt>
    <dgm:pt modelId="{F46A618A-C70B-45CD-A9CB-2D8513932FC4}" type="pres">
      <dgm:prSet presAssocID="{6ABFDBB5-7960-4D41-94B3-0F3585639C0F}" presName="compNode" presStyleCnt="0"/>
      <dgm:spPr/>
    </dgm:pt>
    <dgm:pt modelId="{7BD46D57-9F88-4B10-994C-E98273856F16}" type="pres">
      <dgm:prSet presAssocID="{6ABFDBB5-7960-4D41-94B3-0F3585639C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D13E0-28C3-42B6-9470-26273DEE3926}" type="pres">
      <dgm:prSet presAssocID="{6ABFDBB5-7960-4D41-94B3-0F3585639C0F}" presName="invisiNode" presStyleLbl="node1" presStyleIdx="0" presStyleCnt="3"/>
      <dgm:spPr/>
    </dgm:pt>
    <dgm:pt modelId="{CC6CEEE5-7E5E-4304-908A-5C8EC9402235}" type="pres">
      <dgm:prSet presAssocID="{6ABFDBB5-7960-4D41-94B3-0F3585639C0F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1C36F7E-B6C4-412E-8C44-D9F28F21553A}" type="pres">
      <dgm:prSet presAssocID="{A59A035F-0BCC-4B5C-8199-CA5A909636F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5CEE690-BCD4-492C-8D43-0CEDEB9DB519}" type="pres">
      <dgm:prSet presAssocID="{266D9F04-9A58-418D-8107-E875A12E2144}" presName="compNode" presStyleCnt="0"/>
      <dgm:spPr/>
    </dgm:pt>
    <dgm:pt modelId="{877F1B5B-4447-4E9A-B855-305DD2280D3E}" type="pres">
      <dgm:prSet presAssocID="{266D9F04-9A58-418D-8107-E875A12E214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F1114-2248-423F-86CE-82068EFC1EB1}" type="pres">
      <dgm:prSet presAssocID="{266D9F04-9A58-418D-8107-E875A12E2144}" presName="invisiNode" presStyleLbl="node1" presStyleIdx="1" presStyleCnt="3"/>
      <dgm:spPr/>
    </dgm:pt>
    <dgm:pt modelId="{00780D3A-796A-4E85-B551-03F55E91D8EF}" type="pres">
      <dgm:prSet presAssocID="{266D9F04-9A58-418D-8107-E875A12E2144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0FCC02E-A62C-49A7-8A31-06CF4A102D8E}" type="pres">
      <dgm:prSet presAssocID="{70A1EC30-DCD5-4B0D-B00C-18DCB4B1F5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07A3D5-AD32-44B2-8D0C-5A126836CC7A}" type="pres">
      <dgm:prSet presAssocID="{41BC5CA9-5834-4325-BCA1-601FB9650A5D}" presName="compNode" presStyleCnt="0"/>
      <dgm:spPr/>
    </dgm:pt>
    <dgm:pt modelId="{FAE5CAA8-4DFC-446F-B173-DD40DDB177F6}" type="pres">
      <dgm:prSet presAssocID="{41BC5CA9-5834-4325-BCA1-601FB9650A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E6D12-7724-4359-BFDB-12E3582D9162}" type="pres">
      <dgm:prSet presAssocID="{41BC5CA9-5834-4325-BCA1-601FB9650A5D}" presName="invisiNode" presStyleLbl="node1" presStyleIdx="2" presStyleCnt="3"/>
      <dgm:spPr/>
    </dgm:pt>
    <dgm:pt modelId="{43FD73C5-26D8-49C5-9E13-ED969F07981A}" type="pres">
      <dgm:prSet presAssocID="{41BC5CA9-5834-4325-BCA1-601FB9650A5D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624AAEBF-98DD-4399-9357-89487BC25543}" srcId="{24465267-1653-4A1B-B0DC-7C76BCC0FAC7}" destId="{6ABFDBB5-7960-4D41-94B3-0F3585639C0F}" srcOrd="0" destOrd="0" parTransId="{4D63BF7B-91D3-4ADF-AE20-B11E11ED66E5}" sibTransId="{A59A035F-0BCC-4B5C-8199-CA5A909636FE}"/>
    <dgm:cxn modelId="{C2D09C25-8255-4C3A-AB57-71EE8B7CBCD2}" type="presOf" srcId="{A59A035F-0BCC-4B5C-8199-CA5A909636FE}" destId="{D1C36F7E-B6C4-412E-8C44-D9F28F21553A}" srcOrd="0" destOrd="0" presId="urn:microsoft.com/office/officeart/2005/8/layout/pList2"/>
    <dgm:cxn modelId="{6BDC980F-CEF3-46FC-ABB2-5E253F21E9E0}" srcId="{266D9F04-9A58-418D-8107-E875A12E2144}" destId="{D94C9DF6-4994-4C14-9030-24CF9867C420}" srcOrd="2" destOrd="0" parTransId="{EAA225A6-0492-42A0-9308-3823D683C8A5}" sibTransId="{82BEE353-11D2-4852-A9CF-D4F867D1BECB}"/>
    <dgm:cxn modelId="{29B5A57E-DA7E-42E3-B38F-144789606825}" srcId="{41BC5CA9-5834-4325-BCA1-601FB9650A5D}" destId="{5D1D2F70-E72A-4DCD-9B5B-1D1FDE5B502A}" srcOrd="1" destOrd="0" parTransId="{633EE306-F473-489C-90D7-9B3EE2D21579}" sibTransId="{DC893CF3-2817-4F8E-BE82-9F99C89A820A}"/>
    <dgm:cxn modelId="{D6AD41E5-818D-4342-B25E-646B254B2580}" type="presOf" srcId="{9FECCF6F-13FC-4DB7-B661-562F8F8DECCC}" destId="{877F1B5B-4447-4E9A-B855-305DD2280D3E}" srcOrd="0" destOrd="1" presId="urn:microsoft.com/office/officeart/2005/8/layout/pList2"/>
    <dgm:cxn modelId="{5940620E-FB1E-49FB-BB68-800CA7D2D051}" type="presOf" srcId="{266D9F04-9A58-418D-8107-E875A12E2144}" destId="{877F1B5B-4447-4E9A-B855-305DD2280D3E}" srcOrd="0" destOrd="0" presId="urn:microsoft.com/office/officeart/2005/8/layout/pList2"/>
    <dgm:cxn modelId="{17332BF6-3930-405E-A81C-475EAC8BE83A}" type="presOf" srcId="{5D1D2F70-E72A-4DCD-9B5B-1D1FDE5B502A}" destId="{FAE5CAA8-4DFC-446F-B173-DD40DDB177F6}" srcOrd="0" destOrd="2" presId="urn:microsoft.com/office/officeart/2005/8/layout/pList2"/>
    <dgm:cxn modelId="{5157238F-BB89-4714-8092-E04C7C331E5F}" type="presOf" srcId="{24465267-1653-4A1B-B0DC-7C76BCC0FAC7}" destId="{DC69D20D-4E86-48FC-A1DC-1B8FE7CBD6E4}" srcOrd="0" destOrd="0" presId="urn:microsoft.com/office/officeart/2005/8/layout/pList2"/>
    <dgm:cxn modelId="{5AF8F10D-9DB7-42F2-B9DC-B65A903BABA4}" srcId="{24465267-1653-4A1B-B0DC-7C76BCC0FAC7}" destId="{266D9F04-9A58-418D-8107-E875A12E2144}" srcOrd="1" destOrd="0" parTransId="{CA086AEB-B99D-4A23-B923-020BEEEF51E6}" sibTransId="{70A1EC30-DCD5-4B0D-B00C-18DCB4B1F587}"/>
    <dgm:cxn modelId="{999B4133-5122-42DD-99A5-B690B019D298}" srcId="{6ABFDBB5-7960-4D41-94B3-0F3585639C0F}" destId="{E14CFA35-E00C-4EEE-BA91-D8A53F610FA8}" srcOrd="1" destOrd="0" parTransId="{3219588A-2841-4E07-A234-1A7BD6C50D3B}" sibTransId="{BAFAAD59-66B0-4F7D-9ED3-7454489ACE9F}"/>
    <dgm:cxn modelId="{BDA633A9-6937-4175-9A2D-ABEA5A9EE383}" srcId="{6ABFDBB5-7960-4D41-94B3-0F3585639C0F}" destId="{9D87E3B4-FD2C-4C7F-AA15-122ED8009E33}" srcOrd="0" destOrd="0" parTransId="{943DDFBB-AE47-4490-8B6C-3B8CF1B4EC11}" sibTransId="{77C9BD51-B167-47D4-B276-4B329E1C4D94}"/>
    <dgm:cxn modelId="{9518E9FF-1445-4FB0-B74F-4FF8D6ED9C8F}" srcId="{266D9F04-9A58-418D-8107-E875A12E2144}" destId="{9FECCF6F-13FC-4DB7-B661-562F8F8DECCC}" srcOrd="0" destOrd="0" parTransId="{6B5D277E-6F6E-4DAA-BF74-878916160073}" sibTransId="{8693E4A6-0F13-4B31-AE12-7F3EFBC6CE7E}"/>
    <dgm:cxn modelId="{0F057826-939A-4F0E-AA62-5A29FDCB94C3}" type="presOf" srcId="{9D87E3B4-FD2C-4C7F-AA15-122ED8009E33}" destId="{7BD46D57-9F88-4B10-994C-E98273856F16}" srcOrd="0" destOrd="1" presId="urn:microsoft.com/office/officeart/2005/8/layout/pList2"/>
    <dgm:cxn modelId="{BCD9AD84-8F00-4CE0-8A66-4722E7367011}" srcId="{6ABFDBB5-7960-4D41-94B3-0F3585639C0F}" destId="{3F1E6443-2593-4615-AA08-68DD39E9C6DD}" srcOrd="3" destOrd="0" parTransId="{F07AD703-4D7C-4DF9-95DC-305597E2040A}" sibTransId="{CC385B60-165A-4EA7-810C-C7866F879674}"/>
    <dgm:cxn modelId="{084093FC-E64B-4D45-833C-CE41146BD263}" type="presOf" srcId="{41BC5CA9-5834-4325-BCA1-601FB9650A5D}" destId="{FAE5CAA8-4DFC-446F-B173-DD40DDB177F6}" srcOrd="0" destOrd="0" presId="urn:microsoft.com/office/officeart/2005/8/layout/pList2"/>
    <dgm:cxn modelId="{5793A17A-37C2-4789-8029-3B57718C3BF0}" type="presOf" srcId="{6ABFDBB5-7960-4D41-94B3-0F3585639C0F}" destId="{7BD46D57-9F88-4B10-994C-E98273856F16}" srcOrd="0" destOrd="0" presId="urn:microsoft.com/office/officeart/2005/8/layout/pList2"/>
    <dgm:cxn modelId="{EDB352E6-0B52-4603-97D6-8ED5D6DCC1C3}" srcId="{6ABFDBB5-7960-4D41-94B3-0F3585639C0F}" destId="{4A8DE392-747E-4CCF-BD98-78D76B6727AA}" srcOrd="2" destOrd="0" parTransId="{671821A1-17E4-461A-9B6B-75FF2F1216A0}" sibTransId="{37A5059A-772E-4A3C-A553-2102F30A760D}"/>
    <dgm:cxn modelId="{EB84613F-E996-4716-8AB2-814BF95A40DD}" srcId="{41BC5CA9-5834-4325-BCA1-601FB9650A5D}" destId="{15A8B0FC-A88F-4232-8381-9AB4CF41171E}" srcOrd="0" destOrd="0" parTransId="{D14E48F7-BE1D-436C-8FCE-EBF01B937C57}" sibTransId="{28F13B61-A23E-4DD4-BCF4-813DB97D81D5}"/>
    <dgm:cxn modelId="{00395B19-8016-4095-A181-9C01806364F4}" type="presOf" srcId="{D94C9DF6-4994-4C14-9030-24CF9867C420}" destId="{877F1B5B-4447-4E9A-B855-305DD2280D3E}" srcOrd="0" destOrd="3" presId="urn:microsoft.com/office/officeart/2005/8/layout/pList2"/>
    <dgm:cxn modelId="{6F5D632E-CEEA-44C9-AC5A-D74454233869}" type="presOf" srcId="{3F1E6443-2593-4615-AA08-68DD39E9C6DD}" destId="{7BD46D57-9F88-4B10-994C-E98273856F16}" srcOrd="0" destOrd="4" presId="urn:microsoft.com/office/officeart/2005/8/layout/pList2"/>
    <dgm:cxn modelId="{CE944609-D9BD-4B9F-AAD3-933DF183C437}" type="presOf" srcId="{BE2965D1-4D71-41CF-803F-7194C81EB8A6}" destId="{FAE5CAA8-4DFC-446F-B173-DD40DDB177F6}" srcOrd="0" destOrd="3" presId="urn:microsoft.com/office/officeart/2005/8/layout/pList2"/>
    <dgm:cxn modelId="{8BA1126C-65D5-4E37-9FC7-EE0B125360D5}" srcId="{266D9F04-9A58-418D-8107-E875A12E2144}" destId="{2906DB42-6716-4FEE-AF91-5CF3A5469A28}" srcOrd="1" destOrd="0" parTransId="{73C97C1B-8C55-4B72-94E5-3457FD8FD1DE}" sibTransId="{05BC5B2F-4545-4437-A7C9-C7FE242225C1}"/>
    <dgm:cxn modelId="{46686F13-A245-4FE4-8579-8C8F88F7EDD4}" type="presOf" srcId="{2906DB42-6716-4FEE-AF91-5CF3A5469A28}" destId="{877F1B5B-4447-4E9A-B855-305DD2280D3E}" srcOrd="0" destOrd="2" presId="urn:microsoft.com/office/officeart/2005/8/layout/pList2"/>
    <dgm:cxn modelId="{6E05A137-66F2-455B-ACCB-5E168E7664B6}" type="presOf" srcId="{4A8DE392-747E-4CCF-BD98-78D76B6727AA}" destId="{7BD46D57-9F88-4B10-994C-E98273856F16}" srcOrd="0" destOrd="3" presId="urn:microsoft.com/office/officeart/2005/8/layout/pList2"/>
    <dgm:cxn modelId="{BE31C071-CA5D-448B-96C0-1C8CEBD1A63B}" type="presOf" srcId="{15A8B0FC-A88F-4232-8381-9AB4CF41171E}" destId="{FAE5CAA8-4DFC-446F-B173-DD40DDB177F6}" srcOrd="0" destOrd="1" presId="urn:microsoft.com/office/officeart/2005/8/layout/pList2"/>
    <dgm:cxn modelId="{E09D9794-135B-4A5A-8651-77905C9AE07D}" type="presOf" srcId="{70A1EC30-DCD5-4B0D-B00C-18DCB4B1F587}" destId="{80FCC02E-A62C-49A7-8A31-06CF4A102D8E}" srcOrd="0" destOrd="0" presId="urn:microsoft.com/office/officeart/2005/8/layout/pList2"/>
    <dgm:cxn modelId="{5871E065-7677-490F-B0E2-63951A8244A9}" srcId="{24465267-1653-4A1B-B0DC-7C76BCC0FAC7}" destId="{41BC5CA9-5834-4325-BCA1-601FB9650A5D}" srcOrd="2" destOrd="0" parTransId="{BBE41D75-5F13-49BA-87BF-06AA93A160C4}" sibTransId="{9149B82A-65DD-4162-9B64-F0A706F9A88E}"/>
    <dgm:cxn modelId="{0CD0A0F7-6875-46EC-98BE-81344183C63F}" type="presOf" srcId="{E14CFA35-E00C-4EEE-BA91-D8A53F610FA8}" destId="{7BD46D57-9F88-4B10-994C-E98273856F16}" srcOrd="0" destOrd="2" presId="urn:microsoft.com/office/officeart/2005/8/layout/pList2"/>
    <dgm:cxn modelId="{22D83BDB-4B50-480A-9CAE-23BB8D8AABAC}" srcId="{41BC5CA9-5834-4325-BCA1-601FB9650A5D}" destId="{BE2965D1-4D71-41CF-803F-7194C81EB8A6}" srcOrd="2" destOrd="0" parTransId="{A87E55B7-59AA-4365-81AB-99A14AB21AB4}" sibTransId="{8E94D4F6-5666-4747-B20C-D67459112111}"/>
    <dgm:cxn modelId="{D9DC9BFD-F9FD-4E1F-9A82-CA08C6F382A1}" type="presParOf" srcId="{DC69D20D-4E86-48FC-A1DC-1B8FE7CBD6E4}" destId="{145CDBF0-0CBB-4F0F-8C56-D8F32AC64604}" srcOrd="0" destOrd="0" presId="urn:microsoft.com/office/officeart/2005/8/layout/pList2"/>
    <dgm:cxn modelId="{F67C9EB0-1AB1-4853-B34A-BC78A3620D7F}" type="presParOf" srcId="{DC69D20D-4E86-48FC-A1DC-1B8FE7CBD6E4}" destId="{4011E5FB-08B5-4A76-BC64-E255B001C391}" srcOrd="1" destOrd="0" presId="urn:microsoft.com/office/officeart/2005/8/layout/pList2"/>
    <dgm:cxn modelId="{A9F75140-C229-44AE-852D-856BCCC2F0F0}" type="presParOf" srcId="{4011E5FB-08B5-4A76-BC64-E255B001C391}" destId="{F46A618A-C70B-45CD-A9CB-2D8513932FC4}" srcOrd="0" destOrd="0" presId="urn:microsoft.com/office/officeart/2005/8/layout/pList2"/>
    <dgm:cxn modelId="{A70DC89F-CD65-4AD8-858B-92F4D44B0008}" type="presParOf" srcId="{F46A618A-C70B-45CD-A9CB-2D8513932FC4}" destId="{7BD46D57-9F88-4B10-994C-E98273856F16}" srcOrd="0" destOrd="0" presId="urn:microsoft.com/office/officeart/2005/8/layout/pList2"/>
    <dgm:cxn modelId="{5E10CC44-CF37-4B11-865D-8E310028445D}" type="presParOf" srcId="{F46A618A-C70B-45CD-A9CB-2D8513932FC4}" destId="{F71D13E0-28C3-42B6-9470-26273DEE3926}" srcOrd="1" destOrd="0" presId="urn:microsoft.com/office/officeart/2005/8/layout/pList2"/>
    <dgm:cxn modelId="{96108691-7958-4CC8-87EA-93F1E8D0EDB8}" type="presParOf" srcId="{F46A618A-C70B-45CD-A9CB-2D8513932FC4}" destId="{CC6CEEE5-7E5E-4304-908A-5C8EC9402235}" srcOrd="2" destOrd="0" presId="urn:microsoft.com/office/officeart/2005/8/layout/pList2"/>
    <dgm:cxn modelId="{E4326AE1-2EFC-482F-8CD4-5043C2F13C12}" type="presParOf" srcId="{4011E5FB-08B5-4A76-BC64-E255B001C391}" destId="{D1C36F7E-B6C4-412E-8C44-D9F28F21553A}" srcOrd="1" destOrd="0" presId="urn:microsoft.com/office/officeart/2005/8/layout/pList2"/>
    <dgm:cxn modelId="{11717D97-1F4E-4E3F-8288-94959A3EF8FC}" type="presParOf" srcId="{4011E5FB-08B5-4A76-BC64-E255B001C391}" destId="{55CEE690-BCD4-492C-8D43-0CEDEB9DB519}" srcOrd="2" destOrd="0" presId="urn:microsoft.com/office/officeart/2005/8/layout/pList2"/>
    <dgm:cxn modelId="{886FAF04-AE7B-421A-B0AD-5D3A8DBBBF11}" type="presParOf" srcId="{55CEE690-BCD4-492C-8D43-0CEDEB9DB519}" destId="{877F1B5B-4447-4E9A-B855-305DD2280D3E}" srcOrd="0" destOrd="0" presId="urn:microsoft.com/office/officeart/2005/8/layout/pList2"/>
    <dgm:cxn modelId="{436EB75F-374C-4372-876D-167B7D561430}" type="presParOf" srcId="{55CEE690-BCD4-492C-8D43-0CEDEB9DB519}" destId="{016F1114-2248-423F-86CE-82068EFC1EB1}" srcOrd="1" destOrd="0" presId="urn:microsoft.com/office/officeart/2005/8/layout/pList2"/>
    <dgm:cxn modelId="{2A8C8324-16CF-4E0F-A00A-C58DAD06574B}" type="presParOf" srcId="{55CEE690-BCD4-492C-8D43-0CEDEB9DB519}" destId="{00780D3A-796A-4E85-B551-03F55E91D8EF}" srcOrd="2" destOrd="0" presId="urn:microsoft.com/office/officeart/2005/8/layout/pList2"/>
    <dgm:cxn modelId="{52F0BA57-2646-41DA-ADA9-243B3A5FC90D}" type="presParOf" srcId="{4011E5FB-08B5-4A76-BC64-E255B001C391}" destId="{80FCC02E-A62C-49A7-8A31-06CF4A102D8E}" srcOrd="3" destOrd="0" presId="urn:microsoft.com/office/officeart/2005/8/layout/pList2"/>
    <dgm:cxn modelId="{994F077A-74B7-4892-8B09-211F85EF467F}" type="presParOf" srcId="{4011E5FB-08B5-4A76-BC64-E255B001C391}" destId="{4607A3D5-AD32-44B2-8D0C-5A126836CC7A}" srcOrd="4" destOrd="0" presId="urn:microsoft.com/office/officeart/2005/8/layout/pList2"/>
    <dgm:cxn modelId="{CD5ADFA9-D6D4-4BAF-BAE9-E4416AD52889}" type="presParOf" srcId="{4607A3D5-AD32-44B2-8D0C-5A126836CC7A}" destId="{FAE5CAA8-4DFC-446F-B173-DD40DDB177F6}" srcOrd="0" destOrd="0" presId="urn:microsoft.com/office/officeart/2005/8/layout/pList2"/>
    <dgm:cxn modelId="{ADB85564-C4F2-458B-A01E-411E21E0AFCA}" type="presParOf" srcId="{4607A3D5-AD32-44B2-8D0C-5A126836CC7A}" destId="{FBBE6D12-7724-4359-BFDB-12E3582D9162}" srcOrd="1" destOrd="0" presId="urn:microsoft.com/office/officeart/2005/8/layout/pList2"/>
    <dgm:cxn modelId="{3D266776-3BF3-4BA5-953E-69BC523A51F1}" type="presParOf" srcId="{4607A3D5-AD32-44B2-8D0C-5A126836CC7A}" destId="{43FD73C5-26D8-49C5-9E13-ED969F07981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D136A-2CCB-4073-A03C-B21186257A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51339E-1399-4A6C-8713-647A8E264F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b="1" dirty="0"/>
            <a:t>Improved Risk Assessment </a:t>
          </a:r>
          <a:r>
            <a:rPr lang="en-US" sz="1300" dirty="0"/>
            <a:t>&amp; Underwriting efficiency	  </a:t>
          </a:r>
        </a:p>
      </dgm:t>
    </dgm:pt>
    <dgm:pt modelId="{CA10EB34-CF27-4E75-BD49-696A45725375}" type="parTrans" cxnId="{31CB5FF0-6AAF-4E2C-90B1-5D1BE3EB1A15}">
      <dgm:prSet/>
      <dgm:spPr/>
      <dgm:t>
        <a:bodyPr/>
        <a:lstStyle/>
        <a:p>
          <a:endParaRPr lang="en-US" sz="1300"/>
        </a:p>
      </dgm:t>
    </dgm:pt>
    <dgm:pt modelId="{29167EF9-7119-4692-92F1-E369C138A0F4}" type="sibTrans" cxnId="{31CB5FF0-6AAF-4E2C-90B1-5D1BE3EB1A15}">
      <dgm:prSet/>
      <dgm:spPr/>
      <dgm:t>
        <a:bodyPr/>
        <a:lstStyle/>
        <a:p>
          <a:endParaRPr lang="en-US" sz="1300"/>
        </a:p>
      </dgm:t>
    </dgm:pt>
    <dgm:pt modelId="{97EE3788-172C-416E-B9A0-BE92DBD953D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dirty="0"/>
            <a:t>Loss Control – </a:t>
          </a:r>
          <a:r>
            <a:rPr lang="en-US" sz="1300" b="1" dirty="0"/>
            <a:t>Accurate Reimbursement valuation </a:t>
          </a:r>
        </a:p>
      </dgm:t>
    </dgm:pt>
    <dgm:pt modelId="{F4AE84BE-3A31-47B7-B4B1-F5A4679C94FF}" type="parTrans" cxnId="{AE5E5C1D-C527-4800-A396-AC81F2831C01}">
      <dgm:prSet/>
      <dgm:spPr/>
      <dgm:t>
        <a:bodyPr/>
        <a:lstStyle/>
        <a:p>
          <a:endParaRPr lang="en-US" sz="1300"/>
        </a:p>
      </dgm:t>
    </dgm:pt>
    <dgm:pt modelId="{A01DB782-E7A5-43B8-9329-02E0839CCC1C}" type="sibTrans" cxnId="{AE5E5C1D-C527-4800-A396-AC81F2831C01}">
      <dgm:prSet/>
      <dgm:spPr/>
      <dgm:t>
        <a:bodyPr/>
        <a:lstStyle/>
        <a:p>
          <a:endParaRPr lang="en-US" sz="1300"/>
        </a:p>
      </dgm:t>
    </dgm:pt>
    <dgm:pt modelId="{F77E90EE-0A2F-4DEE-BEC7-9864954E99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b="1" dirty="0"/>
            <a:t>Loyalty </a:t>
          </a:r>
          <a:r>
            <a:rPr lang="en-US" sz="1300" b="1" dirty="0" smtClean="0"/>
            <a:t>PERKS</a:t>
          </a:r>
          <a:endParaRPr lang="en-US" sz="1300" dirty="0"/>
        </a:p>
      </dgm:t>
    </dgm:pt>
    <dgm:pt modelId="{3C91A0D9-0AD9-4191-8EF7-2AE84E8064AF}" type="parTrans" cxnId="{D3D2DD3E-1BB4-4EBB-A9FD-EAC69E8F48E7}">
      <dgm:prSet/>
      <dgm:spPr/>
      <dgm:t>
        <a:bodyPr/>
        <a:lstStyle/>
        <a:p>
          <a:endParaRPr lang="en-US" sz="1300"/>
        </a:p>
      </dgm:t>
    </dgm:pt>
    <dgm:pt modelId="{4DEAC2A7-F59A-4B44-85F2-C77DD3DF3869}" type="sibTrans" cxnId="{D3D2DD3E-1BB4-4EBB-A9FD-EAC69E8F48E7}">
      <dgm:prSet/>
      <dgm:spPr/>
      <dgm:t>
        <a:bodyPr/>
        <a:lstStyle/>
        <a:p>
          <a:endParaRPr lang="en-US" sz="1300"/>
        </a:p>
      </dgm:t>
    </dgm:pt>
    <dgm:pt modelId="{C545A328-370E-4D09-9CEF-0DC6FF8CAC5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b="1" dirty="0"/>
            <a:t>Risk Based Pricing </a:t>
          </a:r>
        </a:p>
      </dgm:t>
    </dgm:pt>
    <dgm:pt modelId="{109B0FF4-CE66-42EE-8D8A-BE44AD2A844C}" type="parTrans" cxnId="{C2D4AE5A-B8A5-471E-8D64-46B527698195}">
      <dgm:prSet/>
      <dgm:spPr/>
      <dgm:t>
        <a:bodyPr/>
        <a:lstStyle/>
        <a:p>
          <a:endParaRPr lang="en-US" sz="1300"/>
        </a:p>
      </dgm:t>
    </dgm:pt>
    <dgm:pt modelId="{D2A0E3BA-49A3-488D-9B0D-F4472009A058}" type="sibTrans" cxnId="{C2D4AE5A-B8A5-471E-8D64-46B527698195}">
      <dgm:prSet/>
      <dgm:spPr/>
      <dgm:t>
        <a:bodyPr/>
        <a:lstStyle/>
        <a:p>
          <a:endParaRPr lang="en-US" sz="1300"/>
        </a:p>
      </dgm:t>
    </dgm:pt>
    <dgm:pt modelId="{2597ECF0-478F-439B-8DBA-89ED3A1229C1}" type="pres">
      <dgm:prSet presAssocID="{8D7D136A-2CCB-4073-A03C-B21186257A5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B4924B-FA68-4070-B74B-4BDA06D592EE}" type="pres">
      <dgm:prSet presAssocID="{9351339E-1399-4A6C-8713-647A8E264F05}" presName="compNode" presStyleCnt="0"/>
      <dgm:spPr/>
    </dgm:pt>
    <dgm:pt modelId="{6E723774-C637-4200-9A3E-75360D66CC9F}" type="pres">
      <dgm:prSet presAssocID="{9351339E-1399-4A6C-8713-647A8E264F05}" presName="iconBgRect" presStyleLbl="bgShp" presStyleIdx="0" presStyleCnt="4"/>
      <dgm:spPr/>
    </dgm:pt>
    <dgm:pt modelId="{BCF16B50-4314-4B40-ADCF-1953D82E1582}" type="pres">
      <dgm:prSet presAssocID="{9351339E-1399-4A6C-8713-647A8E264F05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2C7AE3-8711-4BD0-879C-C727F20C7B39}" type="pres">
      <dgm:prSet presAssocID="{9351339E-1399-4A6C-8713-647A8E264F05}" presName="spaceRect" presStyleCnt="0"/>
      <dgm:spPr/>
    </dgm:pt>
    <dgm:pt modelId="{7B694614-DF8A-45E4-945F-0663F4F1306E}" type="pres">
      <dgm:prSet presAssocID="{9351339E-1399-4A6C-8713-647A8E264F05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7E73370-3614-44FB-900D-2C05362042C6}" type="pres">
      <dgm:prSet presAssocID="{29167EF9-7119-4692-92F1-E369C138A0F4}" presName="sibTrans" presStyleCnt="0"/>
      <dgm:spPr/>
    </dgm:pt>
    <dgm:pt modelId="{E05A7464-5EB3-47BE-988C-683A03160ED8}" type="pres">
      <dgm:prSet presAssocID="{97EE3788-172C-416E-B9A0-BE92DBD953DA}" presName="compNode" presStyleCnt="0"/>
      <dgm:spPr/>
    </dgm:pt>
    <dgm:pt modelId="{242834F2-CB1A-46DD-8EC9-16E1269A26A0}" type="pres">
      <dgm:prSet presAssocID="{97EE3788-172C-416E-B9A0-BE92DBD953DA}" presName="iconBgRect" presStyleLbl="bgShp" presStyleIdx="1" presStyleCnt="4"/>
      <dgm:spPr/>
    </dgm:pt>
    <dgm:pt modelId="{46FA8575-2804-4C64-B7A7-7A1C7123E364}" type="pres">
      <dgm:prSet presAssocID="{97EE3788-172C-416E-B9A0-BE92DBD953DA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725E5855-7BFE-4A2F-834F-88ECA9BA8C61}" type="pres">
      <dgm:prSet presAssocID="{97EE3788-172C-416E-B9A0-BE92DBD953DA}" presName="spaceRect" presStyleCnt="0"/>
      <dgm:spPr/>
    </dgm:pt>
    <dgm:pt modelId="{3AAACF1B-15CC-47DD-8508-99D940F0F074}" type="pres">
      <dgm:prSet presAssocID="{97EE3788-172C-416E-B9A0-BE92DBD953D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60B9ED-069A-4409-80BD-0698CE15FEA4}" type="pres">
      <dgm:prSet presAssocID="{A01DB782-E7A5-43B8-9329-02E0839CCC1C}" presName="sibTrans" presStyleCnt="0"/>
      <dgm:spPr/>
    </dgm:pt>
    <dgm:pt modelId="{A6280B64-253E-441F-A7F7-2242DF8C2714}" type="pres">
      <dgm:prSet presAssocID="{F77E90EE-0A2F-4DEE-BEC7-9864954E99B7}" presName="compNode" presStyleCnt="0"/>
      <dgm:spPr/>
    </dgm:pt>
    <dgm:pt modelId="{77986123-D912-4AAC-A6EA-469056ED4061}" type="pres">
      <dgm:prSet presAssocID="{F77E90EE-0A2F-4DEE-BEC7-9864954E99B7}" presName="iconBgRect" presStyleLbl="bgShp" presStyleIdx="2" presStyleCnt="4"/>
      <dgm:spPr/>
    </dgm:pt>
    <dgm:pt modelId="{97182975-7CD9-4AEB-A224-3FB40DE966C9}" type="pres">
      <dgm:prSet presAssocID="{F77E90EE-0A2F-4DEE-BEC7-9864954E99B7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1E522B8A-D520-462B-90BF-2BF1CACC6DC4}" type="pres">
      <dgm:prSet presAssocID="{F77E90EE-0A2F-4DEE-BEC7-9864954E99B7}" presName="spaceRect" presStyleCnt="0"/>
      <dgm:spPr/>
    </dgm:pt>
    <dgm:pt modelId="{06BC6008-CEF7-4738-87F0-A2419BA5C3A3}" type="pres">
      <dgm:prSet presAssocID="{F77E90EE-0A2F-4DEE-BEC7-9864954E99B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3171AA6-AAF4-4D63-BF64-65758F8AF3B7}" type="pres">
      <dgm:prSet presAssocID="{4DEAC2A7-F59A-4B44-85F2-C77DD3DF3869}" presName="sibTrans" presStyleCnt="0"/>
      <dgm:spPr/>
    </dgm:pt>
    <dgm:pt modelId="{398E968D-2278-485A-B189-E7F10147416D}" type="pres">
      <dgm:prSet presAssocID="{C545A328-370E-4D09-9CEF-0DC6FF8CAC51}" presName="compNode" presStyleCnt="0"/>
      <dgm:spPr/>
    </dgm:pt>
    <dgm:pt modelId="{465D5212-95D6-4FBE-9CA1-18242EC56672}" type="pres">
      <dgm:prSet presAssocID="{C545A328-370E-4D09-9CEF-0DC6FF8CAC51}" presName="iconBgRect" presStyleLbl="bgShp" presStyleIdx="3" presStyleCnt="4"/>
      <dgm:spPr/>
    </dgm:pt>
    <dgm:pt modelId="{F1C702E2-1DC7-4276-B5D4-D95ED3E707EB}" type="pres">
      <dgm:prSet presAssocID="{C545A328-370E-4D09-9CEF-0DC6FF8CAC5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10A1282-1D71-4170-A4D7-D2D54084A9F2}" type="pres">
      <dgm:prSet presAssocID="{C545A328-370E-4D09-9CEF-0DC6FF8CAC51}" presName="spaceRect" presStyleCnt="0"/>
      <dgm:spPr/>
    </dgm:pt>
    <dgm:pt modelId="{0027FDEE-29B6-4114-9E75-9DD253E9C04F}" type="pres">
      <dgm:prSet presAssocID="{C545A328-370E-4D09-9CEF-0DC6FF8CAC51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34F1A-369E-43E1-8A82-695A5CF89E4F}" type="presOf" srcId="{F77E90EE-0A2F-4DEE-BEC7-9864954E99B7}" destId="{06BC6008-CEF7-4738-87F0-A2419BA5C3A3}" srcOrd="0" destOrd="0" presId="urn:microsoft.com/office/officeart/2018/5/layout/IconCircleLabelList"/>
    <dgm:cxn modelId="{1F881D1D-57D5-40FB-A257-DABA67838C92}" type="presOf" srcId="{C545A328-370E-4D09-9CEF-0DC6FF8CAC51}" destId="{0027FDEE-29B6-4114-9E75-9DD253E9C04F}" srcOrd="0" destOrd="0" presId="urn:microsoft.com/office/officeart/2018/5/layout/IconCircleLabelList"/>
    <dgm:cxn modelId="{ACE40058-7D2D-4F2C-AF22-FDDCD2114A90}" type="presOf" srcId="{8D7D136A-2CCB-4073-A03C-B21186257A5B}" destId="{2597ECF0-478F-439B-8DBA-89ED3A1229C1}" srcOrd="0" destOrd="0" presId="urn:microsoft.com/office/officeart/2018/5/layout/IconCircleLabelList"/>
    <dgm:cxn modelId="{D3D2DD3E-1BB4-4EBB-A9FD-EAC69E8F48E7}" srcId="{8D7D136A-2CCB-4073-A03C-B21186257A5B}" destId="{F77E90EE-0A2F-4DEE-BEC7-9864954E99B7}" srcOrd="2" destOrd="0" parTransId="{3C91A0D9-0AD9-4191-8EF7-2AE84E8064AF}" sibTransId="{4DEAC2A7-F59A-4B44-85F2-C77DD3DF3869}"/>
    <dgm:cxn modelId="{C2D4AE5A-B8A5-471E-8D64-46B527698195}" srcId="{8D7D136A-2CCB-4073-A03C-B21186257A5B}" destId="{C545A328-370E-4D09-9CEF-0DC6FF8CAC51}" srcOrd="3" destOrd="0" parTransId="{109B0FF4-CE66-42EE-8D8A-BE44AD2A844C}" sibTransId="{D2A0E3BA-49A3-488D-9B0D-F4472009A058}"/>
    <dgm:cxn modelId="{AE5E5C1D-C527-4800-A396-AC81F2831C01}" srcId="{8D7D136A-2CCB-4073-A03C-B21186257A5B}" destId="{97EE3788-172C-416E-B9A0-BE92DBD953DA}" srcOrd="1" destOrd="0" parTransId="{F4AE84BE-3A31-47B7-B4B1-F5A4679C94FF}" sibTransId="{A01DB782-E7A5-43B8-9329-02E0839CCC1C}"/>
    <dgm:cxn modelId="{1A3C11CF-D76F-479F-89F9-A4059FA7F398}" type="presOf" srcId="{9351339E-1399-4A6C-8713-647A8E264F05}" destId="{7B694614-DF8A-45E4-945F-0663F4F1306E}" srcOrd="0" destOrd="0" presId="urn:microsoft.com/office/officeart/2018/5/layout/IconCircleLabelList"/>
    <dgm:cxn modelId="{EF203828-DF74-4CD2-A6B7-DEA1DEBA8B81}" type="presOf" srcId="{97EE3788-172C-416E-B9A0-BE92DBD953DA}" destId="{3AAACF1B-15CC-47DD-8508-99D940F0F074}" srcOrd="0" destOrd="0" presId="urn:microsoft.com/office/officeart/2018/5/layout/IconCircleLabelList"/>
    <dgm:cxn modelId="{31CB5FF0-6AAF-4E2C-90B1-5D1BE3EB1A15}" srcId="{8D7D136A-2CCB-4073-A03C-B21186257A5B}" destId="{9351339E-1399-4A6C-8713-647A8E264F05}" srcOrd="0" destOrd="0" parTransId="{CA10EB34-CF27-4E75-BD49-696A45725375}" sibTransId="{29167EF9-7119-4692-92F1-E369C138A0F4}"/>
    <dgm:cxn modelId="{5E804EE7-0F8B-44C9-A3EB-7175C6892830}" type="presParOf" srcId="{2597ECF0-478F-439B-8DBA-89ED3A1229C1}" destId="{3BB4924B-FA68-4070-B74B-4BDA06D592EE}" srcOrd="0" destOrd="0" presId="urn:microsoft.com/office/officeart/2018/5/layout/IconCircleLabelList"/>
    <dgm:cxn modelId="{5B6940DC-8CE9-452E-A44A-E1FFD98B8635}" type="presParOf" srcId="{3BB4924B-FA68-4070-B74B-4BDA06D592EE}" destId="{6E723774-C637-4200-9A3E-75360D66CC9F}" srcOrd="0" destOrd="0" presId="urn:microsoft.com/office/officeart/2018/5/layout/IconCircleLabelList"/>
    <dgm:cxn modelId="{E8D78820-0E2D-4CE2-86A5-3978DEA699BA}" type="presParOf" srcId="{3BB4924B-FA68-4070-B74B-4BDA06D592EE}" destId="{BCF16B50-4314-4B40-ADCF-1953D82E1582}" srcOrd="1" destOrd="0" presId="urn:microsoft.com/office/officeart/2018/5/layout/IconCircleLabelList"/>
    <dgm:cxn modelId="{6AE17F30-2A5E-4F00-BBED-4F011377A51E}" type="presParOf" srcId="{3BB4924B-FA68-4070-B74B-4BDA06D592EE}" destId="{012C7AE3-8711-4BD0-879C-C727F20C7B39}" srcOrd="2" destOrd="0" presId="urn:microsoft.com/office/officeart/2018/5/layout/IconCircleLabelList"/>
    <dgm:cxn modelId="{F9250380-3503-478B-9602-0A071B31907B}" type="presParOf" srcId="{3BB4924B-FA68-4070-B74B-4BDA06D592EE}" destId="{7B694614-DF8A-45E4-945F-0663F4F1306E}" srcOrd="3" destOrd="0" presId="urn:microsoft.com/office/officeart/2018/5/layout/IconCircleLabelList"/>
    <dgm:cxn modelId="{34610D70-5B02-4490-AF9E-1F33F2A0010B}" type="presParOf" srcId="{2597ECF0-478F-439B-8DBA-89ED3A1229C1}" destId="{97E73370-3614-44FB-900D-2C05362042C6}" srcOrd="1" destOrd="0" presId="urn:microsoft.com/office/officeart/2018/5/layout/IconCircleLabelList"/>
    <dgm:cxn modelId="{DCA52173-F391-4BB3-9A07-18DBEA593290}" type="presParOf" srcId="{2597ECF0-478F-439B-8DBA-89ED3A1229C1}" destId="{E05A7464-5EB3-47BE-988C-683A03160ED8}" srcOrd="2" destOrd="0" presId="urn:microsoft.com/office/officeart/2018/5/layout/IconCircleLabelList"/>
    <dgm:cxn modelId="{A7A7CDD7-51AE-4A1C-AC9D-B3D24DDD11EF}" type="presParOf" srcId="{E05A7464-5EB3-47BE-988C-683A03160ED8}" destId="{242834F2-CB1A-46DD-8EC9-16E1269A26A0}" srcOrd="0" destOrd="0" presId="urn:microsoft.com/office/officeart/2018/5/layout/IconCircleLabelList"/>
    <dgm:cxn modelId="{24B76630-2F07-4E04-B8DB-C35377FA9831}" type="presParOf" srcId="{E05A7464-5EB3-47BE-988C-683A03160ED8}" destId="{46FA8575-2804-4C64-B7A7-7A1C7123E364}" srcOrd="1" destOrd="0" presId="urn:microsoft.com/office/officeart/2018/5/layout/IconCircleLabelList"/>
    <dgm:cxn modelId="{608D1127-B50B-4F1A-BA19-0FC6CB6B6553}" type="presParOf" srcId="{E05A7464-5EB3-47BE-988C-683A03160ED8}" destId="{725E5855-7BFE-4A2F-834F-88ECA9BA8C61}" srcOrd="2" destOrd="0" presId="urn:microsoft.com/office/officeart/2018/5/layout/IconCircleLabelList"/>
    <dgm:cxn modelId="{742ADB9F-2BC6-4CDB-849C-84AB315FF470}" type="presParOf" srcId="{E05A7464-5EB3-47BE-988C-683A03160ED8}" destId="{3AAACF1B-15CC-47DD-8508-99D940F0F074}" srcOrd="3" destOrd="0" presId="urn:microsoft.com/office/officeart/2018/5/layout/IconCircleLabelList"/>
    <dgm:cxn modelId="{BD87BAAD-8CED-40E3-AD0B-5D2F1B954B37}" type="presParOf" srcId="{2597ECF0-478F-439B-8DBA-89ED3A1229C1}" destId="{7760B9ED-069A-4409-80BD-0698CE15FEA4}" srcOrd="3" destOrd="0" presId="urn:microsoft.com/office/officeart/2018/5/layout/IconCircleLabelList"/>
    <dgm:cxn modelId="{DDEFE772-5D02-4CD4-A015-A38E4B07BDAC}" type="presParOf" srcId="{2597ECF0-478F-439B-8DBA-89ED3A1229C1}" destId="{A6280B64-253E-441F-A7F7-2242DF8C2714}" srcOrd="4" destOrd="0" presId="urn:microsoft.com/office/officeart/2018/5/layout/IconCircleLabelList"/>
    <dgm:cxn modelId="{E86A1E46-376C-45EA-8556-ADEA581BF46E}" type="presParOf" srcId="{A6280B64-253E-441F-A7F7-2242DF8C2714}" destId="{77986123-D912-4AAC-A6EA-469056ED4061}" srcOrd="0" destOrd="0" presId="urn:microsoft.com/office/officeart/2018/5/layout/IconCircleLabelList"/>
    <dgm:cxn modelId="{A3B33894-9499-4229-9176-0E34FBDF379B}" type="presParOf" srcId="{A6280B64-253E-441F-A7F7-2242DF8C2714}" destId="{97182975-7CD9-4AEB-A224-3FB40DE966C9}" srcOrd="1" destOrd="0" presId="urn:microsoft.com/office/officeart/2018/5/layout/IconCircleLabelList"/>
    <dgm:cxn modelId="{481C762E-E9D6-464C-BD2A-BAC77570AF67}" type="presParOf" srcId="{A6280B64-253E-441F-A7F7-2242DF8C2714}" destId="{1E522B8A-D520-462B-90BF-2BF1CACC6DC4}" srcOrd="2" destOrd="0" presId="urn:microsoft.com/office/officeart/2018/5/layout/IconCircleLabelList"/>
    <dgm:cxn modelId="{E00C12D6-C01F-4687-8BA2-DE48CF016070}" type="presParOf" srcId="{A6280B64-253E-441F-A7F7-2242DF8C2714}" destId="{06BC6008-CEF7-4738-87F0-A2419BA5C3A3}" srcOrd="3" destOrd="0" presId="urn:microsoft.com/office/officeart/2018/5/layout/IconCircleLabelList"/>
    <dgm:cxn modelId="{C8F598E9-93BB-4C21-8B6A-42C00CD85025}" type="presParOf" srcId="{2597ECF0-478F-439B-8DBA-89ED3A1229C1}" destId="{D3171AA6-AAF4-4D63-BF64-65758F8AF3B7}" srcOrd="5" destOrd="0" presId="urn:microsoft.com/office/officeart/2018/5/layout/IconCircleLabelList"/>
    <dgm:cxn modelId="{AE9C8D24-03D2-47A3-8A96-435FA7C6C75A}" type="presParOf" srcId="{2597ECF0-478F-439B-8DBA-89ED3A1229C1}" destId="{398E968D-2278-485A-B189-E7F10147416D}" srcOrd="6" destOrd="0" presId="urn:microsoft.com/office/officeart/2018/5/layout/IconCircleLabelList"/>
    <dgm:cxn modelId="{13A56332-C5FA-4F80-B5D8-1592E67B2BA2}" type="presParOf" srcId="{398E968D-2278-485A-B189-E7F10147416D}" destId="{465D5212-95D6-4FBE-9CA1-18242EC56672}" srcOrd="0" destOrd="0" presId="urn:microsoft.com/office/officeart/2018/5/layout/IconCircleLabelList"/>
    <dgm:cxn modelId="{E14D7E01-3FFE-4C1E-81C5-C29C68A55378}" type="presParOf" srcId="{398E968D-2278-485A-B189-E7F10147416D}" destId="{F1C702E2-1DC7-4276-B5D4-D95ED3E707EB}" srcOrd="1" destOrd="0" presId="urn:microsoft.com/office/officeart/2018/5/layout/IconCircleLabelList"/>
    <dgm:cxn modelId="{F9D5E9FA-F51A-499A-ABF4-298CB31B32B5}" type="presParOf" srcId="{398E968D-2278-485A-B189-E7F10147416D}" destId="{D10A1282-1D71-4170-A4D7-D2D54084A9F2}" srcOrd="2" destOrd="0" presId="urn:microsoft.com/office/officeart/2018/5/layout/IconCircleLabelList"/>
    <dgm:cxn modelId="{9A745CC3-65D4-4C22-9C1B-07C00C30711D}" type="presParOf" srcId="{398E968D-2278-485A-B189-E7F10147416D}" destId="{0027FDEE-29B6-4114-9E75-9DD253E9C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CDBF0-0CBB-4F0F-8C56-D8F32AC64604}">
      <dsp:nvSpPr>
        <dsp:cNvPr id="0" name=""/>
        <dsp:cNvSpPr/>
      </dsp:nvSpPr>
      <dsp:spPr>
        <a:xfrm>
          <a:off x="0" y="0"/>
          <a:ext cx="7772400" cy="1843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CEEE5-7E5E-4304-908A-5C8EC9402235}">
      <dsp:nvSpPr>
        <dsp:cNvPr id="0" name=""/>
        <dsp:cNvSpPr/>
      </dsp:nvSpPr>
      <dsp:spPr>
        <a:xfrm>
          <a:off x="233172" y="245827"/>
          <a:ext cx="2283142" cy="13520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46D57-9F88-4B10-994C-E98273856F16}">
      <dsp:nvSpPr>
        <dsp:cNvPr id="0" name=""/>
        <dsp:cNvSpPr/>
      </dsp:nvSpPr>
      <dsp:spPr>
        <a:xfrm rot="10800000">
          <a:off x="233172" y="1843708"/>
          <a:ext cx="2283142" cy="225342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Driving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Driving Pattern Recognition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Weather Conditions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Road Conditions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Safe/ Unsafe  Geo Locations </a:t>
          </a:r>
        </a:p>
      </dsp:txBody>
      <dsp:txXfrm rot="10800000">
        <a:off x="302472" y="1843708"/>
        <a:ext cx="2144542" cy="2184121"/>
      </dsp:txXfrm>
    </dsp:sp>
    <dsp:sp modelId="{00780D3A-796A-4E85-B551-03F55E91D8EF}">
      <dsp:nvSpPr>
        <dsp:cNvPr id="0" name=""/>
        <dsp:cNvSpPr/>
      </dsp:nvSpPr>
      <dsp:spPr>
        <a:xfrm>
          <a:off x="2744628" y="245827"/>
          <a:ext cx="2283142" cy="13520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F1B5B-4447-4E9A-B855-305DD2280D3E}">
      <dsp:nvSpPr>
        <dsp:cNvPr id="0" name=""/>
        <dsp:cNvSpPr/>
      </dsp:nvSpPr>
      <dsp:spPr>
        <a:xfrm rot="10800000">
          <a:off x="2744628" y="1843708"/>
          <a:ext cx="2283142" cy="225342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Vehicle is moved when engine is off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Tampering Anti Theft Device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Vehicle Struck when parked </a:t>
          </a:r>
        </a:p>
      </dsp:txBody>
      <dsp:txXfrm rot="10800000">
        <a:off x="2813928" y="1843708"/>
        <a:ext cx="2144542" cy="2184121"/>
      </dsp:txXfrm>
    </dsp:sp>
    <dsp:sp modelId="{43FD73C5-26D8-49C5-9E13-ED969F07981A}">
      <dsp:nvSpPr>
        <dsp:cNvPr id="0" name=""/>
        <dsp:cNvSpPr/>
      </dsp:nvSpPr>
      <dsp:spPr>
        <a:xfrm>
          <a:off x="5256085" y="245827"/>
          <a:ext cx="2283142" cy="135205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5CAA8-4DFC-446F-B173-DD40DDB177F6}">
      <dsp:nvSpPr>
        <dsp:cNvPr id="0" name=""/>
        <dsp:cNvSpPr/>
      </dsp:nvSpPr>
      <dsp:spPr>
        <a:xfrm rot="10800000">
          <a:off x="5256085" y="1843708"/>
          <a:ext cx="2283142" cy="2253421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In case of accident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Gather Impact Data using pressure pads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Simple Claims notification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Damage photos   </a:t>
          </a:r>
        </a:p>
      </dsp:txBody>
      <dsp:txXfrm rot="10800000">
        <a:off x="5325385" y="1843708"/>
        <a:ext cx="2144542" cy="218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3774-C637-4200-9A3E-75360D66CC9F}">
      <dsp:nvSpPr>
        <dsp:cNvPr id="0" name=""/>
        <dsp:cNvSpPr/>
      </dsp:nvSpPr>
      <dsp:spPr>
        <a:xfrm>
          <a:off x="313228" y="714881"/>
          <a:ext cx="972544" cy="972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16B50-4314-4B40-ADCF-1953D82E1582}">
      <dsp:nvSpPr>
        <dsp:cNvPr id="0" name=""/>
        <dsp:cNvSpPr/>
      </dsp:nvSpPr>
      <dsp:spPr>
        <a:xfrm>
          <a:off x="520492" y="922145"/>
          <a:ext cx="558017" cy="55801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94614-DF8A-45E4-945F-0663F4F1306E}">
      <dsp:nvSpPr>
        <dsp:cNvPr id="0" name=""/>
        <dsp:cNvSpPr/>
      </dsp:nvSpPr>
      <dsp:spPr>
        <a:xfrm>
          <a:off x="2333" y="1990350"/>
          <a:ext cx="1594335" cy="717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b="1" kern="1200" dirty="0"/>
            <a:t>Improved Risk Assessment </a:t>
          </a:r>
          <a:r>
            <a:rPr lang="en-US" sz="1300" kern="1200" dirty="0"/>
            <a:t>&amp; Underwriting efficiency	  </a:t>
          </a:r>
        </a:p>
      </dsp:txBody>
      <dsp:txXfrm>
        <a:off x="2333" y="1990350"/>
        <a:ext cx="1594335" cy="717451"/>
      </dsp:txXfrm>
    </dsp:sp>
    <dsp:sp modelId="{242834F2-CB1A-46DD-8EC9-16E1269A26A0}">
      <dsp:nvSpPr>
        <dsp:cNvPr id="0" name=""/>
        <dsp:cNvSpPr/>
      </dsp:nvSpPr>
      <dsp:spPr>
        <a:xfrm>
          <a:off x="2186573" y="714881"/>
          <a:ext cx="972544" cy="9725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A8575-2804-4C64-B7A7-7A1C7123E364}">
      <dsp:nvSpPr>
        <dsp:cNvPr id="0" name=""/>
        <dsp:cNvSpPr/>
      </dsp:nvSpPr>
      <dsp:spPr>
        <a:xfrm>
          <a:off x="2393837" y="922145"/>
          <a:ext cx="558017" cy="55801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ACF1B-15CC-47DD-8508-99D940F0F074}">
      <dsp:nvSpPr>
        <dsp:cNvPr id="0" name=""/>
        <dsp:cNvSpPr/>
      </dsp:nvSpPr>
      <dsp:spPr>
        <a:xfrm>
          <a:off x="1875678" y="1990350"/>
          <a:ext cx="1594335" cy="717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/>
            <a:t>Loss Control – </a:t>
          </a:r>
          <a:r>
            <a:rPr lang="en-US" sz="1300" b="1" kern="1200" dirty="0"/>
            <a:t>Accurate Reimbursement valuation </a:t>
          </a:r>
        </a:p>
      </dsp:txBody>
      <dsp:txXfrm>
        <a:off x="1875678" y="1990350"/>
        <a:ext cx="1594335" cy="717451"/>
      </dsp:txXfrm>
    </dsp:sp>
    <dsp:sp modelId="{77986123-D912-4AAC-A6EA-469056ED4061}">
      <dsp:nvSpPr>
        <dsp:cNvPr id="0" name=""/>
        <dsp:cNvSpPr/>
      </dsp:nvSpPr>
      <dsp:spPr>
        <a:xfrm>
          <a:off x="4059918" y="714881"/>
          <a:ext cx="972544" cy="9725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82975-7CD9-4AEB-A224-3FB40DE966C9}">
      <dsp:nvSpPr>
        <dsp:cNvPr id="0" name=""/>
        <dsp:cNvSpPr/>
      </dsp:nvSpPr>
      <dsp:spPr>
        <a:xfrm>
          <a:off x="4267182" y="922145"/>
          <a:ext cx="558017" cy="55801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C6008-CEF7-4738-87F0-A2419BA5C3A3}">
      <dsp:nvSpPr>
        <dsp:cNvPr id="0" name=""/>
        <dsp:cNvSpPr/>
      </dsp:nvSpPr>
      <dsp:spPr>
        <a:xfrm>
          <a:off x="3749022" y="1990350"/>
          <a:ext cx="1594335" cy="717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b="1" kern="1200" dirty="0"/>
            <a:t>Loyalty </a:t>
          </a:r>
          <a:r>
            <a:rPr lang="en-US" sz="1300" b="1" kern="1200" dirty="0" smtClean="0"/>
            <a:t>PERKS</a:t>
          </a:r>
          <a:endParaRPr lang="en-US" sz="1300" kern="1200" dirty="0"/>
        </a:p>
      </dsp:txBody>
      <dsp:txXfrm>
        <a:off x="3749022" y="1990350"/>
        <a:ext cx="1594335" cy="717451"/>
      </dsp:txXfrm>
    </dsp:sp>
    <dsp:sp modelId="{465D5212-95D6-4FBE-9CA1-18242EC56672}">
      <dsp:nvSpPr>
        <dsp:cNvPr id="0" name=""/>
        <dsp:cNvSpPr/>
      </dsp:nvSpPr>
      <dsp:spPr>
        <a:xfrm>
          <a:off x="5933263" y="714881"/>
          <a:ext cx="972544" cy="9725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702E2-1DC7-4276-B5D4-D95ED3E707EB}">
      <dsp:nvSpPr>
        <dsp:cNvPr id="0" name=""/>
        <dsp:cNvSpPr/>
      </dsp:nvSpPr>
      <dsp:spPr>
        <a:xfrm>
          <a:off x="6140526" y="922145"/>
          <a:ext cx="558017" cy="55801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FDEE-29B6-4114-9E75-9DD253E9C04F}">
      <dsp:nvSpPr>
        <dsp:cNvPr id="0" name=""/>
        <dsp:cNvSpPr/>
      </dsp:nvSpPr>
      <dsp:spPr>
        <a:xfrm>
          <a:off x="5622367" y="1990350"/>
          <a:ext cx="1594335" cy="717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b="1" kern="1200" dirty="0"/>
            <a:t>Risk Based Pricing </a:t>
          </a:r>
        </a:p>
      </dsp:txBody>
      <dsp:txXfrm>
        <a:off x="5622367" y="1990350"/>
        <a:ext cx="1594335" cy="717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23DB-EA4A-4E57-BF20-AB0E94ADEB8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8E70-C9BF-4361-9C1A-47E78E48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18E70-C9BF-4361-9C1A-47E78E48FB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Manual claim processing hassle /  Wait time on roadside / Inability of the driver to reach for help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Processing time drives up other costs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Negotiations between the Insured and the Insurance company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18E70-C9BF-4361-9C1A-47E78E48FB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8E70-C9BF-4361-9C1A-47E78E48FB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1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4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2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9E7528-C1FC-4633-8121-F47A0B511C2E}" type="datetimeFigureOut">
              <a:rPr lang="en-US" smtClean="0">
                <a:solidFill>
                  <a:prstClr val="white">
                    <a:alpha val="60000"/>
                  </a:prstClr>
                </a:solidFill>
              </a:rPr>
              <a:pPr/>
              <a:t>4/7/2019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14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3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7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91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2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35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36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88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54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70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56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54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97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4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04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09E7528-C1FC-4633-8121-F47A0B511C2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A26EEBEA-E21A-4112-B868-E01CCF5D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09E7528-C1FC-4633-8121-F47A0B511C2E}" type="datetimeFigureOut">
              <a:rPr lang="en-US" smtClean="0">
                <a:solidFill>
                  <a:srgbClr val="B31166"/>
                </a:solidFill>
              </a:rPr>
              <a:pPr/>
              <a:t>4/7/2019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A26EEBEA-E21A-4112-B868-E01CCF5DA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2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482" y="3739568"/>
            <a:ext cx="8169820" cy="19159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i="1" dirty="0" smtClean="0">
                <a:solidFill>
                  <a:srgbClr val="EBEBEB"/>
                </a:solidFill>
              </a:rPr>
              <a:t>A </a:t>
            </a:r>
            <a:r>
              <a:rPr lang="en-US" sz="2600" b="1" i="1" dirty="0">
                <a:solidFill>
                  <a:srgbClr val="EBEBEB"/>
                </a:solidFill>
              </a:rPr>
              <a:t>Connected World </a:t>
            </a:r>
            <a:r>
              <a:rPr lang="en-US" sz="2600" b="1" i="1" dirty="0" smtClean="0">
                <a:solidFill>
                  <a:srgbClr val="EBEBEB"/>
                </a:solidFill>
              </a:rPr>
              <a:t>leads to a Claim-less </a:t>
            </a:r>
            <a:r>
              <a:rPr lang="en-US" sz="2600" b="1" i="1" dirty="0">
                <a:solidFill>
                  <a:srgbClr val="EBEBEB"/>
                </a:solidFill>
              </a:rPr>
              <a:t>Future</a:t>
            </a:r>
            <a:r>
              <a:rPr lang="en-US" sz="2800" b="1" i="1" dirty="0">
                <a:solidFill>
                  <a:srgbClr val="EBEBEB"/>
                </a:solidFill>
              </a:rPr>
              <a:t/>
            </a:r>
            <a:br>
              <a:rPr lang="en-US" sz="2800" b="1" i="1" dirty="0">
                <a:solidFill>
                  <a:srgbClr val="EBEBEB"/>
                </a:solidFill>
              </a:rPr>
            </a:br>
            <a:r>
              <a:rPr lang="en-US" sz="2800" b="1" i="1" dirty="0">
                <a:solidFill>
                  <a:srgbClr val="EBEBEB"/>
                </a:solidFill>
              </a:rPr>
              <a:t/>
            </a:r>
            <a:br>
              <a:rPr lang="en-US" sz="2800" b="1" i="1" dirty="0">
                <a:solidFill>
                  <a:srgbClr val="EBEBEB"/>
                </a:solidFill>
              </a:rPr>
            </a:br>
            <a:r>
              <a:rPr lang="en-US" sz="1800" i="1" dirty="0">
                <a:solidFill>
                  <a:srgbClr val="FF9900"/>
                </a:solidFill>
              </a:rPr>
              <a:t>Elevating Customer Expectations &amp; Experience</a:t>
            </a:r>
            <a:r>
              <a:rPr lang="en-US" sz="2000" i="1" dirty="0">
                <a:solidFill>
                  <a:srgbClr val="EBEBEB"/>
                </a:solidFill>
              </a:rPr>
              <a:t/>
            </a:r>
            <a:br>
              <a:rPr lang="en-US" sz="2000" i="1" dirty="0">
                <a:solidFill>
                  <a:srgbClr val="EBEBEB"/>
                </a:solidFill>
              </a:rPr>
            </a:br>
            <a:endParaRPr lang="en-US" sz="2000" i="1" dirty="0">
              <a:solidFill>
                <a:srgbClr val="EBEBEB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122" y="1266773"/>
            <a:ext cx="5786382" cy="1851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 descr="data:image/jpeg;base64,/9j/4AAQSkZJRgABAQEAAAAAAAD/2wBDABALDA4MChAODQ4SERATGCgaGBYWGDEjJR0oOjM9PDkzODdASFxOQERXRTc4UG1RV19iZ2hnPk1xeXBkeFxlZ2P/2wBDARESEhgVGC8aGi9jQjhCY2NjY2NjY2NjY2NjY2NjY2NjY2NjY2NjY2NjY2NjY2NjY2NjY2NjY2NjY2NjY2NjY2P/wAARCAC+Ax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ooAKKKKACiiigAooooAKKKKACiiigAooooAKKKKACiiigAooooAKKKKACiiigAooooAKKKKACiiigAooooAKKKKACiiigAooooAKKKKACiiigAooooAKKKhmnit03TSKg9zQ3bcaTeiJqKyZNdtUOEWR/cDH86aviC3P3opB9MGsvbU+5r9Xq2vymxRVS3v7a6OIpRu/ung1brRNPVGTi4uzQUUUUxBRRRQAUUUUAFFFFABRRRQAUUUUAFFFFABRRRQAUUUUAFFFFABRRRQAUUUUAFFFFABRRRQAUUUUAFFFFABRRRQAUUUUAFFFFABRRRQAUUUUAFFFFABRRRQAUUUUAFFFFABRRRQAUUUUAFFFFABRRRQAUUUUAFFFFABRRRQAUUUUAFFFFABRRRQAUUUUAFFFFABRRRQAUUUUAFFFFABRRRQAUUUUAFFFFABRRRQAUUUUAFFFFABRRUF1OttbvM3RR+dJu2rGld2RU1TUlsk2Jhpj0Hp7msWG2u9TlL5Lert0FFnbyanfEyHg/M7V1EcaRIEjUKo6AVxqLru8tjvlKOGXLHWRlw6BAo/eyO59uBUjaFaMODIv0atSiuj2NPaxyvEVW78xzN3os8ALwt5qjngYYfhUumauyMIbpsoeA56j610NYWuaeNpuoRgj/WAd/esZ0nS9+mdFOsq3uVfvNwHIyDS1j6DeGWFrdzlo+V9xWxXRCanHmRyVIOnJxYUUUVZAUUUUAFFFFABRRRQAUUUUAFFFFABRRRQAUUUUAFFFFABRRRQAUUUUAFFFFABRRRQAUUUUAFFFFABRRRQAUUUUAFFFFABRRRQAUUUUAFFFFABRRRQAUUUUAFFFFABRRRQAUUUUAFFFFABRRRQAUUUUAFFFFABRRRQAUUUUAFFFFABRRRQAUUUUAFFFFABRRRQAUUUUAFFFFABRRRQAUUUUAFFFFABRRRQAUUUUAFFFZOta/aaQu2QmScjKxL1/H0FAGtWP4ik22kcY/jfn8K5C68SaxqkwitmeLJ+WO3B3H8etdNrHnf2fY/af9fs/ef72Bn9ayr6U2b4bWqi34fiCWRk7yN+g/wAmtavO5dH1u5lM1mkhgb7pWYKOOOhPrTf+Ef8AEn/PKX/wIX/4qqpRSgiK8m6kvU9Gory++sNb06ETXYmjjJxu87dz+BNdb4Inln0aQzSNIVnZVLHOBhTj9TWljK50dMdFkRkYZVhgin0UhnK6aTbauiHs5Q/yrqq5WH59dyvIM5P6muqrlw2zXmdmM+KL8gooorqOMKKKKACiiigAooooAKKKKACiiigAooooAKKKKACiiigAooooAKKKKACiiigAooooAKKKKACiiigAooooAKKKKACiiigAooooAKKKKACiiigAooooAKKKKACiiigAooooAKKKKACiiigAooooAKKKKACiiigAooooAKKKKACiiigAooooAKKKKACiiigAooooAKKKKACiiigAooooAKKKKACiiigAooooAKKKKAMfxHrI0iw3Jg3EvyxKfX1/CuO0TRLnX7p7i4kYQ7sySnksfQf54pfEc8mq+JWt4zna4gjHbOcH9c139jaR2FnFbQjCRrj6+p/GnsLcbYadaadD5dpCsY7nufqe9Z/iT/VwfVv6Vt1ieJP9XB9W/pWGI/hs6cL/ABUXNF/5BUP/AAL/ANCNX6o6MMaXB+J/U1eq6fwL0M6v8SXqzn/G3/Ivv/10WoPAX/IEm/6+G/8AQVqbxucaA3vIuKh8Bf8AIEm/6+G/9BWtOhl1OnqpqN0LS0aT+I8KPelu72C0TMr89lHU1ztxPPqt2qqp9ETPT3rnrVVFWW51UKDm+aWyLGgQGS8Mx6Rjr7n/ACa6SqtjaLZ2yxKcnqx9TVqqow5IWIr1PaTbWwUUUVqYhRRRQAUUUUAFFFFABRRRQAUUUUAFFFFABRRRQAUUUUAFFFFABRRRQAUUUUAFFFFABRRRQAUUUUAFFFFABRRRQAUUUUAFFFFABRRRQAUUUUAFFFFABRRRQAUUUUAFFFFABRRRQAUUUUAFFFUtQ1Sz0xUN7N5Qkzt+UnOPoKALtFYv/CV6J/z+/wDkJ/8ACrWn6xYam7pZz+ayDLDYwwPxFAGhRRRQAUUUUAFFFFABRRRQAUUUUAFFFISAMnigBaKQHPSloAKKKKACiiigAooooAKKKKACiiigAooooAKKof2xYf8APf8A8cb/AAo/tiw/57/+ON/hUe0h3Rp7Gp/K/uL9FICCMilqzM828Pjz/F8RcHJlkbB9QGNek15oWGk+Lyz/ACpHckkn+6T/AIGvSqbEhaxfEUcjxwFELAE5wM+lbVFZzhzxcTWnP2clI5KC4v4IwkRkVfTbmpPt+p/35P8Avgf4V1NFYLDtbSZ0vFRergjgvENzdzaaVuWcqHBXK45/zmr3hESnwxdiDPmee2MdfurSeP7pRDa2gI3FjKR6Y4H8z+Vafg63MHh+EsMGVmk/M4H6AVvGm4w5W7nNOopTUkrFW30a6nbdL+6U9S3J/KtyzsYbNNsS/MerHqat0VFOjGGqLq4idTR7BRRRWxgFFFFABRRRQAUUUUAFFFFABRRRQAUUUUAFFFFABRRRQAUUUUAFFFFABRRRQAUUUUAFFFFABRRRQAUUUUAFFFFABRRRQAUUUUAYOs+JodIvRbSW7yMUDZUgdc/4VQ/4Tu2/58pf++hWT46/5Dq/9cV/ma5yqsTc7n/hO7b/AJ8pf++hR/wndt/z5S/99CuGoosFz0C38babIwEsU8Oe5UED8jn9K3bO9tb+LzLSdJV7lT0+o7V5FVmxvrjT7lZ7aQo4/I+xosFz12is/RtSj1XT0uYxtJ4df7rDqK0KkoKKKKACiiigAooooAKKKzNd1ZdGs0uGhMoaQJtDY6gn+lAGnRXH/wDCeRf8+D/9/B/hWhonidNYvjbLatEQhfcXz0x7e9OwrnQVx/xB/wBRZf7z/wBK7CuP+IP+osv95/6UIGcTXW/D/wD4/bv/AK5j+dclXW/D/wD4/bv/AK5j+dNiR3NFFFSUFFFFABWO+vxI7KYHO046itiuKn/18n+8f51zYipKCXKdeFpRqN8xt/8ACQxf88H/ADFH/CQxf88H/MVgUVyfWanc7vqlLsb/APwkMX/PB/zFSQa3HPOkQhYFzgHIrnKs6d/yELf/AHxVRxFRtK5E8LSUW0jq5pFhheRvuoCTXJXV3LdSl5XJ9F7CusuIvPt5Is43qRmuPljeGRo5F2spwQa1xbenYywKjq+pNY3stnMpViY8/MvY11ykMARyDXG20D3M6xRjJY9fT3rsVUIgUdAMU8I5Wd9icao3Vtx9FFFdhwBRRRQAUUUUAFFFFABRRRQAUUUUAcNRRRXiH0R20f8Aq1+lPpkf+rX6U+vbR889zjPHOlMSmpQrkABJsfof6flVzwlryXlsljcvi5jGEJ/5aD/EV0kkaSxtHIoZGGCpGQRXBa74XuLCVrrTg8kAO7av34/8R/n3pknoFFcBpvjO8tlEd5GLlBxuztf/AANbSeNtMZctHcqfTYD/AFosFzpaq317Bp9q9xcvtRfzJ9B71zd545gVSLO1kdv70pCgfgM5/SueLat4mvgPmlI9OI4x/T+ZosFxQLnxPr+cEeYecdI0H/1vzNelRRpDEkUY2oihVHoBWdoWiw6NalEO+Z/9ZJjGfYe1atDBBRRRSGFFFFABRRRQAUUUUAFFFFABRRRQAUUUUAFFFFABRRRQAUUUUAFFFFABRRRQAUUUUAFFFFABRRRQAUUUUAFFFFABRRRQAUUUUAFFFFAHnnjr/kOr/wBcV/ma5yuj8df8h1f+uK/zNc5VolnSeD9Is9V+1/bIy/lbNuGIxndnp9BXRS+DtIdNqRyxn+8shJ/XNZnw9/5iH/bP/wBmrs6ljR5TrWlSaRfm3dt6kbkfpuH+NZ9dZ4/lRr61iXG9IyW/E8fyNcnVIR1fgG6ZL+4tSflkj3j6g/4Gu7rzrwOpbXwR0WJif0Fei1LGgorA1/xNBpWYIgJrr+7/AAp9f8K4u81/VLxiZbyRVP8ADGdg/SiwXPU6K8ij1C9ibdHdzqfUSEV0Oi+MbiGVYtSPnQnjzMYZfy6j9aLBc7yivM/+Er1v/n9/8hJ/hR/wlet/8/v/AJCT/CiwXPTK5jx7/wAgSH/r4X/0Fq6Le32Xfn5tmc++K8uv9b1DUoFhvLjzY1bcBsUc8jsB6mhAzPro/Av/ACHW/wCuLfzFc5Vmxv7nTp/PtJPLkKlc7QeD9aok9drj/iD/AKiy/wB5/wClUdE8R6td6xawT3e+KR8MvlqM/kKvfEH/AFFl/vP/AEqepRxNdb8P/wDj9u/+uY/nXJVv+FdTt9Ka8uLg/wDLMBUHVznoKpiR6PRXmeoeKdUvJDsnNvH2SLjH49aoLqmoK24X1yD/ANdW/wAamw7nrdFcBpHjG7t5Fj1Am4hPBfADr/jXdwyxzxJLE4dHAZWHQilYZJXFT/6+T/eP867WuKn/ANfJ/vH+dcWL2R6GB3kR1uWGkW1xZRyuX3MOcHjrWHXSaZeW0enwo88asByC3PWscOouT5joxTmorkF/sGz9Zf8Avof4U6LRraGVZEMm5TkZNWP7Qs/+fmL/AL6FPiuoJiVilRyOSFOa7VClfSx5zqVratk9QTW0M/8ArYlfHcinykrC7DqFJFcx/bF//wA9/wDxxf8ACirVjDSSCjRnUu4u1jpYbeKAYijVB7DFTVyq6vfFwDPwT/cX/Cuqp0qsZ/D0CtRlTa5nuFFYGrahdW16Y4Zdq7QcbQap/wBsX/8Az3/8cX/Cs5YmEW00aQwk5RUk1qdXRWDDrLR2O6VhLOWIUYxge+KzptSvJmJadwPRTj+VEsTBII4OpJu519Fcal7dIcrcSD/gRNa2m6yXdYbrGTwrj+tEMTGTs9AqYScFdam5RRRXScgUVm6jqsdnmNB5k3p2H1rCm1G7nOXmYD0U4H6Vz1MRGDtudNLCzqK+yOvori1uZ0OVmkB9mNaVjrcqOEujvQ8bscj/ABqY4qLdnoaTwc4q6dzIooorzj1Tto/9Wv0p9Mj/ANWv0p9e2j557hRWLfa2sTGO2Adh1Y9PwrKl1K8lOWuHH+6dv8q554mEXbc6qeEqTV3obt9oem6gS1xaoXP8a/K35jrWY/gjS2bIlulHoHXH6rVEXdwDkXEo/wCBmrVvrF3CRufzV9G/xqFi49UVLAyWzLVv4P0mFgWjlmI/56P/AIYraggit4xHBEkSDoqDAqCwv4r2PKfK4+8p6irldSkpK6OOUXF2aCisvW7qa1hjaB9pZsHgH+dZH9sX/wDz3/8AHF/wrGeIjB8rOinhp1I8yaOrorB0vU5neVrubMaJn7oHf2qC61u4lYiDESdvU0vrEOXmGsLUcuU6WiuY0+9uZL+FXndlZuQTxXT1dKoqiujOtRdJ2YUUUVqYhRRRQAUUUUAFFFFABRRRQAUUUUAFFFFABRRRQAUUUUAFFFFABRRRQAUUUUAFFFFABRRRQAUUUUAFFFFABRRRQAUUUUAeeeOv+Q6v/XFf5mucro/HX/IdX/riv8zXOVaJZq6Jrk+i+d5EUcnnbc788Yz6fWtGXxvqLphIbeMn+LaSf1NczRRYCW5uJru4ae4kMkrnLMe9RUVuaN4ZvdSkV5Ua3tupdhgkew/r0oEbHgGxZVuL5hgNiJPfuf6Vv6/qX9laXJcLjzD8kYP94/5J/CrlrbRWdtHbwLtjjG1RXJfEGY7rKAHj5nP6Af1qd2Vsjj5HeWRpJGLOxLFjySTTaK3fCWlx6lqZM67oYBvZT/Eew/rVEmfbaTqF5H5lvaSuh6MF4P41XuLae1k8u4heJ/7rrg16+AFAAGAPSqWr6ZDqti8EqjdgmN+6N61NyrHlFFOdSjlGBDKcEU2qJPXwCbPAGSY/6V5RPY3lsge4tJ4UJwGkjKjP4161D/qI/wDdH8q5zx7/AMgSH/r4X/0FqlFM4CpILee5k8u3hkmfGdsalj+lR10fgX/kOt/1xb+YqiSHQNMv4dcs5JbG5jRZMlmiYAfjitn4g/6iy/3n/pXYVx/xB/1Fl/vP/SpvdldDiaciM7qiKWZjgADJNNrpvAlskuqyzOATDHlc9iTjP5ZqiSqnhLWHh8z7OqnrtMgDVjzQyW8zRTIUkQ4ZW6ivYq4Tx9AqX9tMBgyRlT74P/16SY2jlK77wJdtNpctuxz5D/L7Buf55rga7P4e/wDMQ/7Z/wDs1D2BHZ1xU/8Ar5P94/zrta4qf/Xyf7x/nXBi9kelgd5EdFFaFvo9xcwLMjxBW6Ak5/lXHGLloj0JzjBXkzPrX8Of8fcv+5/UU3+wLr/npD+Z/wAKu6Vps1lM7yshDLj5ST/St6NKamm0ctetTlTaTNKf/USf7p/lXF12k/8AqJP90/yri6vF7ozwO0h0f+sX6iu3riI/9Yv1FdvVYPqTjt4/M5fXv+Qkf90VnVo69/yEj/uis6uWr8bO2h/Dj6D4YZJ5AkSFmPYVbk0i8jTeYwcckKcmtPw7EotZJcfMz4z7CtiumlhoyjdnJWxcoT5YrY4aireqxiPUp1HAzn8wDVSuOS5W0d0Zc0U+512mzGewhkY5JGD+HFJqV19ks2kH3jwo96i0P/kGR/U/zql4kc5gj7ctXpSm1R5vI8iNNSr8vS5isxZizHJJySe9JRWho1ot1dkyDKRjJHqe1edGLnKyPWnJQi5PoV4bC6mXdHAxU9+n86imhkgbbKjI3uMV2tV7y1S7gaNwOfun0NdksIraPU4I4583vLQ4+iggqxB6jiiuE9I7aP8A1a/SsrXrwwxC3jOGkGWPoP8A69asf+rX6Vy+syF9Tl9FwB+VeniJuMNOp4+Fgp1dehRq5p2nvfSHnbGv3mqnVy01Oezh8uJU2k55Ga8+ny83vbHqVefl9zc1m0G12YV5QfXI/wAKxLy0eznMT89wR3FXP7evPSL/AL5/+vVW8vpb3YZQuVzjaMda1qypNe6tTCjGvGXvu6Ired7adZYzgqfzrsIJVmhSVPusARXF10ugSb9P2n+Byo/n/Wrws7ScSMbBOKmQ+I/9RD/vH+VYFb/iP/UQ/wC8f5VgVnif4jNcJ/CQuTjHY06OGWX/AFUTv/uqTU+m2ou7xY2+4Pmb6CusRFjUIihVHQDpTo0PaK7ehNfEqk+VK7OW0+GWLUoBLGyHd/ECK6ykIBpa7qVL2atc86tW9q07BRRRWpiFFFFABRRRQAUUUUAFFFFABRRRQAUUUUAFFFFABRRRQAUUUUAFFFFABRRRQAUUUUAFFFFABRRRQAUUUUAFFFFABRRRQB5546/5Dq/9cV/ma5yuj8df8h1f+uK/zNc5VolnWeBbO2uvt32m3im2+Xt8xA2M7uma63+yNM/6B1p/35X/AArmfh7/AMxD/tn/AOzV2dS9xorw2NpbnMFrDER/cjA/lViiikMK4n4gxETWUvYqy/y/xrtqxvFGmHU9IdIhmaI+ZGPUjqPypoTPMq6TwRfR2uqPBKdouFCqT/eHQfzrnCCDg9aASDkdaok9lqve3cVjayXM7BUjGT7+1ee2vizVraIR+akwHAMq5P59apalq99qjD7XMWVeQgGFH4VNirlOVzLK8jdXJY/jTKKKok9ih/1Ef+6P5Vznj3/kCQ/9fC/+gtXRw/6iP/dH8q5zx7/yBIf+vhf/AEFqlFM4Cuj8C/8AIdb/AK4t/MVzldH4F/5Drf8AXFv5iqZJ6HXH/EH/AFFl/vP/AErsK4/4g/6iy/3n/pUopnE11vw//wCP27/65j+dclXW/D//AI/bv/rmP502JHc1xPxB/wBfZf7r/wAxXbVxPxB/19l/uv8AzFJDZx9dn8Pf+Yh/2z/9mrjK7P4e/wDMQ/7Z/wDs1N7CR2dcVP8A6+T/AHj/ADrta4qf/Xyf7x/nXBi9kelgd5EddXpH/IMh+h/ma5Sur0j/AJBkP0P8zWeE+N+hrjvgXqXqKKK9E8oin/1En+6f5VxddpP/AKiT/dP8q4uuDF7o9LA7SHR/6xfqK7euIj/1i/UV29Vg+pOO3j8zl9e/5CR/3RWdWjr3/ISP+6Kzq5avxs7aH8OPodL4f/5B5/3z/IVqVl+H/wDkHn/fP8hWpXpUf4aPIr/xZHKa1/yFZv8AgP8A6CKo1e1r/kKzf8B/9BFUa8yr8b9T2KP8OPojqND/AOQZH9T/ADqj4kT54H9QRV7Q/wDkGR/U/wA6dq1qbqyYKMunzL713uPNQsux5kZqGIbfdnK1qaBOsV20bHAkGAfcVl0A45HWvPhLkkpI9SpDni4s7mop5kghaVzhVGTXOQ61dxIFJSTHdxz+lVru+uLsjzn+UdFHArueKjbTc82OCnze9sQOxZ2Y9Sc0lFFeeeqdtH/q1+lcrqy7dSnB7nP6V1Uf+rX6Vi+IbU5W5QcD5X/oa9LExvTv2PIwk1GrZ9TDrVsdIW7tVm84qWzkbc45rKrR0vU/sWY5FLRMc8dQa4qXJze/sejX5+T93uXf+EeT/n5P/fH/ANej/hHk/wCfk/8AfH/16sNrdmEyGdj/AHQvNY8+rXUsrMkhjU9FHauifsI9LnJT+sz62ND/AIR5P+fk/wDfH/16v6fZCxiZA+/c2ckYrnf7SvT/AMvD10tksq2sYnYtJjLZ/lV0HTlL3UZ4hVYxtOV7md4j/wBRD/vH+VYFb/iP/UQ/7x/lWBXNif4jOzCfwka3h3/j7k/65/1FdHXO+HP+PuX/AHP6iuirsw38M4MX/FYUUUV0HKFFFFABRRRQAUUUUAFFFFABRRRQAUUUUAFFFFABRRRQAUUUUAFFFFABRRRQAUUUUAFFFFABRRRQAUUUUAFFFFABRRRQAUUUUAcF40tLmfWleG3lkXyVGUQkdT6Vgf2bff8APlcf9+m/wr1yincVjkPAdtPb/bvPhki3eXjepGfvetdfRRSGFFFFABRRRQByniPwoLx2u9PCrMeXi6B/ceh/SuKubWe0kMdxC8TjswxXsFMkjSVdsiK6+jDIp3FY8crc0Pw3danMrzRvDajlnYYLD0X/AB6V6FHZWkTbo7aFG9VjANWKLhY8j/s2+/58rj/v03+FH9m33/Plcf8Afpv8K9coouFiOEEQoD/dFYHjeCW40iJIInkYTg4RSTja3pXR0Uhnkf8AZt9/z5XH/fpv8K3/AAXaXMGtM81vLGvksMuhA6j1rvaKdxWCuT8d289xDZiCGSUqzZ2KTjp6V1lFIZ5H/Zt9/wA+Vx/36b/Cuo8C2txb3l0Z4JIgYwAXQjPPvXaUU7isFcd47tri4mszBBJLtVs7ELY6eldjRSGeR/2bff8APlcf9+m/wrrfAdtPb/bvPhki3eXjepGfvetdfRTuKwVx01tOZ5CIJMbj/Aa7GisKtJVLanRRruley3OL+y3H/PCT/vg10+lKU06FWUqQDkHr1q7RU0qCpu9yq2JdWNmgoooroOYimGYJAP7prkPstx/zwk/74NdpRWFWiqltToo13SvZbnGpa3G9f3EnUfwGuyoop0qSp31FWrura62Ob1uCWS/LJE7DaOQpNZ/2W4/54Sf98Gu0orOWFUpN3NoYxwio22MzQkeOwKuhU7zwRg9q06KK6IR5YpHLOXPJy7nL6vBNJqUzJE7KdvIUkfdFU/stx/zwk/74NdpRXNLCqTbudUMY4xUbbGfoyMmnRq6lWyeCMd60KKK6Yx5Ukck5c0nLuY2p6R57Ga2wJDyydm/+vWFLFJC22RGQ+hGK7amMquMMoI9DWFTDRk7rQ6qWLlBWeqOJq/p+lzXThnUpD1LHgn6V0qwQocrEin2UCpaiGFSd5MueNbVoqxxf2W4/54Sf98Gj7Lcf88JP++DXaUUfVF3D69LsMj+4v0odFkQo4DKwwQe9PorsOA5u/wBFliYvbDzI/wC7/EP8ay2VlbDAgjseK7io3jjkGHRWHuM1yTwqbvF2O6njZRVpK5xVOjiklbbGjOfQDNdf9jtc5+zQ/wDfsVKiKi4RQo9AKhYR9WaPHLpEx9M0cxOJ7n7w5VPT61t0UV1wgoKyOGpUlUd5GP4gjeSCIRozEN/CM1h/Zbj/AJ4Sf98Gu0orGph1OXNc3pYp048tjn9AhljupDJG6ApxuUjvXQUUVrThyR5TCrU9pLmYUUUVoZhRRRQAUUUUAFFFFABRRRQAUUUUAFFFFABRRRQAUUUUAFFFFABRRRQAUUUUAFFFFABRRRQAUUUUAFFFFABRRRQAUUUUAFFFFABRRRQAUUUUAFFFFABRRRQAUUUUAFFFFABRRRQAUUUUAFFFFABRRRQAUUUUAFFFFABRRRQAVV+3W3l3DmXC25IlJB+XAzVqud1KNk1n7MoJj1Hyyx/3D83/AI7QBs/bbfFv+8/4+f8AVYB+bjP8qzNO16BrKM3k370swdgh2r8xAyQMDjFQaNG76qYXHyaajxqT6sxx/wCOgUyNR/whE3HUSE/99mgDbu9Qt7N1SV2MjDIRFLMR64HakbU7NbRbozr5DEKHwcZPr6VjTl7bV5JJb5rJJoU8uTy1ZWwDkZIOKY0aHS96SSTJNfIxeRAu/kAkAdjQBtHVrRYEmZ3AdiqqY23MfZcZqa0vILyMvA+4KdrAggqfQg8isnWN8Or21w1y1rCYmjEwQMFbIPOQQMjvU2ihHuru4juZLnftVpTGFViM9MdcZoA2Ky5fEGmRTmF7n5lO1iFJUH64xWpXC3EkVp9qS1uZIT5nNjcwhw54+o/z1oA6+81C1sYRLcTBUb7uOd30xUK6pb3dhczWcwZ4kYkEEFTjjINZF+7wX2j6heQ+XbpHiRVXiJiPTt2/Kmoy3uqapfWoP2X7KyF8YDtgf4UAaOmaun9jWt1qEuHnYoCEPJ3EDoPar02o2tvc/Z5ZdspQybdpPyjOT+hrlJMr4S0uXaSkdwWYjnA3NV9LyG+8YWktuxaP7OQGKkZ+90zQBLZeIVvoL0GZIJEDNF8hbCAD5jxz9P0rQj1OC30uG5u7pWDj/WBSN59l61z9lcRRaZrNo7bZy0jBCDnAFLzBb6FezKzWsKkOQMhCehP+e1AHSWWp2l8jtbzbtn3gQQV/A1WPiPSgqt9qGGOM7G4+vHFULV1v/EVze2eTbLb7HkwQHb/P8qoQKo8CXDYGTICf++1FAHS3usWNiyrPNhnG5VUFjj147VPaXcF7AJraQSRnjI4rl7wQRT2U32mewnNqgE+zdG/A445zWr4XmlmsJDJHGFEhCSJGEEg9cCgDRu7+3sygmc73+6iqWY/gOaiOr2ItkuPPHluxRTtOd3pjrmq1xNHZa/8AaLpvLhktxGkjfdBDEkZ7VVlmgup7KWCAJE19kPjHmnafm/8Ar0Aakmq2scUcjO483OxPLbecdflxmnLqNo1m12Jh5C8MxyNp9COoPtWXqZeDXVme8a0ikgCLLsDDIJJU5Bx61B5qwWN1dROblZZ0DTTQjYMcFwB1A/nQBsQaraTytEjusgUvteNlJA7jI5qDTdYiura5nmdY1hc5JUgBcnHXvxWfBOZvEFgft32vAkG9YwqA7egI6n8TUT5k0q4jjc+ZBfGSVVGWVd55x39fwoA37XU7W7lMUTsJMbgroUJHqM9RUt3dwWUBmuZBHGO5rFtXju9VtWXUpL14gzDbEoVARj5iAMZ9Ks+Jo4ZNL/0hJyiuG3QgEoeeTntQBZsdXsr+Ro7ebMijJVlKnHrzUB8R6VtVvtWVJx9xuPrxWVo1zLJraRpcJqEXl/NcGHa8fXA3Hn9T1qnaqv8Awg14cDJmH/oSUAdNDrWnz3YtYrgNKfu8HB+h6GqU2ozRw6s8d2kr2+NiiPHlcng5HP69KqXqqtx4bCgDp/JKgP3PE3+8P5tQBtxavDBpVpcX0wV5kBwBksfYCrEWqWU1m12lwvkJ95jkbfqOtcxIHgl0a7eYwQC2Ced5e8I2D298ipoYLefTNTuCbq5imcFikQTJBPzKM9PWgDds9bsL2cQwT5kIyFZSuR7ZrRrjtMuZP7Vs4re5XUIyMHfDh4V/3j/jXY0AFFFFABRRRQAUUUUAFFFFABRRRQAUUUUAFFFFABRRRQAUUUUAFFFFABRRRQAUUUUAFFFFABRRRQAUUUUAFFFFABRRRQAUUUUAFFFFABRRRQAUUUUAFFFFABRRRQAUUUUAFFFFABRRRQAUUUUAFFFFABRRRQAUUUUAFFFFABRRRQAUUUUAFFFFADSAwwRkehpaWigBCARgjIoAAGAMClooAKaVUkEgZHfFOooAQgEYPINAAAwBgUtFACEAjB5Bo6cAUtFADdo3ZwMnvS9eCKWigBoAUYAwPanUUUANZQwwwBHvS0tFADSAwwRke9LS0UANIDDBGR70uBjGOKWigBoAUYAwPajABJxye9OooAaFC9ABn0p1FFADVVVGFAA9qdRRQAUUUUAIQCMEZFAAAwOAKWigBoVVztAGeuKdRRQAUUUUAFFFFABRRRQAUUUUAFFFFABRRRQAUUUUAFFFFABRRRQAUUUUAFFFFABRRRQB/9k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3E10248-AF0E-477D-B4D2-47C02CE4E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33010C2-2DA5-460F-A40C-5317F567A0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7CB0634-F963-4EC9-A6F6-8EA46BD1F1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3C0A186-7444-4460-9C37-532E7671E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5F72ECA3-2A46-4A5A-8330-12F7E2210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A4A5C4D-76C1-47EA-A0B6-CF294A5F4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29BC618C-AD3C-444D-B8CB-6FB6920D48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7CB623-2F4C-4DCE-B8DB-4B4F54F845DB}"/>
              </a:ext>
            </a:extLst>
          </p:cNvPr>
          <p:cNvSpPr txBox="1"/>
          <p:nvPr/>
        </p:nvSpPr>
        <p:spPr>
          <a:xfrm>
            <a:off x="1543645" y="1828800"/>
            <a:ext cx="6056709" cy="4189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3500" b="1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29C0D00-401D-42B7-94D8-008C7DAA8E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2" descr="C:\Users\U1158745\AppData\Local\Microsoft\Windows\Temporary Internet Files\Content.IE5\TKXFDUZX\superheromadnessxmen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221884"/>
            <a:ext cx="3657600" cy="241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06167" y="467406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X-Men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4124">
            <a:extLst>
              <a:ext uri="{FF2B5EF4-FFF2-40B4-BE49-F238E27FC236}">
                <a16:creationId xmlns="" xmlns:a16="http://schemas.microsoft.com/office/drawing/2014/main" id="{D95DFB88-A6A9-411F-8610-B6C5C2B41C42}"/>
              </a:ext>
            </a:extLst>
          </p:cNvPr>
          <p:cNvSpPr/>
          <p:nvPr/>
        </p:nvSpPr>
        <p:spPr>
          <a:xfrm rot="19460795">
            <a:off x="2639475" y="3050412"/>
            <a:ext cx="2601138" cy="30829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:\Users\U1158745\AppData\Local\Microsoft\Windows\Temporary Internet Files\Content.IE5\QVE77QQT\Satellite-Download-PNG[1].png">
            <a:extLst>
              <a:ext uri="{FF2B5EF4-FFF2-40B4-BE49-F238E27FC236}">
                <a16:creationId xmlns="" xmlns:a16="http://schemas.microsoft.com/office/drawing/2014/main" id="{EC9C87DD-CC69-4B27-94F0-9D920702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61" y="1447800"/>
            <a:ext cx="1254135" cy="10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U1158745\AppData\Local\Microsoft\Windows\Temporary Internet Files\Content.IE5\TKXFDUZX\photography-297841_960_720[1].png">
            <a:extLst>
              <a:ext uri="{FF2B5EF4-FFF2-40B4-BE49-F238E27FC236}">
                <a16:creationId xmlns="" xmlns:a16="http://schemas.microsoft.com/office/drawing/2014/main" id="{68BE4039-BD02-4762-9873-B9CB32B4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58" y="2939122"/>
            <a:ext cx="1042813" cy="77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14F617B-B10D-4F55-8E3D-37C573C47B4B}"/>
              </a:ext>
            </a:extLst>
          </p:cNvPr>
          <p:cNvGrpSpPr/>
          <p:nvPr/>
        </p:nvGrpSpPr>
        <p:grpSpPr>
          <a:xfrm>
            <a:off x="685800" y="1484793"/>
            <a:ext cx="3319634" cy="1207080"/>
            <a:chOff x="5257496" y="2017665"/>
            <a:chExt cx="3723610" cy="1827318"/>
          </a:xfrm>
        </p:grpSpPr>
        <p:pic>
          <p:nvPicPr>
            <p:cNvPr id="11" name="Picture 18" descr="C:\Users\U1158745\AppData\Local\Microsoft\Windows\Temporary Internet Files\Content.IE5\HBDU35OZ\Cartoon_Cloud1.svg[1].png">
              <a:extLst>
                <a:ext uri="{FF2B5EF4-FFF2-40B4-BE49-F238E27FC236}">
                  <a16:creationId xmlns="" xmlns:a16="http://schemas.microsoft.com/office/drawing/2014/main" id="{14AEF51C-E0D8-4645-ADBE-765BD2B17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96" y="2017665"/>
              <a:ext cx="3723610" cy="182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C:\Users\U1158745\AppData\Local\Microsoft\Windows\Temporary Internet Files\Content.IE5\PYGQP5YH\ambulance-24405_640[1].png">
              <a:extLst>
                <a:ext uri="{FF2B5EF4-FFF2-40B4-BE49-F238E27FC236}">
                  <a16:creationId xmlns="" xmlns:a16="http://schemas.microsoft.com/office/drawing/2014/main" id="{A90097A0-56C4-437D-A549-D607EB3E1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53257" y="2303040"/>
              <a:ext cx="1415059" cy="1240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7" descr="C:\Users\U1158745\AppData\Local\Microsoft\Windows\Temporary Internet Files\Content.IE5\MJHAYF50\cartoon_black_and_white_police_car_with_star_on_door_and_flashing_red_lights_0515-1005-3104-3439_SMU[1].jpg">
              <a:extLst>
                <a:ext uri="{FF2B5EF4-FFF2-40B4-BE49-F238E27FC236}">
                  <a16:creationId xmlns="" xmlns:a16="http://schemas.microsoft.com/office/drawing/2014/main" id="{E4334458-0851-41B2-B01F-735818E3D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317" y="2397582"/>
              <a:ext cx="988452" cy="95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1" descr="C:\Users\U1158745\AppData\Local\Microsoft\Windows\Temporary Internet Files\Content.IE5\ZE67L46Q\1NumberOneInCircle[1].png">
            <a:extLst>
              <a:ext uri="{FF2B5EF4-FFF2-40B4-BE49-F238E27FC236}">
                <a16:creationId xmlns="" xmlns:a16="http://schemas.microsoft.com/office/drawing/2014/main" id="{9EDF9F7F-95FE-491F-9A69-C54FF364C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79" y="3855124"/>
            <a:ext cx="225474" cy="1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C:\Users\U1158745\AppData\Local\Microsoft\Windows\Temporary Internet Files\Content.IE5\ZE67L46Q\3NumberThreeInCircle.svg[1].png">
            <a:extLst>
              <a:ext uri="{FF2B5EF4-FFF2-40B4-BE49-F238E27FC236}">
                <a16:creationId xmlns="" xmlns:a16="http://schemas.microsoft.com/office/drawing/2014/main" id="{B34FDB2A-014C-48B2-885D-BF3B66B8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30" y="1747791"/>
            <a:ext cx="209069" cy="1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ft Arrow 39">
            <a:extLst>
              <a:ext uri="{FF2B5EF4-FFF2-40B4-BE49-F238E27FC236}">
                <a16:creationId xmlns="" xmlns:a16="http://schemas.microsoft.com/office/drawing/2014/main" id="{8FC1DDB9-0AC4-458D-A7C4-BA28AEF5A7D5}"/>
              </a:ext>
            </a:extLst>
          </p:cNvPr>
          <p:cNvSpPr/>
          <p:nvPr/>
        </p:nvSpPr>
        <p:spPr>
          <a:xfrm>
            <a:off x="4170280" y="2045329"/>
            <a:ext cx="683046" cy="171788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40">
            <a:extLst>
              <a:ext uri="{FF2B5EF4-FFF2-40B4-BE49-F238E27FC236}">
                <a16:creationId xmlns="" xmlns:a16="http://schemas.microsoft.com/office/drawing/2014/main" id="{3D13688F-901A-44B1-9992-6EB6C3990AD6}"/>
              </a:ext>
            </a:extLst>
          </p:cNvPr>
          <p:cNvSpPr/>
          <p:nvPr/>
        </p:nvSpPr>
        <p:spPr>
          <a:xfrm>
            <a:off x="1791902" y="2750164"/>
            <a:ext cx="287690" cy="77812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="" xmlns:a16="http://schemas.microsoft.com/office/drawing/2014/main" id="{193DE26D-FB4D-414B-8FA4-89DD517BEF10}"/>
              </a:ext>
            </a:extLst>
          </p:cNvPr>
          <p:cNvSpPr/>
          <p:nvPr/>
        </p:nvSpPr>
        <p:spPr>
          <a:xfrm>
            <a:off x="1008132" y="5140079"/>
            <a:ext cx="1071460" cy="2654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IOT</a:t>
            </a:r>
          </a:p>
        </p:txBody>
      </p:sp>
      <p:pic>
        <p:nvPicPr>
          <p:cNvPr id="21" name="Picture 4" descr="Image result for information systems">
            <a:extLst>
              <a:ext uri="{FF2B5EF4-FFF2-40B4-BE49-F238E27FC236}">
                <a16:creationId xmlns="" xmlns:a16="http://schemas.microsoft.com/office/drawing/2014/main" id="{FC1DAADB-4E9B-42B3-90E0-2C0A4298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66" y="2982155"/>
            <a:ext cx="1825779" cy="77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smart contracts">
            <a:extLst>
              <a:ext uri="{FF2B5EF4-FFF2-40B4-BE49-F238E27FC236}">
                <a16:creationId xmlns="" xmlns:a16="http://schemas.microsoft.com/office/drawing/2014/main" id="{C037B860-78B1-4729-8E3B-713DF6F95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05" y="4203544"/>
            <a:ext cx="1261009" cy="106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CBEB44C6-E79B-40A2-8464-EA22FE194743}"/>
              </a:ext>
            </a:extLst>
          </p:cNvPr>
          <p:cNvSpPr/>
          <p:nvPr/>
        </p:nvSpPr>
        <p:spPr>
          <a:xfrm>
            <a:off x="3543073" y="5623787"/>
            <a:ext cx="1295852" cy="52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 Adjudicator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ACC2656B-62C2-4A87-98DF-4FCA1E041681}"/>
              </a:ext>
            </a:extLst>
          </p:cNvPr>
          <p:cNvSpPr/>
          <p:nvPr/>
        </p:nvSpPr>
        <p:spPr>
          <a:xfrm>
            <a:off x="5423623" y="5623787"/>
            <a:ext cx="1295852" cy="52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41E29045-46D9-4D1A-B7F3-B791D67376CC}"/>
              </a:ext>
            </a:extLst>
          </p:cNvPr>
          <p:cNvSpPr/>
          <p:nvPr/>
        </p:nvSpPr>
        <p:spPr>
          <a:xfrm>
            <a:off x="6974056" y="5623787"/>
            <a:ext cx="1295852" cy="52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Insurer</a:t>
            </a:r>
          </a:p>
        </p:txBody>
      </p:sp>
      <p:sp>
        <p:nvSpPr>
          <p:cNvPr id="26" name="Down Arrow 40">
            <a:extLst>
              <a:ext uri="{FF2B5EF4-FFF2-40B4-BE49-F238E27FC236}">
                <a16:creationId xmlns="" xmlns:a16="http://schemas.microsoft.com/office/drawing/2014/main" id="{BC634B60-09FC-4D29-B811-D5A0030BE2D1}"/>
              </a:ext>
            </a:extLst>
          </p:cNvPr>
          <p:cNvSpPr/>
          <p:nvPr/>
        </p:nvSpPr>
        <p:spPr>
          <a:xfrm>
            <a:off x="5796320" y="2510495"/>
            <a:ext cx="333939" cy="40866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40">
            <a:extLst>
              <a:ext uri="{FF2B5EF4-FFF2-40B4-BE49-F238E27FC236}">
                <a16:creationId xmlns="" xmlns:a16="http://schemas.microsoft.com/office/drawing/2014/main" id="{98E0D11D-71CE-4E5F-A4AE-1A4AFB7A5F3E}"/>
              </a:ext>
            </a:extLst>
          </p:cNvPr>
          <p:cNvSpPr/>
          <p:nvPr/>
        </p:nvSpPr>
        <p:spPr>
          <a:xfrm>
            <a:off x="5874340" y="3794880"/>
            <a:ext cx="333939" cy="40866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39">
            <a:extLst>
              <a:ext uri="{FF2B5EF4-FFF2-40B4-BE49-F238E27FC236}">
                <a16:creationId xmlns="" xmlns:a16="http://schemas.microsoft.com/office/drawing/2014/main" id="{5BADFB59-9022-498B-9AB2-0BBA7596903F}"/>
              </a:ext>
            </a:extLst>
          </p:cNvPr>
          <p:cNvSpPr/>
          <p:nvPr/>
        </p:nvSpPr>
        <p:spPr>
          <a:xfrm rot="18967762">
            <a:off x="4311958" y="5186905"/>
            <a:ext cx="683046" cy="171788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39">
            <a:extLst>
              <a:ext uri="{FF2B5EF4-FFF2-40B4-BE49-F238E27FC236}">
                <a16:creationId xmlns="" xmlns:a16="http://schemas.microsoft.com/office/drawing/2014/main" id="{78128ED6-E053-4AEB-B1CA-9D2A0F195E8F}"/>
              </a:ext>
            </a:extLst>
          </p:cNvPr>
          <p:cNvSpPr/>
          <p:nvPr/>
        </p:nvSpPr>
        <p:spPr>
          <a:xfrm rot="13440075">
            <a:off x="6687423" y="5183840"/>
            <a:ext cx="683046" cy="171788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39">
            <a:extLst>
              <a:ext uri="{FF2B5EF4-FFF2-40B4-BE49-F238E27FC236}">
                <a16:creationId xmlns="" xmlns:a16="http://schemas.microsoft.com/office/drawing/2014/main" id="{4CC50400-40FB-44F8-B376-E06FE5A10404}"/>
              </a:ext>
            </a:extLst>
          </p:cNvPr>
          <p:cNvSpPr/>
          <p:nvPr/>
        </p:nvSpPr>
        <p:spPr>
          <a:xfrm rot="16200000">
            <a:off x="5833263" y="5289641"/>
            <a:ext cx="337154" cy="333941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10E4998-4279-4D0F-BBF6-0D00C9B0F078}"/>
              </a:ext>
            </a:extLst>
          </p:cNvPr>
          <p:cNvSpPr txBox="1"/>
          <p:nvPr/>
        </p:nvSpPr>
        <p:spPr>
          <a:xfrm>
            <a:off x="7345517" y="3015583"/>
            <a:ext cx="1295852" cy="80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Insurer Information system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59A6FB1-61A2-4B50-A03C-391DC3E96A9B}"/>
              </a:ext>
            </a:extLst>
          </p:cNvPr>
          <p:cNvSpPr txBox="1"/>
          <p:nvPr/>
        </p:nvSpPr>
        <p:spPr>
          <a:xfrm>
            <a:off x="7345517" y="4458317"/>
            <a:ext cx="1295852" cy="80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Claims- Smart Contracts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0A7100EA-13DC-4F1D-AB01-0AEB4332430B}"/>
              </a:ext>
            </a:extLst>
          </p:cNvPr>
          <p:cNvSpPr/>
          <p:nvPr/>
        </p:nvSpPr>
        <p:spPr>
          <a:xfrm>
            <a:off x="514598" y="3658157"/>
            <a:ext cx="2283142" cy="1352052"/>
          </a:xfrm>
          <a:prstGeom prst="roundRect">
            <a:avLst>
              <a:gd name="adj" fmla="val 10000"/>
            </a:avLst>
          </a:prstGeom>
          <a:blipFill rotWithShape="1">
            <a:blip r:embed="rId11"/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DE4E43D-9240-4D9D-B8AF-DC2E78C6C299}"/>
              </a:ext>
            </a:extLst>
          </p:cNvPr>
          <p:cNvSpPr txBox="1"/>
          <p:nvPr/>
        </p:nvSpPr>
        <p:spPr>
          <a:xfrm>
            <a:off x="560466" y="633211"/>
            <a:ext cx="7943602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Journey Map – Future State 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="" xmlns:a16="http://schemas.microsoft.com/office/drawing/2014/main" id="{193DE26D-FB4D-414B-8FA4-89DD517BEF10}"/>
              </a:ext>
            </a:extLst>
          </p:cNvPr>
          <p:cNvSpPr/>
          <p:nvPr/>
        </p:nvSpPr>
        <p:spPr>
          <a:xfrm>
            <a:off x="3655269" y="3703985"/>
            <a:ext cx="1071460" cy="2654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FNOL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7CB623-2F4C-4DCE-B8DB-4B4F54F845DB}"/>
              </a:ext>
            </a:extLst>
          </p:cNvPr>
          <p:cNvSpPr txBox="1"/>
          <p:nvPr/>
        </p:nvSpPr>
        <p:spPr>
          <a:xfrm>
            <a:off x="896922" y="78951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Value Proposition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1496483"/>
            <a:ext cx="7363160" cy="3608917"/>
          </a:xfrm>
        </p:spPr>
        <p:txBody>
          <a:bodyPr/>
          <a:lstStyle/>
          <a:p>
            <a:r>
              <a:rPr lang="en-US" sz="2800" b="1" dirty="0" smtClean="0"/>
              <a:t>AI</a:t>
            </a:r>
            <a:r>
              <a:rPr lang="en-US" sz="2800" dirty="0" smtClean="0"/>
              <a:t> </a:t>
            </a:r>
            <a:r>
              <a:rPr lang="en-US" sz="2800" dirty="0"/>
              <a:t>– Digital Evaluation </a:t>
            </a:r>
            <a:br>
              <a:rPr lang="en-US" sz="2800" dirty="0"/>
            </a:br>
            <a:r>
              <a:rPr lang="en-US" sz="1800" i="1" dirty="0"/>
              <a:t>(factual and predicted claims characteristics)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Speed</a:t>
            </a:r>
            <a:r>
              <a:rPr lang="en-US" sz="2800" dirty="0" smtClean="0"/>
              <a:t> – Faster Claim processing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Customer Delight </a:t>
            </a:r>
            <a:r>
              <a:rPr lang="en-US" sz="2800" dirty="0" smtClean="0"/>
              <a:t>– </a:t>
            </a:r>
            <a:r>
              <a:rPr lang="en-US" sz="2800" dirty="0" smtClean="0"/>
              <a:t>Self Service Journey </a:t>
            </a:r>
            <a:br>
              <a:rPr lang="en-US" sz="2800" dirty="0" smtClean="0"/>
            </a:br>
            <a:r>
              <a:rPr lang="en-US" sz="1800" dirty="0" smtClean="0"/>
              <a:t>(selecting a direct repair shop)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98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26A01936-84C0-41B2-885D-B486A607B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21" y="609600"/>
            <a:ext cx="7860779" cy="6858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Girl power  behind the solution </a:t>
            </a:r>
          </a:p>
        </p:txBody>
      </p:sp>
      <p:pic>
        <p:nvPicPr>
          <p:cNvPr id="5122" name="Picture 2" descr="Image result for fearless girl and the charging bull">
            <a:extLst>
              <a:ext uri="{FF2B5EF4-FFF2-40B4-BE49-F238E27FC236}">
                <a16:creationId xmlns="" xmlns:a16="http://schemas.microsoft.com/office/drawing/2014/main" id="{A4159E62-B656-440B-AA5A-959A8E8B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599"/>
            <a:ext cx="352469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14400"/>
            <a:ext cx="5029200" cy="5410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   Sakina 				       Nagamani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(Project Manager)     		      (</a:t>
            </a:r>
            <a:r>
              <a:rPr lang="en-US" sz="1300" dirty="0" smtClean="0">
                <a:solidFill>
                  <a:sysClr val="window" lastClr="FFFFFF"/>
                </a:solidFill>
                <a:latin typeface="Century Gothic" panose="020B0502020202020204"/>
              </a:rPr>
              <a:t>Developer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Varsha  					Kalyani </a:t>
            </a:r>
          </a:p>
          <a:p>
            <a:pPr marL="0" lvl="0" indent="0">
              <a:spcBef>
                <a:spcPts val="0"/>
              </a:spcBef>
              <a:buClr>
                <a:srgbClr val="B31166"/>
              </a:buClr>
              <a:buNone/>
              <a:defRPr/>
            </a:pPr>
            <a:r>
              <a:rPr lang="en-US" sz="1300" dirty="0">
                <a:solidFill>
                  <a:sysClr val="window" lastClr="FFFFFF"/>
                </a:solidFill>
                <a:latin typeface="Century Gothic" panose="020B0502020202020204"/>
              </a:rPr>
              <a:t> </a:t>
            </a:r>
            <a:r>
              <a:rPr lang="en-US" sz="1300" dirty="0" smtClean="0">
                <a:solidFill>
                  <a:sysClr val="window" lastClr="FFFFFF"/>
                </a:solidFill>
                <a:latin typeface="Century Gothic" panose="020B0502020202020204"/>
              </a:rPr>
              <a:t>       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lang="en-US" sz="1300" dirty="0">
                <a:solidFill>
                  <a:sysClr val="window" lastClr="FFFFFF"/>
                </a:solidFill>
              </a:rPr>
              <a:t>Developer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			</a:t>
            </a:r>
            <a:r>
              <a:rPr lang="en-US" sz="1300" dirty="0">
                <a:solidFill>
                  <a:sysClr val="window" lastClr="FFFFFF"/>
                </a:solidFill>
                <a:latin typeface="Century Gothic" panose="020B0502020202020204"/>
              </a:rPr>
              <a:t> </a:t>
            </a:r>
            <a:r>
              <a:rPr lang="en-US" sz="1300" dirty="0" smtClean="0">
                <a:solidFill>
                  <a:sysClr val="window" lastClr="FFFFFF"/>
                </a:solidFill>
                <a:latin typeface="Century Gothic" panose="020B0502020202020204"/>
              </a:rPr>
              <a:t>    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lang="en-US" sz="1300" dirty="0">
                <a:solidFill>
                  <a:sysClr val="window" lastClr="FFFFFF"/>
                </a:solidFill>
              </a:rPr>
              <a:t>Developer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lang="en-US" sz="1300" dirty="0">
              <a:solidFill>
                <a:sysClr val="window" lastClr="FFFFFF"/>
              </a:solidFill>
              <a:latin typeface="Century Gothic" panose="020B0502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lang="en-US" sz="1300" dirty="0">
              <a:solidFill>
                <a:sysClr val="window" lastClr="FFFFFF"/>
              </a:solidFill>
              <a:latin typeface="Century Gothic" panose="020B0502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 Shilpa 					  Kritika</a:t>
            </a:r>
          </a:p>
          <a:p>
            <a:pPr marL="0" lvl="0" indent="0">
              <a:spcBef>
                <a:spcPts val="0"/>
              </a:spcBef>
              <a:buClr>
                <a:srgbClr val="B31166"/>
              </a:buClr>
              <a:buNone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(Tester)				</a:t>
            </a:r>
            <a:r>
              <a:rPr lang="en-US" sz="1300" dirty="0">
                <a:solidFill>
                  <a:sysClr val="window" lastClr="FFFFFF"/>
                </a:solidFill>
                <a:latin typeface="Century Gothic" panose="020B0502020202020204"/>
              </a:rPr>
              <a:t> </a:t>
            </a:r>
            <a:r>
              <a:rPr lang="en-US" sz="1300" dirty="0" smtClean="0">
                <a:solidFill>
                  <a:sysClr val="window" lastClr="FFFFFF"/>
                </a:solidFill>
                <a:latin typeface="Century Gothic" panose="020B0502020202020204"/>
              </a:rPr>
              <a:t>    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lang="en-US" sz="1300" dirty="0">
                <a:solidFill>
                  <a:sysClr val="window" lastClr="FFFFFF"/>
                </a:solidFill>
              </a:rPr>
              <a:t>Developer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96012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6012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31520" marR="0" lvl="2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16" y="1273468"/>
            <a:ext cx="903718" cy="9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0111"/>
            <a:ext cx="876627" cy="102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16" y="2923482"/>
            <a:ext cx="903718" cy="106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22" y="2971800"/>
            <a:ext cx="957263" cy="102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15" y="4771333"/>
            <a:ext cx="1027809" cy="101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7" y="4655574"/>
            <a:ext cx="1071285" cy="11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8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1158745\AppData\Local\Microsoft\Windows\Temporary Internet Files\Content.IE5\PYGQP5YH\Question-Mark-pin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689100"/>
            <a:ext cx="25400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marL="402336" lvl="1" indent="0"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Problem </a:t>
            </a:r>
            <a:r>
              <a:rPr lang="en-US" sz="2000" dirty="0">
                <a:solidFill>
                  <a:schemeClr val="tx1"/>
                </a:solidFill>
              </a:rPr>
              <a:t>Statement </a:t>
            </a:r>
          </a:p>
          <a:p>
            <a:pPr marL="402336" lvl="1" indent="0"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</a:t>
            </a:r>
            <a:r>
              <a:rPr lang="en-US" sz="2000" dirty="0">
                <a:solidFill>
                  <a:schemeClr val="tx1"/>
                </a:solidFill>
              </a:rPr>
              <a:t>REWRITE 4 &amp; 5</a:t>
            </a:r>
          </a:p>
        </p:txBody>
      </p:sp>
    </p:spTree>
    <p:extLst>
      <p:ext uri="{BB962C8B-B14F-4D97-AF65-F5344CB8AC3E}">
        <p14:creationId xmlns:p14="http://schemas.microsoft.com/office/powerpoint/2010/main" val="544025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091D54B-59AB-4A5E-8E9E-0421BD66D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547CE62E-FFFD-4A1F-BA78-C3B89C36FC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="" xmlns:a16="http://schemas.microsoft.com/office/drawing/2014/main" id="{AE51FD27-6B6A-4D21-BF22-245DA9BD0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B8144315-1C5A-4185-A952-25D98D303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="" xmlns:a16="http://schemas.microsoft.com/office/drawing/2014/main" id="{11CAC6F2-0806-417B-BF5D-5AEF6195F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4723B02-0AAB-4F6E-BA41-8ED99D559D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231" y="1905000"/>
            <a:ext cx="2895600" cy="2477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CONNECTED </a:t>
            </a:r>
            <a:b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WORLD</a:t>
            </a:r>
            <a:b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U1158745\AppData\Local\Microsoft\Windows\Temporary Internet Files\Content.IE5\CQNI2P65\radiocommunicationsnetwork-300x227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3" r="30929" b="-2"/>
          <a:stretch/>
        </p:blipFill>
        <p:spPr bwMode="auto">
          <a:xfrm>
            <a:off x="1600201" y="1113063"/>
            <a:ext cx="273897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3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091D54B-59AB-4A5E-8E9E-0421BD66D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547CE62E-FFFD-4A1F-BA78-C3B89C36FC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="" xmlns:a16="http://schemas.microsoft.com/office/drawing/2014/main" id="{AE51FD27-6B6A-4D21-BF22-245DA9BD0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B8144315-1C5A-4185-A952-25D98D303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="" xmlns:a16="http://schemas.microsoft.com/office/drawing/2014/main" id="{4E212B76-74CB-461F-90A3-EF4F2397A8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F5490-606D-4406-8C24-7C48D5CE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102" y="2133600"/>
            <a:ext cx="3598607" cy="21090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Connected CAR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81E746D0-4B37-4869-B2EF-79D5F0FFFB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9970CF6E-1595-4FF2-AEF6-8FC1F129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323" y="1814706"/>
            <a:ext cx="3739677" cy="322547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4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F9E1AFA-395A-408D-BFA9-10240FCAAB1A}"/>
              </a:ext>
            </a:extLst>
          </p:cNvPr>
          <p:cNvSpPr txBox="1">
            <a:spLocks/>
          </p:cNvSpPr>
          <p:nvPr/>
        </p:nvSpPr>
        <p:spPr bwMode="gray">
          <a:xfrm>
            <a:off x="533400" y="0"/>
            <a:ext cx="8077200" cy="685800"/>
          </a:xfrm>
          <a:prstGeom prst="rect">
            <a:avLst/>
          </a:prstGeom>
          <a:solidFill>
            <a:srgbClr val="4A206A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b="1" dirty="0" smtClean="0"/>
              <a:t>Cars &amp; Drivers Connected</a:t>
            </a:r>
            <a:endParaRPr lang="en-US" sz="35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F80A29A-9FF9-45E2-9D46-D455700D20D8}"/>
              </a:ext>
            </a:extLst>
          </p:cNvPr>
          <p:cNvGrpSpPr/>
          <p:nvPr/>
        </p:nvGrpSpPr>
        <p:grpSpPr>
          <a:xfrm>
            <a:off x="685800" y="990600"/>
            <a:ext cx="7772400" cy="5334000"/>
            <a:chOff x="457200" y="1143000"/>
            <a:chExt cx="8229600" cy="525780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xmlns="" id="{16363E9B-3056-462D-91F1-263E5FCDEC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1082703"/>
                </p:ext>
              </p:extLst>
            </p:nvPr>
          </p:nvGraphicFramePr>
          <p:xfrm>
            <a:off x="457200" y="1143000"/>
            <a:ext cx="82296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xmlns="" id="{B9754970-0909-4430-998D-EEE943487554}"/>
                </a:ext>
              </a:extLst>
            </p:cNvPr>
            <p:cNvSpPr/>
            <p:nvPr/>
          </p:nvSpPr>
          <p:spPr>
            <a:xfrm>
              <a:off x="990600" y="5029200"/>
              <a:ext cx="2286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Probability of accident occurrence using AI &amp; ML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Alert Driver </a:t>
              </a:r>
            </a:p>
          </p:txBody>
        </p:sp>
        <p:sp>
          <p:nvSpPr>
            <p:cNvPr id="7" name="Rounded Rectangle 14">
              <a:extLst>
                <a:ext uri="{FF2B5EF4-FFF2-40B4-BE49-F238E27FC236}">
                  <a16:creationId xmlns:a16="http://schemas.microsoft.com/office/drawing/2014/main" xmlns="" id="{C2C04B10-8E4D-4FE1-B299-472361140C54}"/>
                </a:ext>
              </a:extLst>
            </p:cNvPr>
            <p:cNvSpPr/>
            <p:nvPr/>
          </p:nvSpPr>
          <p:spPr>
            <a:xfrm>
              <a:off x="3657600" y="5029200"/>
              <a:ext cx="2286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Mobile Alerts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Images </a:t>
              </a:r>
            </a:p>
          </p:txBody>
        </p:sp>
        <p:sp>
          <p:nvSpPr>
            <p:cNvPr id="8" name="Rounded Rectangle 15">
              <a:extLst>
                <a:ext uri="{FF2B5EF4-FFF2-40B4-BE49-F238E27FC236}">
                  <a16:creationId xmlns:a16="http://schemas.microsoft.com/office/drawing/2014/main" xmlns="" id="{8DED9157-518E-42D7-B755-1B35B7EA1E9D}"/>
                </a:ext>
              </a:extLst>
            </p:cNvPr>
            <p:cNvSpPr/>
            <p:nvPr/>
          </p:nvSpPr>
          <p:spPr>
            <a:xfrm>
              <a:off x="6324600" y="5029200"/>
              <a:ext cx="2286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Alert 911 services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/>
                <a:t>Notify Insurance 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4" y="5320679"/>
            <a:ext cx="531476" cy="6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2F448CB3-7B4F-45D7-B7C0-DF553DF61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5C5305EA-7A88-413D-BE8A-47A02476F0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="" xmlns:a16="http://schemas.microsoft.com/office/drawing/2014/main" id="{FCA94DB5-FE56-4A3D-BC48-31B559519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7CB623-2F4C-4DCE-B8DB-4B4F54F845DB}"/>
              </a:ext>
            </a:extLst>
          </p:cNvPr>
          <p:cNvSpPr txBox="1"/>
          <p:nvPr/>
        </p:nvSpPr>
        <p:spPr>
          <a:xfrm>
            <a:off x="896922" y="78951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5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 Proposition – Insurer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F9ED434F-8767-46CC-B26B-5AF62FF01E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TextBox 6">
            <a:extLst>
              <a:ext uri="{FF2B5EF4-FFF2-40B4-BE49-F238E27FC236}">
                <a16:creationId xmlns="" xmlns:a16="http://schemas.microsoft.com/office/drawing/2014/main" id="{8641F7F7-C391-457A-B1C1-886B8ACF3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847627"/>
              </p:ext>
            </p:extLst>
          </p:nvPr>
        </p:nvGraphicFramePr>
        <p:xfrm>
          <a:off x="962481" y="19050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491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3E10248-AF0E-477D-B4D2-47C02CE4E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33010C2-2DA5-460F-A40C-5317F567A0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7CB0634-F963-4EC9-A6F6-8EA46BD1F1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3C0A186-7444-4460-9C37-532E7671E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5F72ECA3-2A46-4A5A-8330-12F7E2210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A4A5C4D-76C1-47EA-A0B6-CF294A5F4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29BC618C-AD3C-444D-B8CB-6FB6920D48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7CB623-2F4C-4DCE-B8DB-4B4F54F845DB}"/>
              </a:ext>
            </a:extLst>
          </p:cNvPr>
          <p:cNvSpPr txBox="1"/>
          <p:nvPr/>
        </p:nvSpPr>
        <p:spPr>
          <a:xfrm>
            <a:off x="1543645" y="1828800"/>
            <a:ext cx="6056709" cy="4189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3500" b="1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500" b="1" dirty="0" smtClean="0">
                <a:latin typeface="+mj-lt"/>
                <a:ea typeface="+mj-ea"/>
                <a:cs typeface="+mj-cs"/>
              </a:rPr>
              <a:t>Claim-Less </a:t>
            </a:r>
            <a:r>
              <a:rPr lang="en-US" sz="3500" b="1" dirty="0">
                <a:latin typeface="+mj-lt"/>
                <a:ea typeface="+mj-ea"/>
                <a:cs typeface="+mj-cs"/>
              </a:rPr>
              <a:t>Future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29C0D00-401D-42B7-94D8-008C7DAA8E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35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091D54B-59AB-4A5E-8E9E-0421BD66D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547CE62E-FFFD-4A1F-BA78-C3B89C36FC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="" xmlns:a16="http://schemas.microsoft.com/office/drawing/2014/main" id="{AE51FD27-6B6A-4D21-BF22-245DA9BD0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8144315-1C5A-4185-A952-25D98D303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="" xmlns:a16="http://schemas.microsoft.com/office/drawing/2014/main" id="{11CAC6F2-0806-417B-BF5D-5AEF6195F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4723B02-0AAB-4F6E-BA41-8ED99D559D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3" descr="C:\Users\U1158745\AppData\Local\Microsoft\Windows\Temporary Internet Files\Content.IE5\2YPTCCGW\crying[1].jpg">
            <a:extLst>
              <a:ext uri="{FF2B5EF4-FFF2-40B4-BE49-F238E27FC236}">
                <a16:creationId xmlns="" xmlns:a16="http://schemas.microsoft.com/office/drawing/2014/main" id="{65A413F1-BF9D-4EE9-A5A6-5A758E30F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3"/>
          <a:stretch/>
        </p:blipFill>
        <p:spPr bwMode="auto">
          <a:xfrm>
            <a:off x="832322" y="2032078"/>
            <a:ext cx="4853180" cy="279072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5891284" y="1371600"/>
            <a:ext cx="3048000" cy="2133600"/>
          </a:xfrm>
          <a:prstGeom prst="wedgeEllipseCallout">
            <a:avLst>
              <a:gd name="adj1" fmla="val -56654"/>
              <a:gd name="adj2" fmla="val 65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Please pay my claim and let me get on with my life</a:t>
            </a:r>
            <a:r>
              <a:rPr lang="en-US" sz="2000" i="1" dirty="0" smtClean="0">
                <a:solidFill>
                  <a:schemeClr val="tx1"/>
                </a:solidFill>
              </a:rPr>
              <a:t>………..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8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3">
            <a:extLst>
              <a:ext uri="{FF2B5EF4-FFF2-40B4-BE49-F238E27FC236}">
                <a16:creationId xmlns="" xmlns:a16="http://schemas.microsoft.com/office/drawing/2014/main" id="{6E9279B5-C8DA-478D-AD4A-2599BD8D1570}"/>
              </a:ext>
            </a:extLst>
          </p:cNvPr>
          <p:cNvSpPr/>
          <p:nvPr/>
        </p:nvSpPr>
        <p:spPr>
          <a:xfrm>
            <a:off x="4483208" y="1785819"/>
            <a:ext cx="1017134" cy="336550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:\Users\U1158745\AppData\Local\Microsoft\Windows\Temporary Internet Files\Content.IE5\QVE77QQT\183205655[1].jpg">
            <a:extLst>
              <a:ext uri="{FF2B5EF4-FFF2-40B4-BE49-F238E27FC236}">
                <a16:creationId xmlns="" xmlns:a16="http://schemas.microsoft.com/office/drawing/2014/main" id="{01B3D7D4-EAD3-4548-BB01-9B0FBBF97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1"/>
          <a:stretch/>
        </p:blipFill>
        <p:spPr bwMode="auto">
          <a:xfrm>
            <a:off x="685800" y="1295400"/>
            <a:ext cx="2115105" cy="117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U1158745\AppData\Local\Microsoft\Windows\Temporary Internet Files\Content.IE5\TKXFDUZX\documentclipart_zpsf218e84e[1].png">
            <a:extLst>
              <a:ext uri="{FF2B5EF4-FFF2-40B4-BE49-F238E27FC236}">
                <a16:creationId xmlns="" xmlns:a16="http://schemas.microsoft.com/office/drawing/2014/main" id="{F260737B-E5C2-4D5D-8BAA-AF62DBD5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81" y="1582297"/>
            <a:ext cx="842203" cy="9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U1158745\AppData\Local\Microsoft\Windows\Temporary Internet Files\Content.IE5\PYGQP5YH\Office_building_icon[1].png">
            <a:extLst>
              <a:ext uri="{FF2B5EF4-FFF2-40B4-BE49-F238E27FC236}">
                <a16:creationId xmlns="" xmlns:a16="http://schemas.microsoft.com/office/drawing/2014/main" id="{F09C3C4F-569F-4B02-BEAE-23AC81BD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2286000" cy="16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U1158745\AppData\Local\Microsoft\Windows\Temporary Internet Files\Content.IE5\2YPTCCGW\adilsurec-730x480[1].jpg">
            <a:extLst>
              <a:ext uri="{FF2B5EF4-FFF2-40B4-BE49-F238E27FC236}">
                <a16:creationId xmlns="" xmlns:a16="http://schemas.microsoft.com/office/drawing/2014/main" id="{FAB767C3-6A19-42B8-B5CD-F1DF432BB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22" y="4421661"/>
            <a:ext cx="1292255" cy="11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11">
            <a:extLst>
              <a:ext uri="{FF2B5EF4-FFF2-40B4-BE49-F238E27FC236}">
                <a16:creationId xmlns="" xmlns:a16="http://schemas.microsoft.com/office/drawing/2014/main" id="{1100B7D5-BA38-4466-A2CC-A18E1D89FF17}"/>
              </a:ext>
            </a:extLst>
          </p:cNvPr>
          <p:cNvSpPr/>
          <p:nvPr/>
        </p:nvSpPr>
        <p:spPr>
          <a:xfrm rot="19938161">
            <a:off x="3238543" y="3498991"/>
            <a:ext cx="2606314" cy="443133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C:\Users\U1158745\AppData\Local\Microsoft\Windows\Temporary Internet Files\Content.IE5\2C2DCWFF\Accountant[1].jpg">
            <a:extLst>
              <a:ext uri="{FF2B5EF4-FFF2-40B4-BE49-F238E27FC236}">
                <a16:creationId xmlns="" xmlns:a16="http://schemas.microsoft.com/office/drawing/2014/main" id="{3EBC2FB2-D06C-4D03-811E-BB1F2366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75" y="5154644"/>
            <a:ext cx="1458149" cy="10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13">
            <a:extLst>
              <a:ext uri="{FF2B5EF4-FFF2-40B4-BE49-F238E27FC236}">
                <a16:creationId xmlns="" xmlns:a16="http://schemas.microsoft.com/office/drawing/2014/main" id="{C70BC57D-D184-40A6-BBB4-F48531C19584}"/>
              </a:ext>
            </a:extLst>
          </p:cNvPr>
          <p:cNvSpPr/>
          <p:nvPr/>
        </p:nvSpPr>
        <p:spPr>
          <a:xfrm rot="16200000">
            <a:off x="5738478" y="3645974"/>
            <a:ext cx="1324644" cy="336552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="" xmlns:a16="http://schemas.microsoft.com/office/drawing/2014/main" id="{DAD079BE-F21D-4072-810B-7B5E6A420D10}"/>
              </a:ext>
            </a:extLst>
          </p:cNvPr>
          <p:cNvSpPr/>
          <p:nvPr/>
        </p:nvSpPr>
        <p:spPr>
          <a:xfrm>
            <a:off x="3094457" y="2590311"/>
            <a:ext cx="1706706" cy="561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Fill Documentation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Claim Submission 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="" xmlns:a16="http://schemas.microsoft.com/office/drawing/2014/main" id="{536F294F-7283-46CD-9F8B-9AFD0F1D12A3}"/>
              </a:ext>
            </a:extLst>
          </p:cNvPr>
          <p:cNvSpPr/>
          <p:nvPr/>
        </p:nvSpPr>
        <p:spPr>
          <a:xfrm>
            <a:off x="608274" y="914400"/>
            <a:ext cx="2186117" cy="3048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="" xmlns:a16="http://schemas.microsoft.com/office/drawing/2014/main" id="{0E4C3597-75A0-4908-96FA-44B8F6443B16}"/>
              </a:ext>
            </a:extLst>
          </p:cNvPr>
          <p:cNvSpPr/>
          <p:nvPr/>
        </p:nvSpPr>
        <p:spPr>
          <a:xfrm>
            <a:off x="5447673" y="914400"/>
            <a:ext cx="2536167" cy="3048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Insurance Company</a:t>
            </a:r>
          </a:p>
        </p:txBody>
      </p:sp>
      <p:sp>
        <p:nvSpPr>
          <p:cNvPr id="28" name="Right Arrow 9">
            <a:extLst>
              <a:ext uri="{FF2B5EF4-FFF2-40B4-BE49-F238E27FC236}">
                <a16:creationId xmlns="" xmlns:a16="http://schemas.microsoft.com/office/drawing/2014/main" id="{AFBAA01E-55CF-43A7-A9F0-269535AB7F65}"/>
              </a:ext>
            </a:extLst>
          </p:cNvPr>
          <p:cNvSpPr/>
          <p:nvPr/>
        </p:nvSpPr>
        <p:spPr>
          <a:xfrm>
            <a:off x="2927493" y="1758518"/>
            <a:ext cx="549368" cy="39115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>
            <a:extLst>
              <a:ext uri="{FF2B5EF4-FFF2-40B4-BE49-F238E27FC236}">
                <a16:creationId xmlns="" xmlns:a16="http://schemas.microsoft.com/office/drawing/2014/main" id="{322ABBCE-C523-4992-880F-A1D972649612}"/>
              </a:ext>
            </a:extLst>
          </p:cNvPr>
          <p:cNvSpPr/>
          <p:nvPr/>
        </p:nvSpPr>
        <p:spPr>
          <a:xfrm>
            <a:off x="594247" y="5725288"/>
            <a:ext cx="3215753" cy="54498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Third-party administrator (TPA)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="" xmlns:a16="http://schemas.microsoft.com/office/drawing/2014/main" id="{276A9B98-DD21-4AC7-AEBB-6179FDCC9892}"/>
              </a:ext>
            </a:extLst>
          </p:cNvPr>
          <p:cNvSpPr/>
          <p:nvPr/>
        </p:nvSpPr>
        <p:spPr>
          <a:xfrm>
            <a:off x="4840048" y="4650262"/>
            <a:ext cx="2523067" cy="3048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Agent Broker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8C391B2-34EB-493F-8D82-C4E3093404FC}"/>
              </a:ext>
            </a:extLst>
          </p:cNvPr>
          <p:cNvSpPr/>
          <p:nvPr/>
        </p:nvSpPr>
        <p:spPr>
          <a:xfrm>
            <a:off x="7543800" y="1990176"/>
            <a:ext cx="1363133" cy="99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Benefit validation</a:t>
            </a:r>
          </a:p>
          <a:p>
            <a:pPr algn="ctr"/>
            <a:r>
              <a:rPr lang="en-US" sz="1300" dirty="0"/>
              <a:t>Mange Payment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3B34C1D-B74D-4758-BCC2-106D9987AB57}"/>
              </a:ext>
            </a:extLst>
          </p:cNvPr>
          <p:cNvSpPr/>
          <p:nvPr/>
        </p:nvSpPr>
        <p:spPr>
          <a:xfrm>
            <a:off x="74775" y="4495800"/>
            <a:ext cx="1626557" cy="95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Policy Administration, Claim Processing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4FAAF82-F5AB-4AFB-A0EB-2B928F28DD54}"/>
              </a:ext>
            </a:extLst>
          </p:cNvPr>
          <p:cNvSpPr/>
          <p:nvPr/>
        </p:nvSpPr>
        <p:spPr>
          <a:xfrm>
            <a:off x="7223155" y="5240843"/>
            <a:ext cx="1638601" cy="95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Liaison between Insurance carrier &amp; Insured, Forms and 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D6574F4-250E-41B8-95B7-2B73321F8F5D}"/>
              </a:ext>
            </a:extLst>
          </p:cNvPr>
          <p:cNvSpPr txBox="1"/>
          <p:nvPr/>
        </p:nvSpPr>
        <p:spPr>
          <a:xfrm>
            <a:off x="534193" y="0"/>
            <a:ext cx="7795146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Journey – Current State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446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226</Words>
  <Application>Microsoft Office PowerPoint</Application>
  <PresentationFormat>On-screen Show (4:3)</PresentationFormat>
  <Paragraphs>86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Ion Boardroom</vt:lpstr>
      <vt:lpstr>1_Ion Boardroom</vt:lpstr>
      <vt:lpstr>A Connected World leads to a Claim-less Future  Elevating Customer Expectations &amp; Experience </vt:lpstr>
      <vt:lpstr>Introduction</vt:lpstr>
      <vt:lpstr>THE CONNECTED  WORLD </vt:lpstr>
      <vt:lpstr>Connected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– Digital Evaluation  (factual and predicted claims characteristics)  Speed – Faster Claim processing   Customer Delight – Self Service Journey  (selecting a direct repair shop)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Connected World on the path to Claim-less Future  Elevating Customer Expectations &amp; Experience</dc:title>
  <dc:creator>kishor gudimetla</dc:creator>
  <cp:lastModifiedBy>Jagmag, Sakina</cp:lastModifiedBy>
  <cp:revision>22</cp:revision>
  <dcterms:created xsi:type="dcterms:W3CDTF">2019-04-07T11:37:08Z</dcterms:created>
  <dcterms:modified xsi:type="dcterms:W3CDTF">2019-04-07T15:30:53Z</dcterms:modified>
</cp:coreProperties>
</file>