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2" r:id="rId2"/>
    <p:sldId id="256" r:id="rId3"/>
    <p:sldId id="257" r:id="rId4"/>
    <p:sldId id="264" r:id="rId5"/>
    <p:sldId id="263" r:id="rId6"/>
    <p:sldId id="271" r:id="rId7"/>
    <p:sldId id="261" r:id="rId8"/>
    <p:sldId id="270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53" autoAdjust="0"/>
  </p:normalViewPr>
  <p:slideViewPr>
    <p:cSldViewPr snapToGrid="0" snapToObjects="1">
      <p:cViewPr>
        <p:scale>
          <a:sx n="64" d="100"/>
          <a:sy n="64" d="100"/>
        </p:scale>
        <p:origin x="134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267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5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9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3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4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77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559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253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4/7/2019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d3d13631-f3fc-4823-7741-c271e09742ae-a5e0/" TargetMode="External"/><Relationship Id="rId2" Type="http://schemas.openxmlformats.org/officeDocument/2006/relationships/hyperlink" Target="https://github.com/rewritehackathon/tech-miners/blob/master/README.m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rls team animated">
            <a:extLst>
              <a:ext uri="{FF2B5EF4-FFF2-40B4-BE49-F238E27FC236}">
                <a16:creationId xmlns:a16="http://schemas.microsoft.com/office/drawing/2014/main" id="{90DBA349-E1DC-4406-AF7C-B3D7C153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17" y="4348370"/>
            <a:ext cx="2855015" cy="159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ch">
            <a:extLst>
              <a:ext uri="{FF2B5EF4-FFF2-40B4-BE49-F238E27FC236}">
                <a16:creationId xmlns:a16="http://schemas.microsoft.com/office/drawing/2014/main" id="{231B456E-CC2D-4588-B757-B03F1FD70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3" y="1634866"/>
            <a:ext cx="2862263" cy="17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726FADF-08AD-423E-9BD4-1E3BBF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070" y="836419"/>
            <a:ext cx="3518743" cy="674329"/>
          </a:xfrm>
        </p:spPr>
        <p:txBody>
          <a:bodyPr>
            <a:normAutofit lnSpcReduction="10000"/>
          </a:bodyPr>
          <a:lstStyle/>
          <a:p>
            <a:r>
              <a:rPr lang="en-US" sz="4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Tech Miners</a:t>
            </a:r>
          </a:p>
        </p:txBody>
      </p:sp>
      <p:pic>
        <p:nvPicPr>
          <p:cNvPr id="1032" name="Picture 8" descr="Image result for miner weapon">
            <a:extLst>
              <a:ext uri="{FF2B5EF4-FFF2-40B4-BE49-F238E27FC236}">
                <a16:creationId xmlns:a16="http://schemas.microsoft.com/office/drawing/2014/main" id="{76D3307D-3495-4C32-B31E-E1C3E5810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" t="19264" r="56516" b="40002"/>
          <a:stretch/>
        </p:blipFill>
        <p:spPr bwMode="auto">
          <a:xfrm>
            <a:off x="3518247" y="1634865"/>
            <a:ext cx="1754462" cy="17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CA5E9213-FFAC-4C15-915C-E7125D6C8D6A}"/>
              </a:ext>
            </a:extLst>
          </p:cNvPr>
          <p:cNvSpPr txBox="1">
            <a:spLocks/>
          </p:cNvSpPr>
          <p:nvPr/>
        </p:nvSpPr>
        <p:spPr>
          <a:xfrm>
            <a:off x="1371598" y="4432847"/>
            <a:ext cx="3859179" cy="1424781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Mahzad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Khoshlessan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Sobha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Rani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Erva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Usha Sushma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Gottipati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Eileen Wong</a:t>
            </a:r>
          </a:p>
        </p:txBody>
      </p:sp>
    </p:spTree>
    <p:extLst>
      <p:ext uri="{BB962C8B-B14F-4D97-AF65-F5344CB8AC3E}">
        <p14:creationId xmlns:p14="http://schemas.microsoft.com/office/powerpoint/2010/main" val="352474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096885"/>
            <a:ext cx="7543800" cy="3566160"/>
          </a:xfrm>
        </p:spPr>
        <p:txBody>
          <a:bodyPr>
            <a:normAutofit/>
          </a:bodyPr>
          <a:lstStyle/>
          <a:p>
            <a:r>
              <a:rPr lang="en-US" sz="1600" cap="none" dirty="0"/>
              <a:t>Smart way to insure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274" y="3655518"/>
            <a:ext cx="7543800" cy="672973"/>
          </a:xfrm>
        </p:spPr>
        <p:txBody>
          <a:bodyPr>
            <a:normAutofit lnSpcReduction="10000"/>
          </a:bodyPr>
          <a:lstStyle/>
          <a:p>
            <a:r>
              <a:rPr lang="en-US" sz="4400" b="1" cap="none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InSmart</a:t>
            </a:r>
            <a:r>
              <a:rPr lang="en-US" sz="4400" b="1" cap="none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39827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009" y="1826892"/>
            <a:ext cx="4226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Manual and tedious process to apply for insurance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Customers fill hundreds of fields to check for eligibility/premium, which is waste of time, and not at all fun!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Not many options for “pay per use” kind of insurance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432" y="986057"/>
            <a:ext cx="7762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2050" name="Picture 2" descr="Image result for tedious process">
            <a:extLst>
              <a:ext uri="{FF2B5EF4-FFF2-40B4-BE49-F238E27FC236}">
                <a16:creationId xmlns:a16="http://schemas.microsoft.com/office/drawing/2014/main" id="{8F39F24E-A361-48B8-8004-A7D63350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9682"/>
            <a:ext cx="4299961" cy="18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99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009" y="1374658"/>
            <a:ext cx="5910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Use public APIs </a:t>
            </a:r>
            <a:r>
              <a:rPr lang="en-US" dirty="0"/>
              <a:t>to get small-business related information including the business type, geo-location,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Image Recognition</a:t>
            </a:r>
            <a:r>
              <a:rPr lang="en-US" dirty="0"/>
              <a:t>: Use Neural networks and AI for handwriting recognition from physical forms that the customers/brokers can upload into the app with a single click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Speech Recognition</a:t>
            </a:r>
            <a:r>
              <a:rPr lang="en-US" dirty="0"/>
              <a:t>: Customers can talk to the app and dictate the form data instead of typing the values, making it a fun experience for them! Use ML and AI speech recognition techniques to achieve this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432" y="533823"/>
            <a:ext cx="7762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Our solution!</a:t>
            </a:r>
          </a:p>
        </p:txBody>
      </p:sp>
      <p:pic>
        <p:nvPicPr>
          <p:cNvPr id="3076" name="Picture 4" descr="Image result for solution">
            <a:extLst>
              <a:ext uri="{FF2B5EF4-FFF2-40B4-BE49-F238E27FC236}">
                <a16:creationId xmlns:a16="http://schemas.microsoft.com/office/drawing/2014/main" id="{C13A109C-CE32-446C-8D76-3173F8232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38" y="1848636"/>
            <a:ext cx="2449353" cy="13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2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042" y="265469"/>
            <a:ext cx="3166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App flow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116D6-71D8-4B7C-A586-4AEEC8E9F96E}"/>
              </a:ext>
            </a:extLst>
          </p:cNvPr>
          <p:cNvSpPr/>
          <p:nvPr/>
        </p:nvSpPr>
        <p:spPr>
          <a:xfrm>
            <a:off x="23823" y="1620709"/>
            <a:ext cx="1082923" cy="6510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2F7870-4E4A-48A9-BC7C-AA0CCC01435D}"/>
              </a:ext>
            </a:extLst>
          </p:cNvPr>
          <p:cNvSpPr/>
          <p:nvPr/>
        </p:nvSpPr>
        <p:spPr>
          <a:xfrm>
            <a:off x="1649164" y="1639332"/>
            <a:ext cx="974034" cy="56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E7497-A81D-4B58-BAE5-641F69651722}"/>
              </a:ext>
            </a:extLst>
          </p:cNvPr>
          <p:cNvSpPr/>
          <p:nvPr/>
        </p:nvSpPr>
        <p:spPr>
          <a:xfrm>
            <a:off x="5879439" y="527636"/>
            <a:ext cx="1091904" cy="6510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Call APIs to get business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3BAE0-3998-46BD-B842-12B76174DF10}"/>
              </a:ext>
            </a:extLst>
          </p:cNvPr>
          <p:cNvSpPr/>
          <p:nvPr/>
        </p:nvSpPr>
        <p:spPr>
          <a:xfrm>
            <a:off x="5899577" y="1706043"/>
            <a:ext cx="1176130" cy="6700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Upload Image with filled physical 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E92AB2-5956-4C90-80B3-991867CD4C56}"/>
              </a:ext>
            </a:extLst>
          </p:cNvPr>
          <p:cNvSpPr/>
          <p:nvPr/>
        </p:nvSpPr>
        <p:spPr>
          <a:xfrm>
            <a:off x="5957296" y="2830201"/>
            <a:ext cx="1176130" cy="769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Give voice commands to enter the data via speech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CA9F0-9551-431A-A143-449F0F8229F4}"/>
              </a:ext>
            </a:extLst>
          </p:cNvPr>
          <p:cNvSpPr/>
          <p:nvPr/>
        </p:nvSpPr>
        <p:spPr>
          <a:xfrm>
            <a:off x="7600724" y="1502167"/>
            <a:ext cx="1088076" cy="75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additional info from 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AC78FE-4F8C-46A9-9C78-31CC0F4CFDA1}"/>
              </a:ext>
            </a:extLst>
          </p:cNvPr>
          <p:cNvSpPr/>
          <p:nvPr/>
        </p:nvSpPr>
        <p:spPr>
          <a:xfrm>
            <a:off x="7653127" y="3241815"/>
            <a:ext cx="1048836" cy="70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Rules engine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90BE4-C1CD-49B2-B4E5-0610538ABF86}"/>
              </a:ext>
            </a:extLst>
          </p:cNvPr>
          <p:cNvSpPr/>
          <p:nvPr/>
        </p:nvSpPr>
        <p:spPr>
          <a:xfrm>
            <a:off x="2798311" y="3376515"/>
            <a:ext cx="1088076" cy="68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to enter location manually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DAC0ECA-D193-44A5-BEEC-5D490FAFB974}"/>
              </a:ext>
            </a:extLst>
          </p:cNvPr>
          <p:cNvSpPr/>
          <p:nvPr/>
        </p:nvSpPr>
        <p:spPr>
          <a:xfrm>
            <a:off x="2922551" y="1299166"/>
            <a:ext cx="1285202" cy="11895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permission to share geo-location?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5A3A6-9C8C-4D0D-A291-331BE0D817AF}"/>
              </a:ext>
            </a:extLst>
          </p:cNvPr>
          <p:cNvSpPr/>
          <p:nvPr/>
        </p:nvSpPr>
        <p:spPr>
          <a:xfrm>
            <a:off x="4451261" y="1491413"/>
            <a:ext cx="1088076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Show location options from geo-location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D436B-F123-4909-9FB4-FDB6EA286D94}"/>
              </a:ext>
            </a:extLst>
          </p:cNvPr>
          <p:cNvSpPr/>
          <p:nvPr/>
        </p:nvSpPr>
        <p:spPr>
          <a:xfrm>
            <a:off x="7687914" y="4194315"/>
            <a:ext cx="1014049" cy="7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Risk score for each category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B39B68-75EC-4AE5-B26E-7C0F0D5CCC2C}"/>
              </a:ext>
            </a:extLst>
          </p:cNvPr>
          <p:cNvSpPr/>
          <p:nvPr/>
        </p:nvSpPr>
        <p:spPr>
          <a:xfrm>
            <a:off x="7653127" y="5146815"/>
            <a:ext cx="1048836" cy="682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Send inputs to insurance provider APIs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D15A9-7BB8-45F6-AF5E-25D352AE7F83}"/>
              </a:ext>
            </a:extLst>
          </p:cNvPr>
          <p:cNvSpPr/>
          <p:nvPr/>
        </p:nvSpPr>
        <p:spPr>
          <a:xfrm>
            <a:off x="6079179" y="5146815"/>
            <a:ext cx="1105413" cy="680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Response from provider APIs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9578F5-12DD-4C35-B75D-DD33B9BF08C5}"/>
              </a:ext>
            </a:extLst>
          </p:cNvPr>
          <p:cNvSpPr/>
          <p:nvPr/>
        </p:nvSpPr>
        <p:spPr>
          <a:xfrm>
            <a:off x="4705922" y="5146814"/>
            <a:ext cx="1105413" cy="68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 premium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F0DCB-84DF-4FEF-AFE5-13B7818303E3}"/>
              </a:ext>
            </a:extLst>
          </p:cNvPr>
          <p:cNvSpPr/>
          <p:nvPr/>
        </p:nvSpPr>
        <p:spPr>
          <a:xfrm>
            <a:off x="3395870" y="5148469"/>
            <a:ext cx="1091904" cy="68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Rules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CC72-D5BC-4D36-AECA-D47B96E9CF6C}"/>
              </a:ext>
            </a:extLst>
          </p:cNvPr>
          <p:cNvSpPr/>
          <p:nvPr/>
        </p:nvSpPr>
        <p:spPr>
          <a:xfrm>
            <a:off x="1959408" y="5148470"/>
            <a:ext cx="1105413" cy="680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IOT offers displayed to customer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75EB6E-4E1F-424C-A965-57BAFC84E6DC}"/>
              </a:ext>
            </a:extLst>
          </p:cNvPr>
          <p:cNvCxnSpPr>
            <a:stCxn id="2" idx="6"/>
            <a:endCxn id="3" idx="1"/>
          </p:cNvCxnSpPr>
          <p:nvPr/>
        </p:nvCxnSpPr>
        <p:spPr>
          <a:xfrm flipV="1">
            <a:off x="1106746" y="1922597"/>
            <a:ext cx="542418" cy="2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76B14C-F721-4D0B-B77D-ABD82768168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339413" y="2041067"/>
            <a:ext cx="560164" cy="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D20318-44D3-4865-BCD9-A94249FDD07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339413" y="853142"/>
            <a:ext cx="540026" cy="124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9F31B3-0E17-49DB-9DD8-86C03E22207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39413" y="2100295"/>
            <a:ext cx="617883" cy="111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B071D8-945A-4D6E-8DC0-9D72C723630E}"/>
              </a:ext>
            </a:extLst>
          </p:cNvPr>
          <p:cNvCxnSpPr>
            <a:stCxn id="7" idx="3"/>
          </p:cNvCxnSpPr>
          <p:nvPr/>
        </p:nvCxnSpPr>
        <p:spPr>
          <a:xfrm>
            <a:off x="6971343" y="853142"/>
            <a:ext cx="296005" cy="5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390832-2E36-4B3E-8CA1-9C061196A7E0}"/>
              </a:ext>
            </a:extLst>
          </p:cNvPr>
          <p:cNvCxnSpPr>
            <a:cxnSpLocks/>
          </p:cNvCxnSpPr>
          <p:nvPr/>
        </p:nvCxnSpPr>
        <p:spPr>
          <a:xfrm>
            <a:off x="7257151" y="904891"/>
            <a:ext cx="84739" cy="2446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F77DCA-EBD4-41FF-A9D6-47F8768D6F35}"/>
              </a:ext>
            </a:extLst>
          </p:cNvPr>
          <p:cNvCxnSpPr>
            <a:stCxn id="9" idx="3"/>
          </p:cNvCxnSpPr>
          <p:nvPr/>
        </p:nvCxnSpPr>
        <p:spPr>
          <a:xfrm>
            <a:off x="7133426" y="3214921"/>
            <a:ext cx="226685" cy="11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3B0F0F-44FA-4922-968C-56CA64299692}"/>
              </a:ext>
            </a:extLst>
          </p:cNvPr>
          <p:cNvCxnSpPr>
            <a:stCxn id="8" idx="3"/>
          </p:cNvCxnSpPr>
          <p:nvPr/>
        </p:nvCxnSpPr>
        <p:spPr>
          <a:xfrm>
            <a:off x="7075707" y="2041067"/>
            <a:ext cx="234010" cy="3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869289-9D78-4B59-8BFC-3A46DA60E083}"/>
              </a:ext>
            </a:extLst>
          </p:cNvPr>
          <p:cNvCxnSpPr>
            <a:stCxn id="4" idx="5"/>
            <a:endCxn id="14" idx="1"/>
          </p:cNvCxnSpPr>
          <p:nvPr/>
        </p:nvCxnSpPr>
        <p:spPr>
          <a:xfrm flipV="1">
            <a:off x="4079233" y="1876134"/>
            <a:ext cx="372028" cy="1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743FBD-0C1A-40E4-B486-9DFC3F833D6B}"/>
              </a:ext>
            </a:extLst>
          </p:cNvPr>
          <p:cNvCxnSpPr>
            <a:stCxn id="4" idx="3"/>
            <a:endCxn id="13" idx="0"/>
          </p:cNvCxnSpPr>
          <p:nvPr/>
        </p:nvCxnSpPr>
        <p:spPr>
          <a:xfrm flipH="1">
            <a:off x="3342349" y="2488757"/>
            <a:ext cx="94283" cy="88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DD5DC8-09CA-4A11-974B-E6F4C7F0BE3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144762" y="2260854"/>
            <a:ext cx="32783" cy="98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D0FBA6-3923-4C57-882B-CF0E81858B43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8177545" y="3947491"/>
            <a:ext cx="17394" cy="24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E8A742-187B-4F05-BC2C-927043F6DBC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8177545" y="4963755"/>
            <a:ext cx="17394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DF74DE-A2E9-4535-B2CD-1E770F5C84FF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7184592" y="5487229"/>
            <a:ext cx="468535" cy="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CA3676-BFE3-4112-A51B-07D27D4F44D1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5811335" y="5487229"/>
            <a:ext cx="267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FDCFBD-F143-4830-919A-B150DD6811F9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4487774" y="5487229"/>
            <a:ext cx="218148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B7B3-6F80-4FB8-BE75-A332AAB412DF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3064821" y="5488884"/>
            <a:ext cx="3310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A41DF099-3662-4795-B2E9-27DAFDB9CE70}"/>
              </a:ext>
            </a:extLst>
          </p:cNvPr>
          <p:cNvSpPr/>
          <p:nvPr/>
        </p:nvSpPr>
        <p:spPr>
          <a:xfrm>
            <a:off x="129205" y="5178286"/>
            <a:ext cx="1082923" cy="6510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7B7516-23D5-40B2-81FA-BCCB017AD698}"/>
              </a:ext>
            </a:extLst>
          </p:cNvPr>
          <p:cNvCxnSpPr>
            <a:stCxn id="20" idx="1"/>
            <a:endCxn id="69" idx="6"/>
          </p:cNvCxnSpPr>
          <p:nvPr/>
        </p:nvCxnSpPr>
        <p:spPr>
          <a:xfrm flipH="1">
            <a:off x="1212128" y="5488885"/>
            <a:ext cx="747280" cy="1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0A9C814-DF7C-46AB-AFCA-F83BCFFB1D01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2623198" y="1893962"/>
            <a:ext cx="427873" cy="2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8DA033-CD6E-4B08-A10F-439FBF84471C}"/>
              </a:ext>
            </a:extLst>
          </p:cNvPr>
          <p:cNvCxnSpPr>
            <a:endCxn id="11" idx="1"/>
          </p:cNvCxnSpPr>
          <p:nvPr/>
        </p:nvCxnSpPr>
        <p:spPr>
          <a:xfrm flipV="1">
            <a:off x="7267348" y="1881511"/>
            <a:ext cx="333376" cy="1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47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9253" y="4919870"/>
            <a:ext cx="37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Humanize</a:t>
            </a:r>
            <a:r>
              <a:rPr lang="en-US" dirty="0"/>
              <a:t> the whole experience of applying for an insurance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095" y="240619"/>
            <a:ext cx="7762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Benefits</a:t>
            </a:r>
          </a:p>
        </p:txBody>
      </p:sp>
      <p:pic>
        <p:nvPicPr>
          <p:cNvPr id="11266" name="Picture 2" descr="Image result for digitization">
            <a:extLst>
              <a:ext uri="{FF2B5EF4-FFF2-40B4-BE49-F238E27FC236}">
                <a16:creationId xmlns:a16="http://schemas.microsoft.com/office/drawing/2014/main" id="{C396C21E-8E36-4652-9162-6A5BE5A3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7" y="1350678"/>
            <a:ext cx="1635987" cy="133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300A48-9B68-4A5D-993A-B8986AEF73FE}"/>
              </a:ext>
            </a:extLst>
          </p:cNvPr>
          <p:cNvSpPr/>
          <p:nvPr/>
        </p:nvSpPr>
        <p:spPr>
          <a:xfrm>
            <a:off x="2286000" y="30218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Increase the customer base</a:t>
            </a:r>
            <a:r>
              <a:rPr lang="en-US" dirty="0"/>
              <a:t> by providing more personalized offers by using emerging technologies like IOT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D8EB6-6333-4393-A0B5-3ABA281F362A}"/>
              </a:ext>
            </a:extLst>
          </p:cNvPr>
          <p:cNvSpPr/>
          <p:nvPr/>
        </p:nvSpPr>
        <p:spPr>
          <a:xfrm>
            <a:off x="2629253" y="15399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Digitize</a:t>
            </a:r>
            <a:r>
              <a:rPr lang="en-US" dirty="0"/>
              <a:t> the application process for friction-less experience for both customers and brokers/providers</a:t>
            </a:r>
          </a:p>
        </p:txBody>
      </p:sp>
      <p:pic>
        <p:nvPicPr>
          <p:cNvPr id="11270" name="Picture 6" descr="Image result for increase customer base">
            <a:extLst>
              <a:ext uri="{FF2B5EF4-FFF2-40B4-BE49-F238E27FC236}">
                <a16:creationId xmlns:a16="http://schemas.microsoft.com/office/drawing/2014/main" id="{5D67E9EB-0EB4-4AB2-9D82-27A96B8E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1" y="2921899"/>
            <a:ext cx="2024681" cy="112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result for humanize">
            <a:extLst>
              <a:ext uri="{FF2B5EF4-FFF2-40B4-BE49-F238E27FC236}">
                <a16:creationId xmlns:a16="http://schemas.microsoft.com/office/drawing/2014/main" id="{8BFF43B6-D03D-4521-BE7D-E9295A69D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1"/>
          <a:stretch/>
        </p:blipFill>
        <p:spPr bwMode="auto">
          <a:xfrm>
            <a:off x="444558" y="4645708"/>
            <a:ext cx="1998050" cy="12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010" y="1762282"/>
            <a:ext cx="81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100" name="Picture 4" descr="Image result for demo">
            <a:extLst>
              <a:ext uri="{FF2B5EF4-FFF2-40B4-BE49-F238E27FC236}">
                <a16:creationId xmlns:a16="http://schemas.microsoft.com/office/drawing/2014/main" id="{8B7D7AA8-7207-4805-BB73-4DF77FE1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38" y="1201063"/>
            <a:ext cx="3322052" cy="26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010" y="1762282"/>
            <a:ext cx="81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1BB79-20E3-4095-8431-993B001426A4}"/>
              </a:ext>
            </a:extLst>
          </p:cNvPr>
          <p:cNvSpPr/>
          <p:nvPr/>
        </p:nvSpPr>
        <p:spPr>
          <a:xfrm>
            <a:off x="69575" y="708139"/>
            <a:ext cx="92632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Github</a:t>
            </a:r>
            <a:r>
              <a:rPr lang="en-US" dirty="0"/>
              <a:t> URL: </a:t>
            </a:r>
            <a:r>
              <a:rPr lang="en-US" dirty="0">
                <a:hlinkClick r:id="rId2"/>
              </a:rPr>
              <a:t>https://github.com/rewritehackathon/tech-miners/blob/master/README.md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Prototypes/wireframes: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https://xd.adobe.com/view/d3d13631-f3fc-4823-7741-c271e09742ae-a5e0/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Sample API response: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7B40A0-91EE-43DF-A35B-E3D9654951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93" b="76860"/>
          <a:stretch/>
        </p:blipFill>
        <p:spPr>
          <a:xfrm>
            <a:off x="0" y="2479816"/>
            <a:ext cx="9144000" cy="665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A65A59-2FF1-4235-9F53-8D56D12597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99" b="83720"/>
          <a:stretch/>
        </p:blipFill>
        <p:spPr>
          <a:xfrm>
            <a:off x="0" y="3591414"/>
            <a:ext cx="9144000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8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010" y="1762282"/>
            <a:ext cx="81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E7CC4-5A86-45ED-9401-A0641E287220}"/>
              </a:ext>
            </a:extLst>
          </p:cNvPr>
          <p:cNvSpPr txBox="1"/>
          <p:nvPr/>
        </p:nvSpPr>
        <p:spPr>
          <a:xfrm>
            <a:off x="2838061" y="2178749"/>
            <a:ext cx="3180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3832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791</TotalTime>
  <Words>306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2</vt:lpstr>
      <vt:lpstr>Retrospect</vt:lpstr>
      <vt:lpstr>PowerPoint Presentation</vt:lpstr>
      <vt:lpstr>Smart way to insure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:---</dc:title>
  <dc:creator>Sobha Rani  Erva</dc:creator>
  <cp:lastModifiedBy>Shyam Sundar Vadigi</cp:lastModifiedBy>
  <cp:revision>40</cp:revision>
  <dcterms:created xsi:type="dcterms:W3CDTF">2019-04-06T23:08:28Z</dcterms:created>
  <dcterms:modified xsi:type="dcterms:W3CDTF">2019-04-07T19:39:23Z</dcterms:modified>
</cp:coreProperties>
</file>