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1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7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3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77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6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3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46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45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1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9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6FF7-1819-A549-9093-AA475AFDC34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52FD-9D5B-FB4D-B76F-339AD9791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9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Tats Shibata</cp:lastModifiedBy>
  <cp:revision>1</cp:revision>
  <dcterms:created xsi:type="dcterms:W3CDTF">2017-09-07T15:20:55Z</dcterms:created>
  <dcterms:modified xsi:type="dcterms:W3CDTF">2017-09-07T15:21:35Z</dcterms:modified>
  <cp:category/>
</cp:coreProperties>
</file>