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Bebas Neu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0ed8c2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0ed8c2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e10ed8c253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e10ed8c253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b6de9cc0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b6de9cc0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898dfb8a20_0_33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898dfb8a20_0_33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b6de9cc02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b6de9cc02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b6de9cc02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b6de9cc02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b6de9cc02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b6de9cc02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e10ed8c25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e10ed8c25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e10ed8c25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e10ed8c25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e10ed8c25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e10ed8c25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8323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06038" y="1418550"/>
            <a:ext cx="4939800" cy="169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98163" y="3248238"/>
            <a:ext cx="49398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9000155">
            <a:off x="132179" y="-716246"/>
            <a:ext cx="2997556" cy="1720365"/>
          </a:xfrm>
          <a:custGeom>
            <a:rect b="b" l="l" r="r" t="t"/>
            <a:pathLst>
              <a:path extrusionOk="0" h="153798" w="267977">
                <a:moveTo>
                  <a:pt x="211487" y="1"/>
                </a:moveTo>
                <a:cubicBezTo>
                  <a:pt x="204542" y="1"/>
                  <a:pt x="197876" y="1170"/>
                  <a:pt x="191456" y="3502"/>
                </a:cubicBezTo>
                <a:cubicBezTo>
                  <a:pt x="172061" y="10549"/>
                  <a:pt x="157967" y="26889"/>
                  <a:pt x="144310" y="42667"/>
                </a:cubicBezTo>
                <a:cubicBezTo>
                  <a:pt x="134020" y="54578"/>
                  <a:pt x="123418" y="66926"/>
                  <a:pt x="111132" y="74222"/>
                </a:cubicBezTo>
                <a:cubicBezTo>
                  <a:pt x="105717" y="77453"/>
                  <a:pt x="100221" y="78852"/>
                  <a:pt x="94566" y="78852"/>
                </a:cubicBezTo>
                <a:cubicBezTo>
                  <a:pt x="81008" y="78852"/>
                  <a:pt x="66537" y="70811"/>
                  <a:pt x="50078" y="60690"/>
                </a:cubicBezTo>
                <a:cubicBezTo>
                  <a:pt x="38967" y="53811"/>
                  <a:pt x="29674" y="48083"/>
                  <a:pt x="21168" y="48083"/>
                </a:cubicBezTo>
                <a:cubicBezTo>
                  <a:pt x="18646" y="48083"/>
                  <a:pt x="16193" y="48587"/>
                  <a:pt x="13783" y="49714"/>
                </a:cubicBezTo>
                <a:cubicBezTo>
                  <a:pt x="7858" y="52520"/>
                  <a:pt x="4116" y="58507"/>
                  <a:pt x="2807" y="67487"/>
                </a:cubicBezTo>
                <a:cubicBezTo>
                  <a:pt x="0" y="87069"/>
                  <a:pt x="10103" y="107711"/>
                  <a:pt x="32803" y="128977"/>
                </a:cubicBezTo>
                <a:cubicBezTo>
                  <a:pt x="42844" y="138332"/>
                  <a:pt x="53882" y="146626"/>
                  <a:pt x="65607" y="153798"/>
                </a:cubicBezTo>
                <a:lnTo>
                  <a:pt x="75647" y="136773"/>
                </a:lnTo>
                <a:cubicBezTo>
                  <a:pt x="65170" y="130287"/>
                  <a:pt x="55317" y="122866"/>
                  <a:pt x="46336" y="114509"/>
                </a:cubicBezTo>
                <a:cubicBezTo>
                  <a:pt x="34175" y="103159"/>
                  <a:pt x="20144" y="86258"/>
                  <a:pt x="22389" y="70293"/>
                </a:cubicBezTo>
                <a:cubicBezTo>
                  <a:pt x="22513" y="69607"/>
                  <a:pt x="22638" y="68921"/>
                  <a:pt x="22825" y="68298"/>
                </a:cubicBezTo>
                <a:cubicBezTo>
                  <a:pt x="26754" y="69545"/>
                  <a:pt x="34363" y="74285"/>
                  <a:pt x="39726" y="77528"/>
                </a:cubicBezTo>
                <a:cubicBezTo>
                  <a:pt x="54183" y="86475"/>
                  <a:pt x="73875" y="98601"/>
                  <a:pt x="94814" y="98601"/>
                </a:cubicBezTo>
                <a:cubicBezTo>
                  <a:pt x="103501" y="98601"/>
                  <a:pt x="112403" y="96514"/>
                  <a:pt x="121235" y="91247"/>
                </a:cubicBezTo>
                <a:cubicBezTo>
                  <a:pt x="136327" y="82330"/>
                  <a:pt x="147989" y="68734"/>
                  <a:pt x="159339" y="55638"/>
                </a:cubicBezTo>
                <a:cubicBezTo>
                  <a:pt x="171812" y="41107"/>
                  <a:pt x="183661" y="27388"/>
                  <a:pt x="198192" y="22087"/>
                </a:cubicBezTo>
                <a:cubicBezTo>
                  <a:pt x="201720" y="20823"/>
                  <a:pt x="206093" y="19712"/>
                  <a:pt x="211634" y="19712"/>
                </a:cubicBezTo>
                <a:cubicBezTo>
                  <a:pt x="221959" y="19712"/>
                  <a:pt x="236340" y="23570"/>
                  <a:pt x="256876" y="37490"/>
                </a:cubicBezTo>
                <a:lnTo>
                  <a:pt x="267977" y="21089"/>
                </a:lnTo>
                <a:cubicBezTo>
                  <a:pt x="247165" y="7008"/>
                  <a:pt x="228491" y="1"/>
                  <a:pt x="2114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528331">
            <a:off x="4227980" y="4340566"/>
            <a:ext cx="1296025" cy="959060"/>
          </a:xfrm>
          <a:custGeom>
            <a:rect b="b" l="l" r="r" t="t"/>
            <a:pathLst>
              <a:path extrusionOk="0" h="87130" w="117743">
                <a:moveTo>
                  <a:pt x="43098" y="0"/>
                </a:moveTo>
                <a:cubicBezTo>
                  <a:pt x="39342" y="0"/>
                  <a:pt x="35790" y="837"/>
                  <a:pt x="32429" y="2503"/>
                </a:cubicBezTo>
                <a:cubicBezTo>
                  <a:pt x="19208" y="9051"/>
                  <a:pt x="9791" y="25577"/>
                  <a:pt x="4303" y="51707"/>
                </a:cubicBezTo>
                <a:cubicBezTo>
                  <a:pt x="1996" y="63182"/>
                  <a:pt x="499" y="74782"/>
                  <a:pt x="0" y="86506"/>
                </a:cubicBezTo>
                <a:lnTo>
                  <a:pt x="19770" y="87130"/>
                </a:lnTo>
                <a:cubicBezTo>
                  <a:pt x="20393" y="68483"/>
                  <a:pt x="26380" y="27573"/>
                  <a:pt x="41223" y="20276"/>
                </a:cubicBezTo>
                <a:cubicBezTo>
                  <a:pt x="41706" y="20030"/>
                  <a:pt x="42349" y="19885"/>
                  <a:pt x="43156" y="19885"/>
                </a:cubicBezTo>
                <a:cubicBezTo>
                  <a:pt x="47872" y="19885"/>
                  <a:pt x="58197" y="24829"/>
                  <a:pt x="75024" y="43413"/>
                </a:cubicBezTo>
                <a:cubicBezTo>
                  <a:pt x="84503" y="54015"/>
                  <a:pt x="93234" y="65303"/>
                  <a:pt x="101216" y="77089"/>
                </a:cubicBezTo>
                <a:lnTo>
                  <a:pt x="117743" y="66176"/>
                </a:lnTo>
                <a:cubicBezTo>
                  <a:pt x="109261" y="53578"/>
                  <a:pt x="99907" y="41542"/>
                  <a:pt x="89804" y="30192"/>
                </a:cubicBezTo>
                <a:cubicBezTo>
                  <a:pt x="71475" y="9977"/>
                  <a:pt x="56071" y="0"/>
                  <a:pt x="430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2429512">
            <a:off x="6736849" y="-411524"/>
            <a:ext cx="1215545" cy="1126698"/>
          </a:xfrm>
          <a:custGeom>
            <a:rect b="b" l="l" r="r" t="t"/>
            <a:pathLst>
              <a:path extrusionOk="0" h="99218" w="107024">
                <a:moveTo>
                  <a:pt x="86199" y="0"/>
                </a:moveTo>
                <a:lnTo>
                  <a:pt x="69279" y="8164"/>
                </a:lnTo>
                <a:cubicBezTo>
                  <a:pt x="78389" y="26978"/>
                  <a:pt x="90636" y="62001"/>
                  <a:pt x="84779" y="75490"/>
                </a:cubicBezTo>
                <a:cubicBezTo>
                  <a:pt x="84128" y="77324"/>
                  <a:pt x="82649" y="78744"/>
                  <a:pt x="80815" y="79276"/>
                </a:cubicBezTo>
                <a:cubicBezTo>
                  <a:pt x="78288" y="80074"/>
                  <a:pt x="75444" y="80469"/>
                  <a:pt x="72307" y="80469"/>
                </a:cubicBezTo>
                <a:cubicBezTo>
                  <a:pt x="63104" y="80469"/>
                  <a:pt x="51379" y="77064"/>
                  <a:pt x="37746" y="70402"/>
                </a:cubicBezTo>
                <a:cubicBezTo>
                  <a:pt x="28457" y="65788"/>
                  <a:pt x="19583" y="60463"/>
                  <a:pt x="11241" y="54429"/>
                </a:cubicBezTo>
                <a:lnTo>
                  <a:pt x="5621" y="62001"/>
                </a:lnTo>
                <a:lnTo>
                  <a:pt x="1" y="69515"/>
                </a:lnTo>
                <a:cubicBezTo>
                  <a:pt x="9230" y="76200"/>
                  <a:pt x="18991" y="82057"/>
                  <a:pt x="29167" y="87086"/>
                </a:cubicBezTo>
                <a:cubicBezTo>
                  <a:pt x="45496" y="95132"/>
                  <a:pt x="59872" y="99214"/>
                  <a:pt x="72118" y="99214"/>
                </a:cubicBezTo>
                <a:cubicBezTo>
                  <a:pt x="72320" y="99216"/>
                  <a:pt x="72521" y="99218"/>
                  <a:pt x="72723" y="99218"/>
                </a:cubicBezTo>
                <a:cubicBezTo>
                  <a:pt x="77372" y="99218"/>
                  <a:pt x="82015" y="98561"/>
                  <a:pt x="86495" y="97143"/>
                </a:cubicBezTo>
                <a:cubicBezTo>
                  <a:pt x="93535" y="94954"/>
                  <a:pt x="99214" y="89748"/>
                  <a:pt x="102054" y="82885"/>
                </a:cubicBezTo>
                <a:cubicBezTo>
                  <a:pt x="107024" y="71290"/>
                  <a:pt x="105781" y="54074"/>
                  <a:pt x="98149" y="30350"/>
                </a:cubicBezTo>
                <a:cubicBezTo>
                  <a:pt x="94777" y="19997"/>
                  <a:pt x="90813" y="9821"/>
                  <a:pt x="861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3310080">
            <a:off x="8116670" y="3578759"/>
            <a:ext cx="1516009" cy="1774222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495069" y="276349"/>
            <a:ext cx="476715" cy="257298"/>
            <a:chOff x="1981023" y="437427"/>
            <a:chExt cx="267442" cy="144339"/>
          </a:xfrm>
        </p:grpSpPr>
        <p:sp>
          <p:nvSpPr>
            <p:cNvPr id="16" name="Google Shape;16;p2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8204329" y="4423724"/>
            <a:ext cx="257726" cy="244105"/>
            <a:chOff x="8346187" y="436604"/>
            <a:chExt cx="144587" cy="136937"/>
          </a:xfrm>
        </p:grpSpPr>
        <p:sp>
          <p:nvSpPr>
            <p:cNvPr id="23" name="Google Shape;23;p2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6183076" y="196786"/>
            <a:ext cx="1327911" cy="940690"/>
          </a:xfrm>
          <a:custGeom>
            <a:rect b="b" l="l" r="r" t="t"/>
            <a:pathLst>
              <a:path extrusionOk="0" h="27566" w="38916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4909255" y="4015999"/>
            <a:ext cx="1093096" cy="829223"/>
          </a:xfrm>
          <a:custGeom>
            <a:rect b="b" l="l" r="r" t="t"/>
            <a:pathLst>
              <a:path extrusionOk="0" h="25071" w="33054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 rot="5400000">
            <a:off x="27219" y="276349"/>
            <a:ext cx="476715" cy="257298"/>
            <a:chOff x="1981023" y="437427"/>
            <a:chExt cx="267442" cy="144339"/>
          </a:xfrm>
        </p:grpSpPr>
        <p:sp>
          <p:nvSpPr>
            <p:cNvPr id="30" name="Google Shape;30;p2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2"/>
          <p:cNvSpPr/>
          <p:nvPr/>
        </p:nvSpPr>
        <p:spPr>
          <a:xfrm rot="-3152540">
            <a:off x="-107666" y="2324805"/>
            <a:ext cx="1085151" cy="1269852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-3152540">
            <a:off x="-749582" y="3723301"/>
            <a:ext cx="2781897" cy="928067"/>
          </a:xfrm>
          <a:custGeom>
            <a:rect b="b" l="l" r="r" t="t"/>
            <a:pathLst>
              <a:path extrusionOk="0" h="90671" w="271788">
                <a:moveTo>
                  <a:pt x="180922" y="1"/>
                </a:moveTo>
                <a:cubicBezTo>
                  <a:pt x="165861" y="1"/>
                  <a:pt x="144160" y="12710"/>
                  <a:pt x="111697" y="40028"/>
                </a:cubicBezTo>
                <a:cubicBezTo>
                  <a:pt x="99025" y="50691"/>
                  <a:pt x="85994" y="56061"/>
                  <a:pt x="72839" y="56061"/>
                </a:cubicBezTo>
                <a:cubicBezTo>
                  <a:pt x="70885" y="56061"/>
                  <a:pt x="68929" y="55943"/>
                  <a:pt x="66971" y="55705"/>
                </a:cubicBezTo>
                <a:cubicBezTo>
                  <a:pt x="37272" y="52097"/>
                  <a:pt x="15500" y="22634"/>
                  <a:pt x="15264" y="22338"/>
                </a:cubicBezTo>
                <a:lnTo>
                  <a:pt x="0" y="33342"/>
                </a:lnTo>
                <a:cubicBezTo>
                  <a:pt x="1065" y="34821"/>
                  <a:pt x="26623" y="69668"/>
                  <a:pt x="64545" y="74341"/>
                </a:cubicBezTo>
                <a:cubicBezTo>
                  <a:pt x="67377" y="74692"/>
                  <a:pt x="70197" y="74868"/>
                  <a:pt x="73005" y="74868"/>
                </a:cubicBezTo>
                <a:cubicBezTo>
                  <a:pt x="90551" y="74868"/>
                  <a:pt x="107590" y="68021"/>
                  <a:pt x="123706" y="54404"/>
                </a:cubicBezTo>
                <a:cubicBezTo>
                  <a:pt x="161971" y="22211"/>
                  <a:pt x="176422" y="18774"/>
                  <a:pt x="180791" y="18774"/>
                </a:cubicBezTo>
                <a:cubicBezTo>
                  <a:pt x="181913" y="18774"/>
                  <a:pt x="182370" y="19001"/>
                  <a:pt x="182395" y="19025"/>
                </a:cubicBezTo>
                <a:cubicBezTo>
                  <a:pt x="182809" y="19262"/>
                  <a:pt x="184820" y="22989"/>
                  <a:pt x="183164" y="34407"/>
                </a:cubicBezTo>
                <a:cubicBezTo>
                  <a:pt x="176952" y="63160"/>
                  <a:pt x="188311" y="77181"/>
                  <a:pt x="195647" y="82979"/>
                </a:cubicBezTo>
                <a:cubicBezTo>
                  <a:pt x="202027" y="87954"/>
                  <a:pt x="209912" y="90671"/>
                  <a:pt x="218043" y="90671"/>
                </a:cubicBezTo>
                <a:cubicBezTo>
                  <a:pt x="218130" y="90671"/>
                  <a:pt x="218218" y="90671"/>
                  <a:pt x="218305" y="90670"/>
                </a:cubicBezTo>
                <a:cubicBezTo>
                  <a:pt x="225287" y="90611"/>
                  <a:pt x="232149" y="89013"/>
                  <a:pt x="238361" y="85937"/>
                </a:cubicBezTo>
                <a:cubicBezTo>
                  <a:pt x="245756" y="82387"/>
                  <a:pt x="268711" y="68484"/>
                  <a:pt x="271787" y="32514"/>
                </a:cubicBezTo>
                <a:cubicBezTo>
                  <a:pt x="265575" y="31982"/>
                  <a:pt x="259304" y="31508"/>
                  <a:pt x="253092" y="30739"/>
                </a:cubicBezTo>
                <a:cubicBezTo>
                  <a:pt x="251495" y="48724"/>
                  <a:pt x="243212" y="62805"/>
                  <a:pt x="230256" y="69017"/>
                </a:cubicBezTo>
                <a:cubicBezTo>
                  <a:pt x="226274" y="70938"/>
                  <a:pt x="222226" y="71890"/>
                  <a:pt x="218458" y="71890"/>
                </a:cubicBezTo>
                <a:cubicBezTo>
                  <a:pt x="214222" y="71890"/>
                  <a:pt x="210339" y="70687"/>
                  <a:pt x="207301" y="68307"/>
                </a:cubicBezTo>
                <a:cubicBezTo>
                  <a:pt x="200557" y="62923"/>
                  <a:pt x="198546" y="52215"/>
                  <a:pt x="201622" y="38135"/>
                </a:cubicBezTo>
                <a:lnTo>
                  <a:pt x="201740" y="37425"/>
                </a:lnTo>
                <a:cubicBezTo>
                  <a:pt x="202746" y="30799"/>
                  <a:pt x="205704" y="10506"/>
                  <a:pt x="191565" y="2638"/>
                </a:cubicBezTo>
                <a:cubicBezTo>
                  <a:pt x="188431" y="892"/>
                  <a:pt x="184910" y="1"/>
                  <a:pt x="1809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992101" y="3776310"/>
            <a:ext cx="718452" cy="571181"/>
          </a:xfrm>
          <a:custGeom>
            <a:rect b="b" l="l" r="r" t="t"/>
            <a:pathLst>
              <a:path extrusionOk="0" h="18578" w="23370">
                <a:moveTo>
                  <a:pt x="6508" y="5384"/>
                </a:moveTo>
                <a:cubicBezTo>
                  <a:pt x="9170" y="0"/>
                  <a:pt x="23369" y="533"/>
                  <a:pt x="23310" y="5443"/>
                </a:cubicBezTo>
                <a:cubicBezTo>
                  <a:pt x="23310" y="10354"/>
                  <a:pt x="0" y="18577"/>
                  <a:pt x="6508" y="53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hasCustomPrompt="1" type="title"/>
          </p:nvPr>
        </p:nvSpPr>
        <p:spPr>
          <a:xfrm>
            <a:off x="1856725" y="1750500"/>
            <a:ext cx="5430600" cy="13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/>
          <p:nvPr>
            <p:ph idx="1" type="body"/>
          </p:nvPr>
        </p:nvSpPr>
        <p:spPr>
          <a:xfrm>
            <a:off x="1856725" y="3069600"/>
            <a:ext cx="543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5" name="Google Shape;175;p11"/>
          <p:cNvSpPr/>
          <p:nvPr/>
        </p:nvSpPr>
        <p:spPr>
          <a:xfrm flipH="1" rot="8999629">
            <a:off x="6502911" y="-632636"/>
            <a:ext cx="2605590" cy="1495406"/>
          </a:xfrm>
          <a:custGeom>
            <a:rect b="b" l="l" r="r" t="t"/>
            <a:pathLst>
              <a:path extrusionOk="0" h="153798" w="267977">
                <a:moveTo>
                  <a:pt x="211487" y="1"/>
                </a:moveTo>
                <a:cubicBezTo>
                  <a:pt x="204542" y="1"/>
                  <a:pt x="197876" y="1170"/>
                  <a:pt x="191456" y="3502"/>
                </a:cubicBezTo>
                <a:cubicBezTo>
                  <a:pt x="172061" y="10549"/>
                  <a:pt x="157967" y="26889"/>
                  <a:pt x="144310" y="42667"/>
                </a:cubicBezTo>
                <a:cubicBezTo>
                  <a:pt x="134020" y="54578"/>
                  <a:pt x="123418" y="66926"/>
                  <a:pt x="111132" y="74222"/>
                </a:cubicBezTo>
                <a:cubicBezTo>
                  <a:pt x="105717" y="77453"/>
                  <a:pt x="100221" y="78852"/>
                  <a:pt x="94566" y="78852"/>
                </a:cubicBezTo>
                <a:cubicBezTo>
                  <a:pt x="81008" y="78852"/>
                  <a:pt x="66537" y="70811"/>
                  <a:pt x="50078" y="60690"/>
                </a:cubicBezTo>
                <a:cubicBezTo>
                  <a:pt x="38967" y="53811"/>
                  <a:pt x="29674" y="48083"/>
                  <a:pt x="21168" y="48083"/>
                </a:cubicBezTo>
                <a:cubicBezTo>
                  <a:pt x="18646" y="48083"/>
                  <a:pt x="16193" y="48587"/>
                  <a:pt x="13783" y="49714"/>
                </a:cubicBezTo>
                <a:cubicBezTo>
                  <a:pt x="7858" y="52520"/>
                  <a:pt x="4116" y="58507"/>
                  <a:pt x="2807" y="67487"/>
                </a:cubicBezTo>
                <a:cubicBezTo>
                  <a:pt x="0" y="87069"/>
                  <a:pt x="10103" y="107711"/>
                  <a:pt x="32803" y="128977"/>
                </a:cubicBezTo>
                <a:cubicBezTo>
                  <a:pt x="42844" y="138332"/>
                  <a:pt x="53882" y="146626"/>
                  <a:pt x="65607" y="153798"/>
                </a:cubicBezTo>
                <a:lnTo>
                  <a:pt x="75647" y="136773"/>
                </a:lnTo>
                <a:cubicBezTo>
                  <a:pt x="65170" y="130287"/>
                  <a:pt x="55317" y="122866"/>
                  <a:pt x="46336" y="114509"/>
                </a:cubicBezTo>
                <a:cubicBezTo>
                  <a:pt x="34175" y="103159"/>
                  <a:pt x="20144" y="86258"/>
                  <a:pt x="22389" y="70293"/>
                </a:cubicBezTo>
                <a:cubicBezTo>
                  <a:pt x="22513" y="69607"/>
                  <a:pt x="22638" y="68921"/>
                  <a:pt x="22825" y="68298"/>
                </a:cubicBezTo>
                <a:cubicBezTo>
                  <a:pt x="26754" y="69545"/>
                  <a:pt x="34363" y="74285"/>
                  <a:pt x="39726" y="77528"/>
                </a:cubicBezTo>
                <a:cubicBezTo>
                  <a:pt x="54183" y="86475"/>
                  <a:pt x="73875" y="98601"/>
                  <a:pt x="94814" y="98601"/>
                </a:cubicBezTo>
                <a:cubicBezTo>
                  <a:pt x="103501" y="98601"/>
                  <a:pt x="112403" y="96514"/>
                  <a:pt x="121235" y="91247"/>
                </a:cubicBezTo>
                <a:cubicBezTo>
                  <a:pt x="136327" y="82330"/>
                  <a:pt x="147989" y="68734"/>
                  <a:pt x="159339" y="55638"/>
                </a:cubicBezTo>
                <a:cubicBezTo>
                  <a:pt x="171812" y="41107"/>
                  <a:pt x="183661" y="27388"/>
                  <a:pt x="198192" y="22087"/>
                </a:cubicBezTo>
                <a:cubicBezTo>
                  <a:pt x="201720" y="20823"/>
                  <a:pt x="206093" y="19712"/>
                  <a:pt x="211634" y="19712"/>
                </a:cubicBezTo>
                <a:cubicBezTo>
                  <a:pt x="221959" y="19712"/>
                  <a:pt x="236340" y="23570"/>
                  <a:pt x="256876" y="37490"/>
                </a:cubicBezTo>
                <a:lnTo>
                  <a:pt x="267977" y="21089"/>
                </a:lnTo>
                <a:cubicBezTo>
                  <a:pt x="247165" y="7008"/>
                  <a:pt x="228491" y="1"/>
                  <a:pt x="21148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 flipH="1" rot="-528292">
            <a:off x="3671274" y="4506012"/>
            <a:ext cx="1092281" cy="808290"/>
          </a:xfrm>
          <a:custGeom>
            <a:rect b="b" l="l" r="r" t="t"/>
            <a:pathLst>
              <a:path extrusionOk="0" h="87130" w="117743">
                <a:moveTo>
                  <a:pt x="43098" y="0"/>
                </a:moveTo>
                <a:cubicBezTo>
                  <a:pt x="39342" y="0"/>
                  <a:pt x="35790" y="837"/>
                  <a:pt x="32429" y="2503"/>
                </a:cubicBezTo>
                <a:cubicBezTo>
                  <a:pt x="19208" y="9051"/>
                  <a:pt x="9791" y="25577"/>
                  <a:pt x="4303" y="51707"/>
                </a:cubicBezTo>
                <a:cubicBezTo>
                  <a:pt x="1996" y="63182"/>
                  <a:pt x="499" y="74782"/>
                  <a:pt x="0" y="86506"/>
                </a:cubicBezTo>
                <a:lnTo>
                  <a:pt x="19770" y="87130"/>
                </a:lnTo>
                <a:cubicBezTo>
                  <a:pt x="20393" y="68483"/>
                  <a:pt x="26380" y="27573"/>
                  <a:pt x="41223" y="20276"/>
                </a:cubicBezTo>
                <a:cubicBezTo>
                  <a:pt x="41706" y="20030"/>
                  <a:pt x="42349" y="19885"/>
                  <a:pt x="43156" y="19885"/>
                </a:cubicBezTo>
                <a:cubicBezTo>
                  <a:pt x="47872" y="19885"/>
                  <a:pt x="58197" y="24829"/>
                  <a:pt x="75024" y="43413"/>
                </a:cubicBezTo>
                <a:cubicBezTo>
                  <a:pt x="84503" y="54015"/>
                  <a:pt x="93234" y="65303"/>
                  <a:pt x="101216" y="77089"/>
                </a:cubicBezTo>
                <a:lnTo>
                  <a:pt x="117743" y="66176"/>
                </a:lnTo>
                <a:cubicBezTo>
                  <a:pt x="109261" y="53578"/>
                  <a:pt x="99907" y="41542"/>
                  <a:pt x="89804" y="30192"/>
                </a:cubicBezTo>
                <a:cubicBezTo>
                  <a:pt x="71475" y="9977"/>
                  <a:pt x="56071" y="0"/>
                  <a:pt x="430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 flipH="1" rot="-2429999">
            <a:off x="487956" y="-338045"/>
            <a:ext cx="1017592" cy="943372"/>
          </a:xfrm>
          <a:custGeom>
            <a:rect b="b" l="l" r="r" t="t"/>
            <a:pathLst>
              <a:path extrusionOk="0" h="99218" w="107024">
                <a:moveTo>
                  <a:pt x="86199" y="0"/>
                </a:moveTo>
                <a:lnTo>
                  <a:pt x="69279" y="8164"/>
                </a:lnTo>
                <a:cubicBezTo>
                  <a:pt x="78389" y="26978"/>
                  <a:pt x="90636" y="62001"/>
                  <a:pt x="84779" y="75490"/>
                </a:cubicBezTo>
                <a:cubicBezTo>
                  <a:pt x="84128" y="77324"/>
                  <a:pt x="82649" y="78744"/>
                  <a:pt x="80815" y="79276"/>
                </a:cubicBezTo>
                <a:cubicBezTo>
                  <a:pt x="78288" y="80074"/>
                  <a:pt x="75444" y="80469"/>
                  <a:pt x="72307" y="80469"/>
                </a:cubicBezTo>
                <a:cubicBezTo>
                  <a:pt x="63104" y="80469"/>
                  <a:pt x="51379" y="77064"/>
                  <a:pt x="37746" y="70402"/>
                </a:cubicBezTo>
                <a:cubicBezTo>
                  <a:pt x="28457" y="65788"/>
                  <a:pt x="19583" y="60463"/>
                  <a:pt x="11241" y="54429"/>
                </a:cubicBezTo>
                <a:lnTo>
                  <a:pt x="5621" y="62001"/>
                </a:lnTo>
                <a:lnTo>
                  <a:pt x="1" y="69515"/>
                </a:lnTo>
                <a:cubicBezTo>
                  <a:pt x="9230" y="76200"/>
                  <a:pt x="18991" y="82057"/>
                  <a:pt x="29167" y="87086"/>
                </a:cubicBezTo>
                <a:cubicBezTo>
                  <a:pt x="45496" y="95132"/>
                  <a:pt x="59872" y="99214"/>
                  <a:pt x="72118" y="99214"/>
                </a:cubicBezTo>
                <a:cubicBezTo>
                  <a:pt x="72320" y="99216"/>
                  <a:pt x="72521" y="99218"/>
                  <a:pt x="72723" y="99218"/>
                </a:cubicBezTo>
                <a:cubicBezTo>
                  <a:pt x="77372" y="99218"/>
                  <a:pt x="82015" y="98561"/>
                  <a:pt x="86495" y="97143"/>
                </a:cubicBezTo>
                <a:cubicBezTo>
                  <a:pt x="93535" y="94954"/>
                  <a:pt x="99214" y="89748"/>
                  <a:pt x="102054" y="82885"/>
                </a:cubicBezTo>
                <a:cubicBezTo>
                  <a:pt x="107024" y="71290"/>
                  <a:pt x="105781" y="54074"/>
                  <a:pt x="98149" y="30350"/>
                </a:cubicBezTo>
                <a:cubicBezTo>
                  <a:pt x="94777" y="19997"/>
                  <a:pt x="90813" y="9821"/>
                  <a:pt x="861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 flipH="1" rot="-3310189">
            <a:off x="-243850" y="3991531"/>
            <a:ext cx="1237643" cy="1448299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11"/>
          <p:cNvGrpSpPr/>
          <p:nvPr/>
        </p:nvGrpSpPr>
        <p:grpSpPr>
          <a:xfrm flipH="1">
            <a:off x="187786" y="293224"/>
            <a:ext cx="476715" cy="257298"/>
            <a:chOff x="1981023" y="437427"/>
            <a:chExt cx="267442" cy="144339"/>
          </a:xfrm>
        </p:grpSpPr>
        <p:sp>
          <p:nvSpPr>
            <p:cNvPr id="180" name="Google Shape;180;p11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1"/>
          <p:cNvGrpSpPr/>
          <p:nvPr/>
        </p:nvGrpSpPr>
        <p:grpSpPr>
          <a:xfrm flipH="1">
            <a:off x="696065" y="4423724"/>
            <a:ext cx="257726" cy="244105"/>
            <a:chOff x="8346187" y="436604"/>
            <a:chExt cx="144587" cy="136937"/>
          </a:xfrm>
        </p:grpSpPr>
        <p:sp>
          <p:nvSpPr>
            <p:cNvPr id="187" name="Google Shape;187;p11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11"/>
          <p:cNvSpPr/>
          <p:nvPr/>
        </p:nvSpPr>
        <p:spPr>
          <a:xfrm flipH="1">
            <a:off x="857392" y="171247"/>
            <a:ext cx="1111733" cy="787561"/>
          </a:xfrm>
          <a:custGeom>
            <a:rect b="b" l="l" r="r" t="t"/>
            <a:pathLst>
              <a:path extrusionOk="0" h="27566" w="38916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 flipH="1">
            <a:off x="3268171" y="4232469"/>
            <a:ext cx="921215" cy="698854"/>
          </a:xfrm>
          <a:custGeom>
            <a:rect b="b" l="l" r="r" t="t"/>
            <a:pathLst>
              <a:path extrusionOk="0" h="25071" w="33054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11"/>
          <p:cNvGrpSpPr/>
          <p:nvPr/>
        </p:nvGrpSpPr>
        <p:grpSpPr>
          <a:xfrm flipH="1" rot="-5400000">
            <a:off x="8654186" y="276349"/>
            <a:ext cx="476715" cy="257298"/>
            <a:chOff x="1981023" y="437427"/>
            <a:chExt cx="267442" cy="144339"/>
          </a:xfrm>
        </p:grpSpPr>
        <p:sp>
          <p:nvSpPr>
            <p:cNvPr id="194" name="Google Shape;194;p11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 flipH="1" rot="3152767">
            <a:off x="8289454" y="2552413"/>
            <a:ext cx="1008973" cy="1180707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 flipH="1" rot="3152767">
            <a:off x="7308752" y="3853034"/>
            <a:ext cx="2586605" cy="862915"/>
          </a:xfrm>
          <a:custGeom>
            <a:rect b="b" l="l" r="r" t="t"/>
            <a:pathLst>
              <a:path extrusionOk="0" h="90671" w="271788">
                <a:moveTo>
                  <a:pt x="180922" y="1"/>
                </a:moveTo>
                <a:cubicBezTo>
                  <a:pt x="165861" y="1"/>
                  <a:pt x="144160" y="12710"/>
                  <a:pt x="111697" y="40028"/>
                </a:cubicBezTo>
                <a:cubicBezTo>
                  <a:pt x="99025" y="50691"/>
                  <a:pt x="85994" y="56061"/>
                  <a:pt x="72839" y="56061"/>
                </a:cubicBezTo>
                <a:cubicBezTo>
                  <a:pt x="70885" y="56061"/>
                  <a:pt x="68929" y="55943"/>
                  <a:pt x="66971" y="55705"/>
                </a:cubicBezTo>
                <a:cubicBezTo>
                  <a:pt x="37272" y="52097"/>
                  <a:pt x="15500" y="22634"/>
                  <a:pt x="15264" y="22338"/>
                </a:cubicBezTo>
                <a:lnTo>
                  <a:pt x="0" y="33342"/>
                </a:lnTo>
                <a:cubicBezTo>
                  <a:pt x="1065" y="34821"/>
                  <a:pt x="26623" y="69668"/>
                  <a:pt x="64545" y="74341"/>
                </a:cubicBezTo>
                <a:cubicBezTo>
                  <a:pt x="67377" y="74692"/>
                  <a:pt x="70197" y="74868"/>
                  <a:pt x="73005" y="74868"/>
                </a:cubicBezTo>
                <a:cubicBezTo>
                  <a:pt x="90551" y="74868"/>
                  <a:pt x="107590" y="68021"/>
                  <a:pt x="123706" y="54404"/>
                </a:cubicBezTo>
                <a:cubicBezTo>
                  <a:pt x="161971" y="22211"/>
                  <a:pt x="176422" y="18774"/>
                  <a:pt x="180791" y="18774"/>
                </a:cubicBezTo>
                <a:cubicBezTo>
                  <a:pt x="181913" y="18774"/>
                  <a:pt x="182370" y="19001"/>
                  <a:pt x="182395" y="19025"/>
                </a:cubicBezTo>
                <a:cubicBezTo>
                  <a:pt x="182809" y="19262"/>
                  <a:pt x="184820" y="22989"/>
                  <a:pt x="183164" y="34407"/>
                </a:cubicBezTo>
                <a:cubicBezTo>
                  <a:pt x="176952" y="63160"/>
                  <a:pt x="188311" y="77181"/>
                  <a:pt x="195647" y="82979"/>
                </a:cubicBezTo>
                <a:cubicBezTo>
                  <a:pt x="202027" y="87954"/>
                  <a:pt x="209912" y="90671"/>
                  <a:pt x="218043" y="90671"/>
                </a:cubicBezTo>
                <a:cubicBezTo>
                  <a:pt x="218130" y="90671"/>
                  <a:pt x="218218" y="90671"/>
                  <a:pt x="218305" y="90670"/>
                </a:cubicBezTo>
                <a:cubicBezTo>
                  <a:pt x="225287" y="90611"/>
                  <a:pt x="232149" y="89013"/>
                  <a:pt x="238361" y="85937"/>
                </a:cubicBezTo>
                <a:cubicBezTo>
                  <a:pt x="245756" y="82387"/>
                  <a:pt x="268711" y="68484"/>
                  <a:pt x="271787" y="32514"/>
                </a:cubicBezTo>
                <a:cubicBezTo>
                  <a:pt x="265575" y="31982"/>
                  <a:pt x="259304" y="31508"/>
                  <a:pt x="253092" y="30739"/>
                </a:cubicBezTo>
                <a:cubicBezTo>
                  <a:pt x="251495" y="48724"/>
                  <a:pt x="243212" y="62805"/>
                  <a:pt x="230256" y="69017"/>
                </a:cubicBezTo>
                <a:cubicBezTo>
                  <a:pt x="226274" y="70938"/>
                  <a:pt x="222226" y="71890"/>
                  <a:pt x="218458" y="71890"/>
                </a:cubicBezTo>
                <a:cubicBezTo>
                  <a:pt x="214222" y="71890"/>
                  <a:pt x="210339" y="70687"/>
                  <a:pt x="207301" y="68307"/>
                </a:cubicBezTo>
                <a:cubicBezTo>
                  <a:pt x="200557" y="62923"/>
                  <a:pt x="198546" y="52215"/>
                  <a:pt x="201622" y="38135"/>
                </a:cubicBezTo>
                <a:lnTo>
                  <a:pt x="201740" y="37425"/>
                </a:lnTo>
                <a:cubicBezTo>
                  <a:pt x="202746" y="30799"/>
                  <a:pt x="205704" y="10506"/>
                  <a:pt x="191565" y="2638"/>
                </a:cubicBezTo>
                <a:cubicBezTo>
                  <a:pt x="188431" y="892"/>
                  <a:pt x="184910" y="1"/>
                  <a:pt x="1809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"/>
          <p:cNvSpPr/>
          <p:nvPr/>
        </p:nvSpPr>
        <p:spPr>
          <a:xfrm flipH="1">
            <a:off x="7607488" y="3902197"/>
            <a:ext cx="668148" cy="531191"/>
          </a:xfrm>
          <a:custGeom>
            <a:rect b="b" l="l" r="r" t="t"/>
            <a:pathLst>
              <a:path extrusionOk="0" h="18578" w="23370">
                <a:moveTo>
                  <a:pt x="6508" y="5384"/>
                </a:moveTo>
                <a:cubicBezTo>
                  <a:pt x="9170" y="0"/>
                  <a:pt x="23369" y="533"/>
                  <a:pt x="23310" y="5443"/>
                </a:cubicBezTo>
                <a:cubicBezTo>
                  <a:pt x="23310" y="10354"/>
                  <a:pt x="0" y="18577"/>
                  <a:pt x="6508" y="53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hasCustomPrompt="1" idx="2" type="title"/>
          </p:nvPr>
        </p:nvSpPr>
        <p:spPr>
          <a:xfrm flipH="1">
            <a:off x="1627100" y="1431819"/>
            <a:ext cx="6954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3" type="title"/>
          </p:nvPr>
        </p:nvSpPr>
        <p:spPr>
          <a:xfrm>
            <a:off x="964452" y="1940625"/>
            <a:ext cx="20208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08" name="Google Shape;208;p13"/>
          <p:cNvSpPr txBox="1"/>
          <p:nvPr>
            <p:ph idx="1" type="subTitle"/>
          </p:nvPr>
        </p:nvSpPr>
        <p:spPr>
          <a:xfrm>
            <a:off x="723325" y="2244828"/>
            <a:ext cx="25029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9" name="Google Shape;209;p13"/>
          <p:cNvSpPr txBox="1"/>
          <p:nvPr>
            <p:ph hasCustomPrompt="1" idx="4" type="title"/>
          </p:nvPr>
        </p:nvSpPr>
        <p:spPr>
          <a:xfrm flipH="1">
            <a:off x="4224275" y="1431819"/>
            <a:ext cx="6954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/>
          <p:nvPr>
            <p:ph idx="5" type="title"/>
          </p:nvPr>
        </p:nvSpPr>
        <p:spPr>
          <a:xfrm>
            <a:off x="3561624" y="1940625"/>
            <a:ext cx="20208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11" name="Google Shape;211;p13"/>
          <p:cNvSpPr txBox="1"/>
          <p:nvPr>
            <p:ph idx="6" type="subTitle"/>
          </p:nvPr>
        </p:nvSpPr>
        <p:spPr>
          <a:xfrm>
            <a:off x="3320513" y="2244828"/>
            <a:ext cx="25029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2" name="Google Shape;212;p13"/>
          <p:cNvSpPr txBox="1"/>
          <p:nvPr>
            <p:ph hasCustomPrompt="1" idx="7" type="title"/>
          </p:nvPr>
        </p:nvSpPr>
        <p:spPr>
          <a:xfrm flipH="1">
            <a:off x="6821375" y="1431819"/>
            <a:ext cx="6954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/>
          <p:nvPr>
            <p:ph idx="8" type="title"/>
          </p:nvPr>
        </p:nvSpPr>
        <p:spPr>
          <a:xfrm>
            <a:off x="6070375" y="1940615"/>
            <a:ext cx="21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14" name="Google Shape;214;p13"/>
          <p:cNvSpPr txBox="1"/>
          <p:nvPr>
            <p:ph idx="9" type="subTitle"/>
          </p:nvPr>
        </p:nvSpPr>
        <p:spPr>
          <a:xfrm>
            <a:off x="5917725" y="2244825"/>
            <a:ext cx="25029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5" name="Google Shape;215;p13"/>
          <p:cNvSpPr txBox="1"/>
          <p:nvPr>
            <p:ph hasCustomPrompt="1" idx="13" type="title"/>
          </p:nvPr>
        </p:nvSpPr>
        <p:spPr>
          <a:xfrm flipH="1">
            <a:off x="1627100" y="3112841"/>
            <a:ext cx="6954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/>
          <p:nvPr>
            <p:ph idx="14" type="title"/>
          </p:nvPr>
        </p:nvSpPr>
        <p:spPr>
          <a:xfrm>
            <a:off x="964452" y="3621647"/>
            <a:ext cx="20208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17" name="Google Shape;217;p13"/>
          <p:cNvSpPr txBox="1"/>
          <p:nvPr>
            <p:ph idx="15" type="subTitle"/>
          </p:nvPr>
        </p:nvSpPr>
        <p:spPr>
          <a:xfrm>
            <a:off x="723325" y="3925851"/>
            <a:ext cx="25029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8" name="Google Shape;218;p13"/>
          <p:cNvSpPr txBox="1"/>
          <p:nvPr>
            <p:ph hasCustomPrompt="1" idx="16" type="title"/>
          </p:nvPr>
        </p:nvSpPr>
        <p:spPr>
          <a:xfrm flipH="1">
            <a:off x="4224275" y="3112841"/>
            <a:ext cx="6954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 txBox="1"/>
          <p:nvPr>
            <p:ph idx="17" type="title"/>
          </p:nvPr>
        </p:nvSpPr>
        <p:spPr>
          <a:xfrm>
            <a:off x="3561624" y="3621647"/>
            <a:ext cx="20208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20" name="Google Shape;220;p13"/>
          <p:cNvSpPr txBox="1"/>
          <p:nvPr>
            <p:ph idx="18" type="subTitle"/>
          </p:nvPr>
        </p:nvSpPr>
        <p:spPr>
          <a:xfrm>
            <a:off x="3320513" y="3925851"/>
            <a:ext cx="25029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1" name="Google Shape;221;p13"/>
          <p:cNvSpPr txBox="1"/>
          <p:nvPr>
            <p:ph hasCustomPrompt="1" idx="19" type="title"/>
          </p:nvPr>
        </p:nvSpPr>
        <p:spPr>
          <a:xfrm flipH="1">
            <a:off x="6821375" y="3112841"/>
            <a:ext cx="6954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/>
          <p:nvPr>
            <p:ph idx="20" type="title"/>
          </p:nvPr>
        </p:nvSpPr>
        <p:spPr>
          <a:xfrm>
            <a:off x="6070375" y="3621640"/>
            <a:ext cx="21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23" name="Google Shape;223;p13"/>
          <p:cNvSpPr txBox="1"/>
          <p:nvPr>
            <p:ph idx="21" type="subTitle"/>
          </p:nvPr>
        </p:nvSpPr>
        <p:spPr>
          <a:xfrm>
            <a:off x="5917725" y="3925850"/>
            <a:ext cx="25029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4" name="Google Shape;224;p13"/>
          <p:cNvSpPr/>
          <p:nvPr/>
        </p:nvSpPr>
        <p:spPr>
          <a:xfrm rot="-5400000">
            <a:off x="8532625" y="4211631"/>
            <a:ext cx="876008" cy="648247"/>
          </a:xfrm>
          <a:custGeom>
            <a:rect b="b" l="l" r="r" t="t"/>
            <a:pathLst>
              <a:path extrusionOk="0" h="87130" w="117743">
                <a:moveTo>
                  <a:pt x="43098" y="0"/>
                </a:moveTo>
                <a:cubicBezTo>
                  <a:pt x="39342" y="0"/>
                  <a:pt x="35790" y="837"/>
                  <a:pt x="32429" y="2503"/>
                </a:cubicBezTo>
                <a:cubicBezTo>
                  <a:pt x="19208" y="9051"/>
                  <a:pt x="9791" y="25577"/>
                  <a:pt x="4303" y="51707"/>
                </a:cubicBezTo>
                <a:cubicBezTo>
                  <a:pt x="1996" y="63182"/>
                  <a:pt x="499" y="74782"/>
                  <a:pt x="0" y="86506"/>
                </a:cubicBezTo>
                <a:lnTo>
                  <a:pt x="19770" y="87130"/>
                </a:lnTo>
                <a:cubicBezTo>
                  <a:pt x="20393" y="68483"/>
                  <a:pt x="26380" y="27573"/>
                  <a:pt x="41223" y="20276"/>
                </a:cubicBezTo>
                <a:cubicBezTo>
                  <a:pt x="41706" y="20030"/>
                  <a:pt x="42349" y="19885"/>
                  <a:pt x="43156" y="19885"/>
                </a:cubicBezTo>
                <a:cubicBezTo>
                  <a:pt x="47872" y="19885"/>
                  <a:pt x="58197" y="24829"/>
                  <a:pt x="75024" y="43413"/>
                </a:cubicBezTo>
                <a:cubicBezTo>
                  <a:pt x="84503" y="54015"/>
                  <a:pt x="93234" y="65303"/>
                  <a:pt x="101216" y="77089"/>
                </a:cubicBezTo>
                <a:lnTo>
                  <a:pt x="117743" y="66176"/>
                </a:lnTo>
                <a:cubicBezTo>
                  <a:pt x="109261" y="53578"/>
                  <a:pt x="99907" y="41542"/>
                  <a:pt x="89804" y="30192"/>
                </a:cubicBezTo>
                <a:cubicBezTo>
                  <a:pt x="71475" y="9977"/>
                  <a:pt x="56071" y="0"/>
                  <a:pt x="430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"/>
          <p:cNvSpPr/>
          <p:nvPr/>
        </p:nvSpPr>
        <p:spPr>
          <a:xfrm rot="-6656612">
            <a:off x="-77408" y="-80478"/>
            <a:ext cx="788948" cy="923233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13"/>
          <p:cNvGrpSpPr/>
          <p:nvPr/>
        </p:nvGrpSpPr>
        <p:grpSpPr>
          <a:xfrm>
            <a:off x="412494" y="161499"/>
            <a:ext cx="476715" cy="257298"/>
            <a:chOff x="1981023" y="437427"/>
            <a:chExt cx="267442" cy="144339"/>
          </a:xfrm>
        </p:grpSpPr>
        <p:sp>
          <p:nvSpPr>
            <p:cNvPr id="227" name="Google Shape;227;p13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13"/>
          <p:cNvGrpSpPr/>
          <p:nvPr/>
        </p:nvGrpSpPr>
        <p:grpSpPr>
          <a:xfrm>
            <a:off x="8738429" y="4138924"/>
            <a:ext cx="257726" cy="244105"/>
            <a:chOff x="8346187" y="436604"/>
            <a:chExt cx="144587" cy="136937"/>
          </a:xfrm>
        </p:grpSpPr>
        <p:sp>
          <p:nvSpPr>
            <p:cNvPr id="234" name="Google Shape;234;p13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3"/>
          <p:cNvGrpSpPr/>
          <p:nvPr/>
        </p:nvGrpSpPr>
        <p:grpSpPr>
          <a:xfrm>
            <a:off x="7065304" y="168099"/>
            <a:ext cx="257726" cy="244105"/>
            <a:chOff x="8346187" y="436604"/>
            <a:chExt cx="144587" cy="136937"/>
          </a:xfrm>
        </p:grpSpPr>
        <p:sp>
          <p:nvSpPr>
            <p:cNvPr id="239" name="Google Shape;239;p13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13"/>
          <p:cNvGrpSpPr/>
          <p:nvPr/>
        </p:nvGrpSpPr>
        <p:grpSpPr>
          <a:xfrm rot="5400000">
            <a:off x="27219" y="4643224"/>
            <a:ext cx="476715" cy="257298"/>
            <a:chOff x="1981023" y="437427"/>
            <a:chExt cx="267442" cy="144339"/>
          </a:xfrm>
        </p:grpSpPr>
        <p:sp>
          <p:nvSpPr>
            <p:cNvPr id="244" name="Google Shape;244;p13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2" name="Google Shape;252;p14"/>
          <p:cNvSpPr txBox="1"/>
          <p:nvPr>
            <p:ph idx="2" type="title"/>
          </p:nvPr>
        </p:nvSpPr>
        <p:spPr>
          <a:xfrm>
            <a:off x="871928" y="2554224"/>
            <a:ext cx="21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53" name="Google Shape;253;p14"/>
          <p:cNvSpPr txBox="1"/>
          <p:nvPr>
            <p:ph idx="1" type="subTitle"/>
          </p:nvPr>
        </p:nvSpPr>
        <p:spPr>
          <a:xfrm>
            <a:off x="871900" y="2855976"/>
            <a:ext cx="21975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4" name="Google Shape;254;p14"/>
          <p:cNvSpPr txBox="1"/>
          <p:nvPr>
            <p:ph idx="3" type="title"/>
          </p:nvPr>
        </p:nvSpPr>
        <p:spPr>
          <a:xfrm>
            <a:off x="3473275" y="2558638"/>
            <a:ext cx="21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55" name="Google Shape;255;p14"/>
          <p:cNvSpPr txBox="1"/>
          <p:nvPr>
            <p:ph idx="4" type="subTitle"/>
          </p:nvPr>
        </p:nvSpPr>
        <p:spPr>
          <a:xfrm>
            <a:off x="3473275" y="2858227"/>
            <a:ext cx="21975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6" name="Google Shape;256;p14"/>
          <p:cNvSpPr txBox="1"/>
          <p:nvPr>
            <p:ph idx="5" type="title"/>
          </p:nvPr>
        </p:nvSpPr>
        <p:spPr>
          <a:xfrm>
            <a:off x="6076863" y="2558638"/>
            <a:ext cx="21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57" name="Google Shape;257;p14"/>
          <p:cNvSpPr txBox="1"/>
          <p:nvPr>
            <p:ph idx="6" type="subTitle"/>
          </p:nvPr>
        </p:nvSpPr>
        <p:spPr>
          <a:xfrm>
            <a:off x="6076875" y="2858227"/>
            <a:ext cx="21975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8" name="Google Shape;258;p14"/>
          <p:cNvSpPr/>
          <p:nvPr/>
        </p:nvSpPr>
        <p:spPr>
          <a:xfrm rot="2102454">
            <a:off x="2302208" y="-291595"/>
            <a:ext cx="796397" cy="738310"/>
          </a:xfrm>
          <a:custGeom>
            <a:rect b="b" l="l" r="r" t="t"/>
            <a:pathLst>
              <a:path extrusionOk="0" h="99218" w="107024">
                <a:moveTo>
                  <a:pt x="86199" y="0"/>
                </a:moveTo>
                <a:lnTo>
                  <a:pt x="69279" y="8164"/>
                </a:lnTo>
                <a:cubicBezTo>
                  <a:pt x="78389" y="26978"/>
                  <a:pt x="90636" y="62001"/>
                  <a:pt x="84779" y="75490"/>
                </a:cubicBezTo>
                <a:cubicBezTo>
                  <a:pt x="84128" y="77324"/>
                  <a:pt x="82649" y="78744"/>
                  <a:pt x="80815" y="79276"/>
                </a:cubicBezTo>
                <a:cubicBezTo>
                  <a:pt x="78288" y="80074"/>
                  <a:pt x="75444" y="80469"/>
                  <a:pt x="72307" y="80469"/>
                </a:cubicBezTo>
                <a:cubicBezTo>
                  <a:pt x="63104" y="80469"/>
                  <a:pt x="51379" y="77064"/>
                  <a:pt x="37746" y="70402"/>
                </a:cubicBezTo>
                <a:cubicBezTo>
                  <a:pt x="28457" y="65788"/>
                  <a:pt x="19583" y="60463"/>
                  <a:pt x="11241" y="54429"/>
                </a:cubicBezTo>
                <a:lnTo>
                  <a:pt x="5621" y="62001"/>
                </a:lnTo>
                <a:lnTo>
                  <a:pt x="1" y="69515"/>
                </a:lnTo>
                <a:cubicBezTo>
                  <a:pt x="9230" y="76200"/>
                  <a:pt x="18991" y="82057"/>
                  <a:pt x="29167" y="87086"/>
                </a:cubicBezTo>
                <a:cubicBezTo>
                  <a:pt x="45496" y="95132"/>
                  <a:pt x="59872" y="99214"/>
                  <a:pt x="72118" y="99214"/>
                </a:cubicBezTo>
                <a:cubicBezTo>
                  <a:pt x="72320" y="99216"/>
                  <a:pt x="72521" y="99218"/>
                  <a:pt x="72723" y="99218"/>
                </a:cubicBezTo>
                <a:cubicBezTo>
                  <a:pt x="77372" y="99218"/>
                  <a:pt x="82015" y="98561"/>
                  <a:pt x="86495" y="97143"/>
                </a:cubicBezTo>
                <a:cubicBezTo>
                  <a:pt x="93535" y="94954"/>
                  <a:pt x="99214" y="89748"/>
                  <a:pt x="102054" y="82885"/>
                </a:cubicBezTo>
                <a:cubicBezTo>
                  <a:pt x="107024" y="71290"/>
                  <a:pt x="105781" y="54074"/>
                  <a:pt x="98149" y="30350"/>
                </a:cubicBezTo>
                <a:cubicBezTo>
                  <a:pt x="94777" y="19997"/>
                  <a:pt x="90813" y="9821"/>
                  <a:pt x="861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"/>
          <p:cNvSpPr/>
          <p:nvPr/>
        </p:nvSpPr>
        <p:spPr>
          <a:xfrm rot="-1121804">
            <a:off x="8354132" y="-167073"/>
            <a:ext cx="788787" cy="923044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4"/>
          <p:cNvGrpSpPr/>
          <p:nvPr/>
        </p:nvGrpSpPr>
        <p:grpSpPr>
          <a:xfrm>
            <a:off x="8052219" y="241374"/>
            <a:ext cx="476715" cy="257298"/>
            <a:chOff x="1981023" y="437427"/>
            <a:chExt cx="267442" cy="144339"/>
          </a:xfrm>
        </p:grpSpPr>
        <p:sp>
          <p:nvSpPr>
            <p:cNvPr id="261" name="Google Shape;261;p14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14"/>
          <p:cNvSpPr/>
          <p:nvPr/>
        </p:nvSpPr>
        <p:spPr>
          <a:xfrm>
            <a:off x="1944176" y="86774"/>
            <a:ext cx="522436" cy="415358"/>
          </a:xfrm>
          <a:custGeom>
            <a:rect b="b" l="l" r="r" t="t"/>
            <a:pathLst>
              <a:path extrusionOk="0" h="18578" w="23370">
                <a:moveTo>
                  <a:pt x="6508" y="5384"/>
                </a:moveTo>
                <a:cubicBezTo>
                  <a:pt x="9170" y="0"/>
                  <a:pt x="23369" y="533"/>
                  <a:pt x="23310" y="5443"/>
                </a:cubicBezTo>
                <a:cubicBezTo>
                  <a:pt x="23310" y="10354"/>
                  <a:pt x="0" y="18577"/>
                  <a:pt x="6508" y="53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14"/>
          <p:cNvGrpSpPr/>
          <p:nvPr/>
        </p:nvGrpSpPr>
        <p:grpSpPr>
          <a:xfrm rot="5400000">
            <a:off x="27219" y="276349"/>
            <a:ext cx="476715" cy="257298"/>
            <a:chOff x="1981023" y="437427"/>
            <a:chExt cx="267442" cy="144339"/>
          </a:xfrm>
        </p:grpSpPr>
        <p:sp>
          <p:nvSpPr>
            <p:cNvPr id="269" name="Google Shape;269;p14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14"/>
          <p:cNvSpPr/>
          <p:nvPr/>
        </p:nvSpPr>
        <p:spPr>
          <a:xfrm rot="-1425435">
            <a:off x="-190760" y="4429253"/>
            <a:ext cx="788827" cy="923091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4"/>
          <p:cNvSpPr/>
          <p:nvPr/>
        </p:nvSpPr>
        <p:spPr>
          <a:xfrm>
            <a:off x="8086160" y="4396026"/>
            <a:ext cx="869967" cy="616307"/>
          </a:xfrm>
          <a:custGeom>
            <a:rect b="b" l="l" r="r" t="t"/>
            <a:pathLst>
              <a:path extrusionOk="0" h="27566" w="38916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4"/>
          <p:cNvSpPr/>
          <p:nvPr/>
        </p:nvSpPr>
        <p:spPr>
          <a:xfrm>
            <a:off x="394221" y="4530943"/>
            <a:ext cx="738922" cy="560525"/>
          </a:xfrm>
          <a:custGeom>
            <a:rect b="b" l="l" r="r" t="t"/>
            <a:pathLst>
              <a:path extrusionOk="0" h="25071" w="33054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14"/>
          <p:cNvGrpSpPr/>
          <p:nvPr/>
        </p:nvGrpSpPr>
        <p:grpSpPr>
          <a:xfrm>
            <a:off x="8204329" y="4423724"/>
            <a:ext cx="257726" cy="244105"/>
            <a:chOff x="8346187" y="436604"/>
            <a:chExt cx="144587" cy="136937"/>
          </a:xfrm>
        </p:grpSpPr>
        <p:sp>
          <p:nvSpPr>
            <p:cNvPr id="279" name="Google Shape;279;p14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5" name="Google Shape;285;p15"/>
          <p:cNvSpPr txBox="1"/>
          <p:nvPr>
            <p:ph idx="2" type="title"/>
          </p:nvPr>
        </p:nvSpPr>
        <p:spPr>
          <a:xfrm>
            <a:off x="868126" y="2920163"/>
            <a:ext cx="2054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86" name="Google Shape;286;p15"/>
          <p:cNvSpPr txBox="1"/>
          <p:nvPr>
            <p:ph idx="1" type="subTitle"/>
          </p:nvPr>
        </p:nvSpPr>
        <p:spPr>
          <a:xfrm>
            <a:off x="868100" y="3221914"/>
            <a:ext cx="20547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87" name="Google Shape;287;p15"/>
          <p:cNvSpPr txBox="1"/>
          <p:nvPr>
            <p:ph idx="3" type="title"/>
          </p:nvPr>
        </p:nvSpPr>
        <p:spPr>
          <a:xfrm>
            <a:off x="868125" y="1593525"/>
            <a:ext cx="2054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88" name="Google Shape;288;p15"/>
          <p:cNvSpPr txBox="1"/>
          <p:nvPr>
            <p:ph idx="4" type="subTitle"/>
          </p:nvPr>
        </p:nvSpPr>
        <p:spPr>
          <a:xfrm>
            <a:off x="868125" y="1893111"/>
            <a:ext cx="20547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89" name="Google Shape;289;p15"/>
          <p:cNvSpPr txBox="1"/>
          <p:nvPr>
            <p:ph idx="5" type="title"/>
          </p:nvPr>
        </p:nvSpPr>
        <p:spPr>
          <a:xfrm>
            <a:off x="6223625" y="2255850"/>
            <a:ext cx="2054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90" name="Google Shape;290;p15"/>
          <p:cNvSpPr txBox="1"/>
          <p:nvPr>
            <p:ph idx="6" type="subTitle"/>
          </p:nvPr>
        </p:nvSpPr>
        <p:spPr>
          <a:xfrm>
            <a:off x="6223636" y="2555436"/>
            <a:ext cx="20547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91" name="Google Shape;291;p15"/>
          <p:cNvSpPr/>
          <p:nvPr/>
        </p:nvSpPr>
        <p:spPr>
          <a:xfrm flipH="1" rot="-9870717">
            <a:off x="8437361" y="4390941"/>
            <a:ext cx="789068" cy="923373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15"/>
          <p:cNvGrpSpPr/>
          <p:nvPr/>
        </p:nvGrpSpPr>
        <p:grpSpPr>
          <a:xfrm flipH="1" rot="10800000">
            <a:off x="8161819" y="4723980"/>
            <a:ext cx="476715" cy="257298"/>
            <a:chOff x="1981023" y="437427"/>
            <a:chExt cx="267442" cy="144339"/>
          </a:xfrm>
        </p:grpSpPr>
        <p:sp>
          <p:nvSpPr>
            <p:cNvPr id="293" name="Google Shape;293;p15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5"/>
          <p:cNvGrpSpPr/>
          <p:nvPr/>
        </p:nvGrpSpPr>
        <p:grpSpPr>
          <a:xfrm flipH="1" rot="10800000">
            <a:off x="676879" y="4730574"/>
            <a:ext cx="257726" cy="244105"/>
            <a:chOff x="8346187" y="436604"/>
            <a:chExt cx="144587" cy="136937"/>
          </a:xfrm>
        </p:grpSpPr>
        <p:sp>
          <p:nvSpPr>
            <p:cNvPr id="300" name="Google Shape;300;p15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15"/>
          <p:cNvGrpSpPr/>
          <p:nvPr/>
        </p:nvGrpSpPr>
        <p:grpSpPr>
          <a:xfrm flipH="1" rot="5400000">
            <a:off x="8361394" y="649205"/>
            <a:ext cx="476715" cy="257298"/>
            <a:chOff x="1981023" y="437427"/>
            <a:chExt cx="267442" cy="144339"/>
          </a:xfrm>
        </p:grpSpPr>
        <p:sp>
          <p:nvSpPr>
            <p:cNvPr id="305" name="Google Shape;305;p15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15"/>
          <p:cNvSpPr/>
          <p:nvPr/>
        </p:nvSpPr>
        <p:spPr>
          <a:xfrm rot="5400000">
            <a:off x="-268346" y="277274"/>
            <a:ext cx="876008" cy="648247"/>
          </a:xfrm>
          <a:custGeom>
            <a:rect b="b" l="l" r="r" t="t"/>
            <a:pathLst>
              <a:path extrusionOk="0" h="87130" w="117743">
                <a:moveTo>
                  <a:pt x="43098" y="0"/>
                </a:moveTo>
                <a:cubicBezTo>
                  <a:pt x="39342" y="0"/>
                  <a:pt x="35790" y="837"/>
                  <a:pt x="32429" y="2503"/>
                </a:cubicBezTo>
                <a:cubicBezTo>
                  <a:pt x="19208" y="9051"/>
                  <a:pt x="9791" y="25577"/>
                  <a:pt x="4303" y="51707"/>
                </a:cubicBezTo>
                <a:cubicBezTo>
                  <a:pt x="1996" y="63182"/>
                  <a:pt x="499" y="74782"/>
                  <a:pt x="0" y="86506"/>
                </a:cubicBezTo>
                <a:lnTo>
                  <a:pt x="19770" y="87130"/>
                </a:lnTo>
                <a:cubicBezTo>
                  <a:pt x="20393" y="68483"/>
                  <a:pt x="26380" y="27573"/>
                  <a:pt x="41223" y="20276"/>
                </a:cubicBezTo>
                <a:cubicBezTo>
                  <a:pt x="41706" y="20030"/>
                  <a:pt x="42349" y="19885"/>
                  <a:pt x="43156" y="19885"/>
                </a:cubicBezTo>
                <a:cubicBezTo>
                  <a:pt x="47872" y="19885"/>
                  <a:pt x="58197" y="24829"/>
                  <a:pt x="75024" y="43413"/>
                </a:cubicBezTo>
                <a:cubicBezTo>
                  <a:pt x="84503" y="54015"/>
                  <a:pt x="93234" y="65303"/>
                  <a:pt x="101216" y="77089"/>
                </a:cubicBezTo>
                <a:lnTo>
                  <a:pt x="117743" y="66176"/>
                </a:lnTo>
                <a:cubicBezTo>
                  <a:pt x="109261" y="53578"/>
                  <a:pt x="99907" y="41542"/>
                  <a:pt x="89804" y="30192"/>
                </a:cubicBezTo>
                <a:cubicBezTo>
                  <a:pt x="71475" y="9977"/>
                  <a:pt x="56071" y="0"/>
                  <a:pt x="430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15"/>
          <p:cNvGrpSpPr/>
          <p:nvPr/>
        </p:nvGrpSpPr>
        <p:grpSpPr>
          <a:xfrm rot="10800000">
            <a:off x="144133" y="754124"/>
            <a:ext cx="257726" cy="244105"/>
            <a:chOff x="8346187" y="436604"/>
            <a:chExt cx="144587" cy="136937"/>
          </a:xfrm>
        </p:grpSpPr>
        <p:sp>
          <p:nvSpPr>
            <p:cNvPr id="313" name="Google Shape;313;p15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2" type="title"/>
          </p:nvPr>
        </p:nvSpPr>
        <p:spPr>
          <a:xfrm>
            <a:off x="979039" y="2963600"/>
            <a:ext cx="2054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20" name="Google Shape;320;p16"/>
          <p:cNvSpPr txBox="1"/>
          <p:nvPr>
            <p:ph idx="1" type="subTitle"/>
          </p:nvPr>
        </p:nvSpPr>
        <p:spPr>
          <a:xfrm>
            <a:off x="979013" y="3265351"/>
            <a:ext cx="20547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1" name="Google Shape;321;p16"/>
          <p:cNvSpPr/>
          <p:nvPr/>
        </p:nvSpPr>
        <p:spPr>
          <a:xfrm flipH="1" rot="-9870717">
            <a:off x="-249986" y="-152434"/>
            <a:ext cx="789068" cy="923373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" name="Google Shape;322;p16"/>
          <p:cNvGrpSpPr/>
          <p:nvPr/>
        </p:nvGrpSpPr>
        <p:grpSpPr>
          <a:xfrm flipH="1" rot="10800000">
            <a:off x="676879" y="4730574"/>
            <a:ext cx="257726" cy="244105"/>
            <a:chOff x="8346187" y="436604"/>
            <a:chExt cx="144587" cy="136937"/>
          </a:xfrm>
        </p:grpSpPr>
        <p:sp>
          <p:nvSpPr>
            <p:cNvPr id="323" name="Google Shape;323;p16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16"/>
          <p:cNvGrpSpPr/>
          <p:nvPr/>
        </p:nvGrpSpPr>
        <p:grpSpPr>
          <a:xfrm flipH="1" rot="5400000">
            <a:off x="8361394" y="649205"/>
            <a:ext cx="476715" cy="257298"/>
            <a:chOff x="1981023" y="437427"/>
            <a:chExt cx="267442" cy="144339"/>
          </a:xfrm>
        </p:grpSpPr>
        <p:sp>
          <p:nvSpPr>
            <p:cNvPr id="328" name="Google Shape;328;p16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16"/>
          <p:cNvSpPr/>
          <p:nvPr/>
        </p:nvSpPr>
        <p:spPr>
          <a:xfrm>
            <a:off x="2485923" y="4659160"/>
            <a:ext cx="876008" cy="648247"/>
          </a:xfrm>
          <a:custGeom>
            <a:rect b="b" l="l" r="r" t="t"/>
            <a:pathLst>
              <a:path extrusionOk="0" h="87130" w="117743">
                <a:moveTo>
                  <a:pt x="43098" y="0"/>
                </a:moveTo>
                <a:cubicBezTo>
                  <a:pt x="39342" y="0"/>
                  <a:pt x="35790" y="837"/>
                  <a:pt x="32429" y="2503"/>
                </a:cubicBezTo>
                <a:cubicBezTo>
                  <a:pt x="19208" y="9051"/>
                  <a:pt x="9791" y="25577"/>
                  <a:pt x="4303" y="51707"/>
                </a:cubicBezTo>
                <a:cubicBezTo>
                  <a:pt x="1996" y="63182"/>
                  <a:pt x="499" y="74782"/>
                  <a:pt x="0" y="86506"/>
                </a:cubicBezTo>
                <a:lnTo>
                  <a:pt x="19770" y="87130"/>
                </a:lnTo>
                <a:cubicBezTo>
                  <a:pt x="20393" y="68483"/>
                  <a:pt x="26380" y="27573"/>
                  <a:pt x="41223" y="20276"/>
                </a:cubicBezTo>
                <a:cubicBezTo>
                  <a:pt x="41706" y="20030"/>
                  <a:pt x="42349" y="19885"/>
                  <a:pt x="43156" y="19885"/>
                </a:cubicBezTo>
                <a:cubicBezTo>
                  <a:pt x="47872" y="19885"/>
                  <a:pt x="58197" y="24829"/>
                  <a:pt x="75024" y="43413"/>
                </a:cubicBezTo>
                <a:cubicBezTo>
                  <a:pt x="84503" y="54015"/>
                  <a:pt x="93234" y="65303"/>
                  <a:pt x="101216" y="77089"/>
                </a:cubicBezTo>
                <a:lnTo>
                  <a:pt x="117743" y="66176"/>
                </a:lnTo>
                <a:cubicBezTo>
                  <a:pt x="109261" y="53578"/>
                  <a:pt x="99907" y="41542"/>
                  <a:pt x="89804" y="30192"/>
                </a:cubicBezTo>
                <a:cubicBezTo>
                  <a:pt x="71475" y="9977"/>
                  <a:pt x="56071" y="0"/>
                  <a:pt x="430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16"/>
          <p:cNvGrpSpPr/>
          <p:nvPr/>
        </p:nvGrpSpPr>
        <p:grpSpPr>
          <a:xfrm rot="10800000">
            <a:off x="144133" y="754124"/>
            <a:ext cx="257726" cy="244105"/>
            <a:chOff x="8346187" y="436604"/>
            <a:chExt cx="144587" cy="136937"/>
          </a:xfrm>
        </p:grpSpPr>
        <p:sp>
          <p:nvSpPr>
            <p:cNvPr id="336" name="Google Shape;336;p16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16"/>
          <p:cNvSpPr txBox="1"/>
          <p:nvPr>
            <p:ph idx="3" type="title"/>
          </p:nvPr>
        </p:nvSpPr>
        <p:spPr>
          <a:xfrm>
            <a:off x="3544658" y="2963600"/>
            <a:ext cx="2054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41" name="Google Shape;341;p16"/>
          <p:cNvSpPr txBox="1"/>
          <p:nvPr>
            <p:ph idx="4" type="subTitle"/>
          </p:nvPr>
        </p:nvSpPr>
        <p:spPr>
          <a:xfrm>
            <a:off x="3544631" y="3265351"/>
            <a:ext cx="20547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2" name="Google Shape;342;p16"/>
          <p:cNvSpPr txBox="1"/>
          <p:nvPr>
            <p:ph idx="5" type="title"/>
          </p:nvPr>
        </p:nvSpPr>
        <p:spPr>
          <a:xfrm>
            <a:off x="6110276" y="2963588"/>
            <a:ext cx="2054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43" name="Google Shape;343;p16"/>
          <p:cNvSpPr txBox="1"/>
          <p:nvPr>
            <p:ph idx="6" type="subTitle"/>
          </p:nvPr>
        </p:nvSpPr>
        <p:spPr>
          <a:xfrm>
            <a:off x="6110250" y="3265339"/>
            <a:ext cx="20547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4" name="Google Shape;344;p16"/>
          <p:cNvSpPr/>
          <p:nvPr/>
        </p:nvSpPr>
        <p:spPr>
          <a:xfrm>
            <a:off x="8503746" y="1047668"/>
            <a:ext cx="738922" cy="560525"/>
          </a:xfrm>
          <a:custGeom>
            <a:rect b="b" l="l" r="r" t="t"/>
            <a:pathLst>
              <a:path extrusionOk="0" h="25071" w="33054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"/>
          <p:cNvSpPr/>
          <p:nvPr/>
        </p:nvSpPr>
        <p:spPr>
          <a:xfrm rot="1799864">
            <a:off x="1843985" y="4582036"/>
            <a:ext cx="888708" cy="629547"/>
          </a:xfrm>
          <a:custGeom>
            <a:rect b="b" l="l" r="r" t="t"/>
            <a:pathLst>
              <a:path extrusionOk="0" h="27566" w="38916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/>
          <p:nvPr>
            <p:ph type="title"/>
          </p:nvPr>
        </p:nvSpPr>
        <p:spPr>
          <a:xfrm>
            <a:off x="2053550" y="539500"/>
            <a:ext cx="5037000" cy="9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8000"/>
            </a:lvl9pPr>
          </a:lstStyle>
          <a:p/>
        </p:txBody>
      </p:sp>
      <p:sp>
        <p:nvSpPr>
          <p:cNvPr id="348" name="Google Shape;348;p17"/>
          <p:cNvSpPr txBox="1"/>
          <p:nvPr>
            <p:ph idx="1" type="subTitle"/>
          </p:nvPr>
        </p:nvSpPr>
        <p:spPr>
          <a:xfrm>
            <a:off x="2127000" y="1480600"/>
            <a:ext cx="48900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49" name="Google Shape;349;p17"/>
          <p:cNvSpPr txBox="1"/>
          <p:nvPr/>
        </p:nvSpPr>
        <p:spPr>
          <a:xfrm>
            <a:off x="2739220" y="3634550"/>
            <a:ext cx="36657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and illustrations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r>
              <a:rPr lang="en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17"/>
          <p:cNvSpPr/>
          <p:nvPr/>
        </p:nvSpPr>
        <p:spPr>
          <a:xfrm rot="-8999832">
            <a:off x="256879" y="-474464"/>
            <a:ext cx="1993580" cy="1144160"/>
          </a:xfrm>
          <a:custGeom>
            <a:rect b="b" l="l" r="r" t="t"/>
            <a:pathLst>
              <a:path extrusionOk="0" h="153798" w="267977">
                <a:moveTo>
                  <a:pt x="211487" y="1"/>
                </a:moveTo>
                <a:cubicBezTo>
                  <a:pt x="204542" y="1"/>
                  <a:pt x="197876" y="1170"/>
                  <a:pt x="191456" y="3502"/>
                </a:cubicBezTo>
                <a:cubicBezTo>
                  <a:pt x="172061" y="10549"/>
                  <a:pt x="157967" y="26889"/>
                  <a:pt x="144310" y="42667"/>
                </a:cubicBezTo>
                <a:cubicBezTo>
                  <a:pt x="134020" y="54578"/>
                  <a:pt x="123418" y="66926"/>
                  <a:pt x="111132" y="74222"/>
                </a:cubicBezTo>
                <a:cubicBezTo>
                  <a:pt x="105717" y="77453"/>
                  <a:pt x="100221" y="78852"/>
                  <a:pt x="94566" y="78852"/>
                </a:cubicBezTo>
                <a:cubicBezTo>
                  <a:pt x="81008" y="78852"/>
                  <a:pt x="66537" y="70811"/>
                  <a:pt x="50078" y="60690"/>
                </a:cubicBezTo>
                <a:cubicBezTo>
                  <a:pt x="38967" y="53811"/>
                  <a:pt x="29674" y="48083"/>
                  <a:pt x="21168" y="48083"/>
                </a:cubicBezTo>
                <a:cubicBezTo>
                  <a:pt x="18646" y="48083"/>
                  <a:pt x="16193" y="48587"/>
                  <a:pt x="13783" y="49714"/>
                </a:cubicBezTo>
                <a:cubicBezTo>
                  <a:pt x="7858" y="52520"/>
                  <a:pt x="4116" y="58507"/>
                  <a:pt x="2807" y="67487"/>
                </a:cubicBezTo>
                <a:cubicBezTo>
                  <a:pt x="0" y="87069"/>
                  <a:pt x="10103" y="107711"/>
                  <a:pt x="32803" y="128977"/>
                </a:cubicBezTo>
                <a:cubicBezTo>
                  <a:pt x="42844" y="138332"/>
                  <a:pt x="53882" y="146626"/>
                  <a:pt x="65607" y="153798"/>
                </a:cubicBezTo>
                <a:lnTo>
                  <a:pt x="75647" y="136773"/>
                </a:lnTo>
                <a:cubicBezTo>
                  <a:pt x="65170" y="130287"/>
                  <a:pt x="55317" y="122866"/>
                  <a:pt x="46336" y="114509"/>
                </a:cubicBezTo>
                <a:cubicBezTo>
                  <a:pt x="34175" y="103159"/>
                  <a:pt x="20144" y="86258"/>
                  <a:pt x="22389" y="70293"/>
                </a:cubicBezTo>
                <a:cubicBezTo>
                  <a:pt x="22513" y="69607"/>
                  <a:pt x="22638" y="68921"/>
                  <a:pt x="22825" y="68298"/>
                </a:cubicBezTo>
                <a:cubicBezTo>
                  <a:pt x="26754" y="69545"/>
                  <a:pt x="34363" y="74285"/>
                  <a:pt x="39726" y="77528"/>
                </a:cubicBezTo>
                <a:cubicBezTo>
                  <a:pt x="54183" y="86475"/>
                  <a:pt x="73875" y="98601"/>
                  <a:pt x="94814" y="98601"/>
                </a:cubicBezTo>
                <a:cubicBezTo>
                  <a:pt x="103501" y="98601"/>
                  <a:pt x="112403" y="96514"/>
                  <a:pt x="121235" y="91247"/>
                </a:cubicBezTo>
                <a:cubicBezTo>
                  <a:pt x="136327" y="82330"/>
                  <a:pt x="147989" y="68734"/>
                  <a:pt x="159339" y="55638"/>
                </a:cubicBezTo>
                <a:cubicBezTo>
                  <a:pt x="171812" y="41107"/>
                  <a:pt x="183661" y="27388"/>
                  <a:pt x="198192" y="22087"/>
                </a:cubicBezTo>
                <a:cubicBezTo>
                  <a:pt x="201720" y="20823"/>
                  <a:pt x="206093" y="19712"/>
                  <a:pt x="211634" y="19712"/>
                </a:cubicBezTo>
                <a:cubicBezTo>
                  <a:pt x="221959" y="19712"/>
                  <a:pt x="236340" y="23570"/>
                  <a:pt x="256876" y="37490"/>
                </a:cubicBezTo>
                <a:lnTo>
                  <a:pt x="267977" y="21089"/>
                </a:lnTo>
                <a:cubicBezTo>
                  <a:pt x="247165" y="7008"/>
                  <a:pt x="228491" y="1"/>
                  <a:pt x="2114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 rot="2247074">
            <a:off x="8465037" y="-164360"/>
            <a:ext cx="788921" cy="923200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 rot="2247074">
            <a:off x="6955513" y="109890"/>
            <a:ext cx="2022479" cy="674718"/>
          </a:xfrm>
          <a:custGeom>
            <a:rect b="b" l="l" r="r" t="t"/>
            <a:pathLst>
              <a:path extrusionOk="0" h="90671" w="271788">
                <a:moveTo>
                  <a:pt x="180922" y="1"/>
                </a:moveTo>
                <a:cubicBezTo>
                  <a:pt x="165861" y="1"/>
                  <a:pt x="144160" y="12710"/>
                  <a:pt x="111697" y="40028"/>
                </a:cubicBezTo>
                <a:cubicBezTo>
                  <a:pt x="99025" y="50691"/>
                  <a:pt x="85994" y="56061"/>
                  <a:pt x="72839" y="56061"/>
                </a:cubicBezTo>
                <a:cubicBezTo>
                  <a:pt x="70885" y="56061"/>
                  <a:pt x="68929" y="55943"/>
                  <a:pt x="66971" y="55705"/>
                </a:cubicBezTo>
                <a:cubicBezTo>
                  <a:pt x="37272" y="52097"/>
                  <a:pt x="15500" y="22634"/>
                  <a:pt x="15264" y="22338"/>
                </a:cubicBezTo>
                <a:lnTo>
                  <a:pt x="0" y="33342"/>
                </a:lnTo>
                <a:cubicBezTo>
                  <a:pt x="1065" y="34821"/>
                  <a:pt x="26623" y="69668"/>
                  <a:pt x="64545" y="74341"/>
                </a:cubicBezTo>
                <a:cubicBezTo>
                  <a:pt x="67377" y="74692"/>
                  <a:pt x="70197" y="74868"/>
                  <a:pt x="73005" y="74868"/>
                </a:cubicBezTo>
                <a:cubicBezTo>
                  <a:pt x="90551" y="74868"/>
                  <a:pt x="107590" y="68021"/>
                  <a:pt x="123706" y="54404"/>
                </a:cubicBezTo>
                <a:cubicBezTo>
                  <a:pt x="161971" y="22211"/>
                  <a:pt x="176422" y="18774"/>
                  <a:pt x="180791" y="18774"/>
                </a:cubicBezTo>
                <a:cubicBezTo>
                  <a:pt x="181913" y="18774"/>
                  <a:pt x="182370" y="19001"/>
                  <a:pt x="182395" y="19025"/>
                </a:cubicBezTo>
                <a:cubicBezTo>
                  <a:pt x="182809" y="19262"/>
                  <a:pt x="184820" y="22989"/>
                  <a:pt x="183164" y="34407"/>
                </a:cubicBezTo>
                <a:cubicBezTo>
                  <a:pt x="176952" y="63160"/>
                  <a:pt x="188311" y="77181"/>
                  <a:pt x="195647" y="82979"/>
                </a:cubicBezTo>
                <a:cubicBezTo>
                  <a:pt x="202027" y="87954"/>
                  <a:pt x="209912" y="90671"/>
                  <a:pt x="218043" y="90671"/>
                </a:cubicBezTo>
                <a:cubicBezTo>
                  <a:pt x="218130" y="90671"/>
                  <a:pt x="218218" y="90671"/>
                  <a:pt x="218305" y="90670"/>
                </a:cubicBezTo>
                <a:cubicBezTo>
                  <a:pt x="225287" y="90611"/>
                  <a:pt x="232149" y="89013"/>
                  <a:pt x="238361" y="85937"/>
                </a:cubicBezTo>
                <a:cubicBezTo>
                  <a:pt x="245756" y="82387"/>
                  <a:pt x="268711" y="68484"/>
                  <a:pt x="271787" y="32514"/>
                </a:cubicBezTo>
                <a:cubicBezTo>
                  <a:pt x="265575" y="31982"/>
                  <a:pt x="259304" y="31508"/>
                  <a:pt x="253092" y="30739"/>
                </a:cubicBezTo>
                <a:cubicBezTo>
                  <a:pt x="251495" y="48724"/>
                  <a:pt x="243212" y="62805"/>
                  <a:pt x="230256" y="69017"/>
                </a:cubicBezTo>
                <a:cubicBezTo>
                  <a:pt x="226274" y="70938"/>
                  <a:pt x="222226" y="71890"/>
                  <a:pt x="218458" y="71890"/>
                </a:cubicBezTo>
                <a:cubicBezTo>
                  <a:pt x="214222" y="71890"/>
                  <a:pt x="210339" y="70687"/>
                  <a:pt x="207301" y="68307"/>
                </a:cubicBezTo>
                <a:cubicBezTo>
                  <a:pt x="200557" y="62923"/>
                  <a:pt x="198546" y="52215"/>
                  <a:pt x="201622" y="38135"/>
                </a:cubicBezTo>
                <a:lnTo>
                  <a:pt x="201740" y="37425"/>
                </a:lnTo>
                <a:cubicBezTo>
                  <a:pt x="202746" y="30799"/>
                  <a:pt x="205704" y="10506"/>
                  <a:pt x="191565" y="2638"/>
                </a:cubicBezTo>
                <a:cubicBezTo>
                  <a:pt x="188431" y="892"/>
                  <a:pt x="184910" y="1"/>
                  <a:pt x="1809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 rot="3310036">
            <a:off x="8519240" y="4267131"/>
            <a:ext cx="788848" cy="923116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17"/>
          <p:cNvGrpSpPr/>
          <p:nvPr/>
        </p:nvGrpSpPr>
        <p:grpSpPr>
          <a:xfrm>
            <a:off x="8575779" y="4428874"/>
            <a:ext cx="257726" cy="244105"/>
            <a:chOff x="8346187" y="436604"/>
            <a:chExt cx="144587" cy="136937"/>
          </a:xfrm>
        </p:grpSpPr>
        <p:sp>
          <p:nvSpPr>
            <p:cNvPr id="355" name="Google Shape;355;p17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17"/>
          <p:cNvSpPr/>
          <p:nvPr/>
        </p:nvSpPr>
        <p:spPr>
          <a:xfrm>
            <a:off x="139471" y="119068"/>
            <a:ext cx="738922" cy="560525"/>
          </a:xfrm>
          <a:custGeom>
            <a:rect b="b" l="l" r="r" t="t"/>
            <a:pathLst>
              <a:path extrusionOk="0" h="25071" w="33054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7"/>
          <p:cNvSpPr/>
          <p:nvPr/>
        </p:nvSpPr>
        <p:spPr>
          <a:xfrm rot="5400000">
            <a:off x="7796755" y="756061"/>
            <a:ext cx="522436" cy="415358"/>
          </a:xfrm>
          <a:custGeom>
            <a:rect b="b" l="l" r="r" t="t"/>
            <a:pathLst>
              <a:path extrusionOk="0" h="18578" w="23370">
                <a:moveTo>
                  <a:pt x="6508" y="5384"/>
                </a:moveTo>
                <a:cubicBezTo>
                  <a:pt x="9170" y="0"/>
                  <a:pt x="23369" y="533"/>
                  <a:pt x="23310" y="5443"/>
                </a:cubicBezTo>
                <a:cubicBezTo>
                  <a:pt x="23310" y="10354"/>
                  <a:pt x="0" y="18577"/>
                  <a:pt x="6508" y="53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17"/>
          <p:cNvGrpSpPr/>
          <p:nvPr/>
        </p:nvGrpSpPr>
        <p:grpSpPr>
          <a:xfrm rot="10800000">
            <a:off x="2070194" y="189624"/>
            <a:ext cx="476715" cy="257298"/>
            <a:chOff x="1981023" y="437427"/>
            <a:chExt cx="267442" cy="144339"/>
          </a:xfrm>
        </p:grpSpPr>
        <p:sp>
          <p:nvSpPr>
            <p:cNvPr id="362" name="Google Shape;362;p17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17"/>
          <p:cNvSpPr/>
          <p:nvPr/>
        </p:nvSpPr>
        <p:spPr>
          <a:xfrm rot="-3200741">
            <a:off x="-314443" y="3962543"/>
            <a:ext cx="796425" cy="738336"/>
          </a:xfrm>
          <a:custGeom>
            <a:rect b="b" l="l" r="r" t="t"/>
            <a:pathLst>
              <a:path extrusionOk="0" h="99218" w="107024">
                <a:moveTo>
                  <a:pt x="86199" y="0"/>
                </a:moveTo>
                <a:lnTo>
                  <a:pt x="69279" y="8164"/>
                </a:lnTo>
                <a:cubicBezTo>
                  <a:pt x="78389" y="26978"/>
                  <a:pt x="90636" y="62001"/>
                  <a:pt x="84779" y="75490"/>
                </a:cubicBezTo>
                <a:cubicBezTo>
                  <a:pt x="84128" y="77324"/>
                  <a:pt x="82649" y="78744"/>
                  <a:pt x="80815" y="79276"/>
                </a:cubicBezTo>
                <a:cubicBezTo>
                  <a:pt x="78288" y="80074"/>
                  <a:pt x="75444" y="80469"/>
                  <a:pt x="72307" y="80469"/>
                </a:cubicBezTo>
                <a:cubicBezTo>
                  <a:pt x="63104" y="80469"/>
                  <a:pt x="51379" y="77064"/>
                  <a:pt x="37746" y="70402"/>
                </a:cubicBezTo>
                <a:cubicBezTo>
                  <a:pt x="28457" y="65788"/>
                  <a:pt x="19583" y="60463"/>
                  <a:pt x="11241" y="54429"/>
                </a:cubicBezTo>
                <a:lnTo>
                  <a:pt x="5621" y="62001"/>
                </a:lnTo>
                <a:lnTo>
                  <a:pt x="1" y="69515"/>
                </a:lnTo>
                <a:cubicBezTo>
                  <a:pt x="9230" y="76200"/>
                  <a:pt x="18991" y="82057"/>
                  <a:pt x="29167" y="87086"/>
                </a:cubicBezTo>
                <a:cubicBezTo>
                  <a:pt x="45496" y="95132"/>
                  <a:pt x="59872" y="99214"/>
                  <a:pt x="72118" y="99214"/>
                </a:cubicBezTo>
                <a:cubicBezTo>
                  <a:pt x="72320" y="99216"/>
                  <a:pt x="72521" y="99218"/>
                  <a:pt x="72723" y="99218"/>
                </a:cubicBezTo>
                <a:cubicBezTo>
                  <a:pt x="77372" y="99218"/>
                  <a:pt x="82015" y="98561"/>
                  <a:pt x="86495" y="97143"/>
                </a:cubicBezTo>
                <a:cubicBezTo>
                  <a:pt x="93535" y="94954"/>
                  <a:pt x="99214" y="89748"/>
                  <a:pt x="102054" y="82885"/>
                </a:cubicBezTo>
                <a:cubicBezTo>
                  <a:pt x="107024" y="71290"/>
                  <a:pt x="105781" y="54074"/>
                  <a:pt x="98149" y="30350"/>
                </a:cubicBezTo>
                <a:cubicBezTo>
                  <a:pt x="94777" y="19997"/>
                  <a:pt x="90813" y="9821"/>
                  <a:pt x="861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" name="Google Shape;369;p17"/>
          <p:cNvGrpSpPr/>
          <p:nvPr/>
        </p:nvGrpSpPr>
        <p:grpSpPr>
          <a:xfrm rot="-5400000">
            <a:off x="246818" y="3777142"/>
            <a:ext cx="476715" cy="257298"/>
            <a:chOff x="1981023" y="437427"/>
            <a:chExt cx="267442" cy="144339"/>
          </a:xfrm>
        </p:grpSpPr>
        <p:sp>
          <p:nvSpPr>
            <p:cNvPr id="370" name="Google Shape;370;p17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17"/>
          <p:cNvSpPr/>
          <p:nvPr/>
        </p:nvSpPr>
        <p:spPr>
          <a:xfrm rot="-5400000">
            <a:off x="49023" y="4380470"/>
            <a:ext cx="869967" cy="616307"/>
          </a:xfrm>
          <a:custGeom>
            <a:rect b="b" l="l" r="r" t="t"/>
            <a:pathLst>
              <a:path extrusionOk="0" h="27566" w="38916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CUSTOM_3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"/>
          <p:cNvSpPr txBox="1"/>
          <p:nvPr>
            <p:ph type="title"/>
          </p:nvPr>
        </p:nvSpPr>
        <p:spPr>
          <a:xfrm>
            <a:off x="725525" y="2908833"/>
            <a:ext cx="45915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9" name="Google Shape;379;p18"/>
          <p:cNvSpPr txBox="1"/>
          <p:nvPr>
            <p:ph idx="1" type="subTitle"/>
          </p:nvPr>
        </p:nvSpPr>
        <p:spPr>
          <a:xfrm>
            <a:off x="725525" y="2028638"/>
            <a:ext cx="4591500" cy="88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80" name="Google Shape;380;p18"/>
          <p:cNvGrpSpPr/>
          <p:nvPr/>
        </p:nvGrpSpPr>
        <p:grpSpPr>
          <a:xfrm rot="5400000">
            <a:off x="27219" y="276349"/>
            <a:ext cx="476715" cy="257298"/>
            <a:chOff x="1981023" y="437427"/>
            <a:chExt cx="267442" cy="144339"/>
          </a:xfrm>
        </p:grpSpPr>
        <p:sp>
          <p:nvSpPr>
            <p:cNvPr id="381" name="Google Shape;381;p18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18"/>
          <p:cNvSpPr/>
          <p:nvPr/>
        </p:nvSpPr>
        <p:spPr>
          <a:xfrm rot="5400000">
            <a:off x="-70715" y="2634876"/>
            <a:ext cx="869967" cy="616307"/>
          </a:xfrm>
          <a:custGeom>
            <a:rect b="b" l="l" r="r" t="t"/>
            <a:pathLst>
              <a:path extrusionOk="0" h="27566" w="38916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18"/>
          <p:cNvGrpSpPr/>
          <p:nvPr/>
        </p:nvGrpSpPr>
        <p:grpSpPr>
          <a:xfrm rot="5400000">
            <a:off x="393809" y="2633025"/>
            <a:ext cx="257726" cy="244105"/>
            <a:chOff x="8346187" y="436604"/>
            <a:chExt cx="144587" cy="136937"/>
          </a:xfrm>
        </p:grpSpPr>
        <p:sp>
          <p:nvSpPr>
            <p:cNvPr id="389" name="Google Shape;389;p18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18"/>
          <p:cNvSpPr/>
          <p:nvPr/>
        </p:nvSpPr>
        <p:spPr>
          <a:xfrm rot="899605">
            <a:off x="933871" y="4635233"/>
            <a:ext cx="876104" cy="648319"/>
          </a:xfrm>
          <a:custGeom>
            <a:rect b="b" l="l" r="r" t="t"/>
            <a:pathLst>
              <a:path extrusionOk="0" h="87130" w="117743">
                <a:moveTo>
                  <a:pt x="43098" y="0"/>
                </a:moveTo>
                <a:cubicBezTo>
                  <a:pt x="39342" y="0"/>
                  <a:pt x="35790" y="837"/>
                  <a:pt x="32429" y="2503"/>
                </a:cubicBezTo>
                <a:cubicBezTo>
                  <a:pt x="19208" y="9051"/>
                  <a:pt x="9791" y="25577"/>
                  <a:pt x="4303" y="51707"/>
                </a:cubicBezTo>
                <a:cubicBezTo>
                  <a:pt x="1996" y="63182"/>
                  <a:pt x="499" y="74782"/>
                  <a:pt x="0" y="86506"/>
                </a:cubicBezTo>
                <a:lnTo>
                  <a:pt x="19770" y="87130"/>
                </a:lnTo>
                <a:cubicBezTo>
                  <a:pt x="20393" y="68483"/>
                  <a:pt x="26380" y="27573"/>
                  <a:pt x="41223" y="20276"/>
                </a:cubicBezTo>
                <a:cubicBezTo>
                  <a:pt x="41706" y="20030"/>
                  <a:pt x="42349" y="19885"/>
                  <a:pt x="43156" y="19885"/>
                </a:cubicBezTo>
                <a:cubicBezTo>
                  <a:pt x="47872" y="19885"/>
                  <a:pt x="58197" y="24829"/>
                  <a:pt x="75024" y="43413"/>
                </a:cubicBezTo>
                <a:cubicBezTo>
                  <a:pt x="84503" y="54015"/>
                  <a:pt x="93234" y="65303"/>
                  <a:pt x="101216" y="77089"/>
                </a:cubicBezTo>
                <a:lnTo>
                  <a:pt x="117743" y="66176"/>
                </a:lnTo>
                <a:cubicBezTo>
                  <a:pt x="109261" y="53578"/>
                  <a:pt x="99907" y="41542"/>
                  <a:pt x="89804" y="30192"/>
                </a:cubicBezTo>
                <a:cubicBezTo>
                  <a:pt x="71475" y="9977"/>
                  <a:pt x="56071" y="0"/>
                  <a:pt x="430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8"/>
          <p:cNvSpPr/>
          <p:nvPr/>
        </p:nvSpPr>
        <p:spPr>
          <a:xfrm rot="5400000">
            <a:off x="1229192" y="4452923"/>
            <a:ext cx="738922" cy="560525"/>
          </a:xfrm>
          <a:custGeom>
            <a:rect b="b" l="l" r="r" t="t"/>
            <a:pathLst>
              <a:path extrusionOk="0" h="25071" w="33054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" name="Google Shape;395;p18"/>
          <p:cNvGrpSpPr/>
          <p:nvPr/>
        </p:nvGrpSpPr>
        <p:grpSpPr>
          <a:xfrm>
            <a:off x="3477419" y="173699"/>
            <a:ext cx="476715" cy="257298"/>
            <a:chOff x="1981023" y="437427"/>
            <a:chExt cx="267442" cy="144339"/>
          </a:xfrm>
        </p:grpSpPr>
        <p:sp>
          <p:nvSpPr>
            <p:cNvPr id="396" name="Google Shape;396;p18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4" name="Google Shape;404;p19"/>
          <p:cNvSpPr/>
          <p:nvPr/>
        </p:nvSpPr>
        <p:spPr>
          <a:xfrm rot="-8552926">
            <a:off x="199373" y="4623033"/>
            <a:ext cx="788921" cy="923200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9"/>
          <p:cNvSpPr/>
          <p:nvPr/>
        </p:nvSpPr>
        <p:spPr>
          <a:xfrm rot="-8552926">
            <a:off x="475339" y="4597265"/>
            <a:ext cx="2022479" cy="674718"/>
          </a:xfrm>
          <a:custGeom>
            <a:rect b="b" l="l" r="r" t="t"/>
            <a:pathLst>
              <a:path extrusionOk="0" h="90671" w="271788">
                <a:moveTo>
                  <a:pt x="180922" y="1"/>
                </a:moveTo>
                <a:cubicBezTo>
                  <a:pt x="165861" y="1"/>
                  <a:pt x="144160" y="12710"/>
                  <a:pt x="111697" y="40028"/>
                </a:cubicBezTo>
                <a:cubicBezTo>
                  <a:pt x="99025" y="50691"/>
                  <a:pt x="85994" y="56061"/>
                  <a:pt x="72839" y="56061"/>
                </a:cubicBezTo>
                <a:cubicBezTo>
                  <a:pt x="70885" y="56061"/>
                  <a:pt x="68929" y="55943"/>
                  <a:pt x="66971" y="55705"/>
                </a:cubicBezTo>
                <a:cubicBezTo>
                  <a:pt x="37272" y="52097"/>
                  <a:pt x="15500" y="22634"/>
                  <a:pt x="15264" y="22338"/>
                </a:cubicBezTo>
                <a:lnTo>
                  <a:pt x="0" y="33342"/>
                </a:lnTo>
                <a:cubicBezTo>
                  <a:pt x="1065" y="34821"/>
                  <a:pt x="26623" y="69668"/>
                  <a:pt x="64545" y="74341"/>
                </a:cubicBezTo>
                <a:cubicBezTo>
                  <a:pt x="67377" y="74692"/>
                  <a:pt x="70197" y="74868"/>
                  <a:pt x="73005" y="74868"/>
                </a:cubicBezTo>
                <a:cubicBezTo>
                  <a:pt x="90551" y="74868"/>
                  <a:pt x="107590" y="68021"/>
                  <a:pt x="123706" y="54404"/>
                </a:cubicBezTo>
                <a:cubicBezTo>
                  <a:pt x="161971" y="22211"/>
                  <a:pt x="176422" y="18774"/>
                  <a:pt x="180791" y="18774"/>
                </a:cubicBezTo>
                <a:cubicBezTo>
                  <a:pt x="181913" y="18774"/>
                  <a:pt x="182370" y="19001"/>
                  <a:pt x="182395" y="19025"/>
                </a:cubicBezTo>
                <a:cubicBezTo>
                  <a:pt x="182809" y="19262"/>
                  <a:pt x="184820" y="22989"/>
                  <a:pt x="183164" y="34407"/>
                </a:cubicBezTo>
                <a:cubicBezTo>
                  <a:pt x="176952" y="63160"/>
                  <a:pt x="188311" y="77181"/>
                  <a:pt x="195647" y="82979"/>
                </a:cubicBezTo>
                <a:cubicBezTo>
                  <a:pt x="202027" y="87954"/>
                  <a:pt x="209912" y="90671"/>
                  <a:pt x="218043" y="90671"/>
                </a:cubicBezTo>
                <a:cubicBezTo>
                  <a:pt x="218130" y="90671"/>
                  <a:pt x="218218" y="90671"/>
                  <a:pt x="218305" y="90670"/>
                </a:cubicBezTo>
                <a:cubicBezTo>
                  <a:pt x="225287" y="90611"/>
                  <a:pt x="232149" y="89013"/>
                  <a:pt x="238361" y="85937"/>
                </a:cubicBezTo>
                <a:cubicBezTo>
                  <a:pt x="245756" y="82387"/>
                  <a:pt x="268711" y="68484"/>
                  <a:pt x="271787" y="32514"/>
                </a:cubicBezTo>
                <a:cubicBezTo>
                  <a:pt x="265575" y="31982"/>
                  <a:pt x="259304" y="31508"/>
                  <a:pt x="253092" y="30739"/>
                </a:cubicBezTo>
                <a:cubicBezTo>
                  <a:pt x="251495" y="48724"/>
                  <a:pt x="243212" y="62805"/>
                  <a:pt x="230256" y="69017"/>
                </a:cubicBezTo>
                <a:cubicBezTo>
                  <a:pt x="226274" y="70938"/>
                  <a:pt x="222226" y="71890"/>
                  <a:pt x="218458" y="71890"/>
                </a:cubicBezTo>
                <a:cubicBezTo>
                  <a:pt x="214222" y="71890"/>
                  <a:pt x="210339" y="70687"/>
                  <a:pt x="207301" y="68307"/>
                </a:cubicBezTo>
                <a:cubicBezTo>
                  <a:pt x="200557" y="62923"/>
                  <a:pt x="198546" y="52215"/>
                  <a:pt x="201622" y="38135"/>
                </a:cubicBezTo>
                <a:lnTo>
                  <a:pt x="201740" y="37425"/>
                </a:lnTo>
                <a:cubicBezTo>
                  <a:pt x="202746" y="30799"/>
                  <a:pt x="205704" y="10506"/>
                  <a:pt x="191565" y="2638"/>
                </a:cubicBezTo>
                <a:cubicBezTo>
                  <a:pt x="188431" y="892"/>
                  <a:pt x="184910" y="1"/>
                  <a:pt x="1809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9"/>
          <p:cNvSpPr/>
          <p:nvPr/>
        </p:nvSpPr>
        <p:spPr>
          <a:xfrm rot="-1800168">
            <a:off x="8377391" y="-196633"/>
            <a:ext cx="788707" cy="922950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173004" y="4603974"/>
            <a:ext cx="257726" cy="244105"/>
            <a:chOff x="8346187" y="436604"/>
            <a:chExt cx="144587" cy="136937"/>
          </a:xfrm>
        </p:grpSpPr>
        <p:sp>
          <p:nvSpPr>
            <p:cNvPr id="408" name="Google Shape;408;p19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9"/>
          <p:cNvSpPr/>
          <p:nvPr/>
        </p:nvSpPr>
        <p:spPr>
          <a:xfrm rot="-5400000">
            <a:off x="1134139" y="4210454"/>
            <a:ext cx="522436" cy="415358"/>
          </a:xfrm>
          <a:custGeom>
            <a:rect b="b" l="l" r="r" t="t"/>
            <a:pathLst>
              <a:path extrusionOk="0" h="18578" w="23370">
                <a:moveTo>
                  <a:pt x="6508" y="5384"/>
                </a:moveTo>
                <a:cubicBezTo>
                  <a:pt x="9170" y="0"/>
                  <a:pt x="23369" y="533"/>
                  <a:pt x="23310" y="5443"/>
                </a:cubicBezTo>
                <a:cubicBezTo>
                  <a:pt x="23310" y="10354"/>
                  <a:pt x="0" y="18577"/>
                  <a:pt x="6508" y="53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19"/>
          <p:cNvGrpSpPr/>
          <p:nvPr/>
        </p:nvGrpSpPr>
        <p:grpSpPr>
          <a:xfrm rot="10800000">
            <a:off x="8090969" y="235799"/>
            <a:ext cx="476715" cy="257298"/>
            <a:chOff x="1981023" y="437427"/>
            <a:chExt cx="267442" cy="144339"/>
          </a:xfrm>
        </p:grpSpPr>
        <p:sp>
          <p:nvSpPr>
            <p:cNvPr id="414" name="Google Shape;414;p19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19"/>
          <p:cNvGrpSpPr/>
          <p:nvPr/>
        </p:nvGrpSpPr>
        <p:grpSpPr>
          <a:xfrm rot="-5400000">
            <a:off x="10918" y="3787567"/>
            <a:ext cx="476715" cy="257298"/>
            <a:chOff x="1981023" y="437427"/>
            <a:chExt cx="267442" cy="144339"/>
          </a:xfrm>
        </p:grpSpPr>
        <p:sp>
          <p:nvSpPr>
            <p:cNvPr id="421" name="Google Shape;421;p19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9" name="Google Shape;429;p20"/>
          <p:cNvSpPr/>
          <p:nvPr/>
        </p:nvSpPr>
        <p:spPr>
          <a:xfrm rot="-8999832">
            <a:off x="1144104" y="-659089"/>
            <a:ext cx="1993580" cy="1144160"/>
          </a:xfrm>
          <a:custGeom>
            <a:rect b="b" l="l" r="r" t="t"/>
            <a:pathLst>
              <a:path extrusionOk="0" h="153798" w="267977">
                <a:moveTo>
                  <a:pt x="211487" y="1"/>
                </a:moveTo>
                <a:cubicBezTo>
                  <a:pt x="204542" y="1"/>
                  <a:pt x="197876" y="1170"/>
                  <a:pt x="191456" y="3502"/>
                </a:cubicBezTo>
                <a:cubicBezTo>
                  <a:pt x="172061" y="10549"/>
                  <a:pt x="157967" y="26889"/>
                  <a:pt x="144310" y="42667"/>
                </a:cubicBezTo>
                <a:cubicBezTo>
                  <a:pt x="134020" y="54578"/>
                  <a:pt x="123418" y="66926"/>
                  <a:pt x="111132" y="74222"/>
                </a:cubicBezTo>
                <a:cubicBezTo>
                  <a:pt x="105717" y="77453"/>
                  <a:pt x="100221" y="78852"/>
                  <a:pt x="94566" y="78852"/>
                </a:cubicBezTo>
                <a:cubicBezTo>
                  <a:pt x="81008" y="78852"/>
                  <a:pt x="66537" y="70811"/>
                  <a:pt x="50078" y="60690"/>
                </a:cubicBezTo>
                <a:cubicBezTo>
                  <a:pt x="38967" y="53811"/>
                  <a:pt x="29674" y="48083"/>
                  <a:pt x="21168" y="48083"/>
                </a:cubicBezTo>
                <a:cubicBezTo>
                  <a:pt x="18646" y="48083"/>
                  <a:pt x="16193" y="48587"/>
                  <a:pt x="13783" y="49714"/>
                </a:cubicBezTo>
                <a:cubicBezTo>
                  <a:pt x="7858" y="52520"/>
                  <a:pt x="4116" y="58507"/>
                  <a:pt x="2807" y="67487"/>
                </a:cubicBezTo>
                <a:cubicBezTo>
                  <a:pt x="0" y="87069"/>
                  <a:pt x="10103" y="107711"/>
                  <a:pt x="32803" y="128977"/>
                </a:cubicBezTo>
                <a:cubicBezTo>
                  <a:pt x="42844" y="138332"/>
                  <a:pt x="53882" y="146626"/>
                  <a:pt x="65607" y="153798"/>
                </a:cubicBezTo>
                <a:lnTo>
                  <a:pt x="75647" y="136773"/>
                </a:lnTo>
                <a:cubicBezTo>
                  <a:pt x="65170" y="130287"/>
                  <a:pt x="55317" y="122866"/>
                  <a:pt x="46336" y="114509"/>
                </a:cubicBezTo>
                <a:cubicBezTo>
                  <a:pt x="34175" y="103159"/>
                  <a:pt x="20144" y="86258"/>
                  <a:pt x="22389" y="70293"/>
                </a:cubicBezTo>
                <a:cubicBezTo>
                  <a:pt x="22513" y="69607"/>
                  <a:pt x="22638" y="68921"/>
                  <a:pt x="22825" y="68298"/>
                </a:cubicBezTo>
                <a:cubicBezTo>
                  <a:pt x="26754" y="69545"/>
                  <a:pt x="34363" y="74285"/>
                  <a:pt x="39726" y="77528"/>
                </a:cubicBezTo>
                <a:cubicBezTo>
                  <a:pt x="54183" y="86475"/>
                  <a:pt x="73875" y="98601"/>
                  <a:pt x="94814" y="98601"/>
                </a:cubicBezTo>
                <a:cubicBezTo>
                  <a:pt x="103501" y="98601"/>
                  <a:pt x="112403" y="96514"/>
                  <a:pt x="121235" y="91247"/>
                </a:cubicBezTo>
                <a:cubicBezTo>
                  <a:pt x="136327" y="82330"/>
                  <a:pt x="147989" y="68734"/>
                  <a:pt x="159339" y="55638"/>
                </a:cubicBezTo>
                <a:cubicBezTo>
                  <a:pt x="171812" y="41107"/>
                  <a:pt x="183661" y="27388"/>
                  <a:pt x="198192" y="22087"/>
                </a:cubicBezTo>
                <a:cubicBezTo>
                  <a:pt x="201720" y="20823"/>
                  <a:pt x="206093" y="19712"/>
                  <a:pt x="211634" y="19712"/>
                </a:cubicBezTo>
                <a:cubicBezTo>
                  <a:pt x="221959" y="19712"/>
                  <a:pt x="236340" y="23570"/>
                  <a:pt x="256876" y="37490"/>
                </a:cubicBezTo>
                <a:lnTo>
                  <a:pt x="267977" y="21089"/>
                </a:lnTo>
                <a:cubicBezTo>
                  <a:pt x="247165" y="7008"/>
                  <a:pt x="228491" y="1"/>
                  <a:pt x="2114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0"/>
          <p:cNvSpPr/>
          <p:nvPr/>
        </p:nvSpPr>
        <p:spPr>
          <a:xfrm>
            <a:off x="8094571" y="-7"/>
            <a:ext cx="738922" cy="560525"/>
          </a:xfrm>
          <a:custGeom>
            <a:rect b="b" l="l" r="r" t="t"/>
            <a:pathLst>
              <a:path extrusionOk="0" h="25071" w="33054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20"/>
          <p:cNvGrpSpPr/>
          <p:nvPr/>
        </p:nvGrpSpPr>
        <p:grpSpPr>
          <a:xfrm rot="10800000">
            <a:off x="1202669" y="56274"/>
            <a:ext cx="476715" cy="257298"/>
            <a:chOff x="1981023" y="437427"/>
            <a:chExt cx="267442" cy="144339"/>
          </a:xfrm>
        </p:grpSpPr>
        <p:sp>
          <p:nvSpPr>
            <p:cNvPr id="432" name="Google Shape;432;p20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20"/>
          <p:cNvSpPr/>
          <p:nvPr/>
        </p:nvSpPr>
        <p:spPr>
          <a:xfrm rot="-8600741">
            <a:off x="7370210" y="4801488"/>
            <a:ext cx="796425" cy="738336"/>
          </a:xfrm>
          <a:custGeom>
            <a:rect b="b" l="l" r="r" t="t"/>
            <a:pathLst>
              <a:path extrusionOk="0" h="99218" w="107024">
                <a:moveTo>
                  <a:pt x="86199" y="0"/>
                </a:moveTo>
                <a:lnTo>
                  <a:pt x="69279" y="8164"/>
                </a:lnTo>
                <a:cubicBezTo>
                  <a:pt x="78389" y="26978"/>
                  <a:pt x="90636" y="62001"/>
                  <a:pt x="84779" y="75490"/>
                </a:cubicBezTo>
                <a:cubicBezTo>
                  <a:pt x="84128" y="77324"/>
                  <a:pt x="82649" y="78744"/>
                  <a:pt x="80815" y="79276"/>
                </a:cubicBezTo>
                <a:cubicBezTo>
                  <a:pt x="78288" y="80074"/>
                  <a:pt x="75444" y="80469"/>
                  <a:pt x="72307" y="80469"/>
                </a:cubicBezTo>
                <a:cubicBezTo>
                  <a:pt x="63104" y="80469"/>
                  <a:pt x="51379" y="77064"/>
                  <a:pt x="37746" y="70402"/>
                </a:cubicBezTo>
                <a:cubicBezTo>
                  <a:pt x="28457" y="65788"/>
                  <a:pt x="19583" y="60463"/>
                  <a:pt x="11241" y="54429"/>
                </a:cubicBezTo>
                <a:lnTo>
                  <a:pt x="5621" y="62001"/>
                </a:lnTo>
                <a:lnTo>
                  <a:pt x="1" y="69515"/>
                </a:lnTo>
                <a:cubicBezTo>
                  <a:pt x="9230" y="76200"/>
                  <a:pt x="18991" y="82057"/>
                  <a:pt x="29167" y="87086"/>
                </a:cubicBezTo>
                <a:cubicBezTo>
                  <a:pt x="45496" y="95132"/>
                  <a:pt x="59872" y="99214"/>
                  <a:pt x="72118" y="99214"/>
                </a:cubicBezTo>
                <a:cubicBezTo>
                  <a:pt x="72320" y="99216"/>
                  <a:pt x="72521" y="99218"/>
                  <a:pt x="72723" y="99218"/>
                </a:cubicBezTo>
                <a:cubicBezTo>
                  <a:pt x="77372" y="99218"/>
                  <a:pt x="82015" y="98561"/>
                  <a:pt x="86495" y="97143"/>
                </a:cubicBezTo>
                <a:cubicBezTo>
                  <a:pt x="93535" y="94954"/>
                  <a:pt x="99214" y="89748"/>
                  <a:pt x="102054" y="82885"/>
                </a:cubicBezTo>
                <a:cubicBezTo>
                  <a:pt x="107024" y="71290"/>
                  <a:pt x="105781" y="54074"/>
                  <a:pt x="98149" y="30350"/>
                </a:cubicBezTo>
                <a:cubicBezTo>
                  <a:pt x="94777" y="19997"/>
                  <a:pt x="90813" y="9821"/>
                  <a:pt x="861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0"/>
          <p:cNvSpPr/>
          <p:nvPr/>
        </p:nvSpPr>
        <p:spPr>
          <a:xfrm rot="1460563">
            <a:off x="6834835" y="4491642"/>
            <a:ext cx="888652" cy="629564"/>
          </a:xfrm>
          <a:custGeom>
            <a:rect b="b" l="l" r="r" t="t"/>
            <a:pathLst>
              <a:path extrusionOk="0" h="27566" w="38916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0" name="Google Shape;440;p20"/>
          <p:cNvGrpSpPr/>
          <p:nvPr/>
        </p:nvGrpSpPr>
        <p:grpSpPr>
          <a:xfrm>
            <a:off x="283104" y="4736574"/>
            <a:ext cx="257726" cy="244105"/>
            <a:chOff x="8346187" y="436604"/>
            <a:chExt cx="144587" cy="136937"/>
          </a:xfrm>
        </p:grpSpPr>
        <p:sp>
          <p:nvSpPr>
            <p:cNvPr id="441" name="Google Shape;441;p20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2284313" y="2165400"/>
            <a:ext cx="4514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3"/>
          <p:cNvSpPr txBox="1"/>
          <p:nvPr>
            <p:ph hasCustomPrompt="1" idx="2" type="title"/>
          </p:nvPr>
        </p:nvSpPr>
        <p:spPr>
          <a:xfrm>
            <a:off x="3823513" y="1323600"/>
            <a:ext cx="143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/>
          <p:nvPr>
            <p:ph idx="1" type="subTitle"/>
          </p:nvPr>
        </p:nvSpPr>
        <p:spPr>
          <a:xfrm>
            <a:off x="3082013" y="3007200"/>
            <a:ext cx="2919000" cy="8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3"/>
          <p:cNvSpPr/>
          <p:nvPr/>
        </p:nvSpPr>
        <p:spPr>
          <a:xfrm rot="6102017">
            <a:off x="-355543" y="993393"/>
            <a:ext cx="1355722" cy="1003236"/>
          </a:xfrm>
          <a:custGeom>
            <a:rect b="b" l="l" r="r" t="t"/>
            <a:pathLst>
              <a:path extrusionOk="0" h="87130" w="117743">
                <a:moveTo>
                  <a:pt x="43098" y="0"/>
                </a:moveTo>
                <a:cubicBezTo>
                  <a:pt x="39342" y="0"/>
                  <a:pt x="35790" y="837"/>
                  <a:pt x="32429" y="2503"/>
                </a:cubicBezTo>
                <a:cubicBezTo>
                  <a:pt x="19208" y="9051"/>
                  <a:pt x="9791" y="25577"/>
                  <a:pt x="4303" y="51707"/>
                </a:cubicBezTo>
                <a:cubicBezTo>
                  <a:pt x="1996" y="63182"/>
                  <a:pt x="499" y="74782"/>
                  <a:pt x="0" y="86506"/>
                </a:cubicBezTo>
                <a:lnTo>
                  <a:pt x="19770" y="87130"/>
                </a:lnTo>
                <a:cubicBezTo>
                  <a:pt x="20393" y="68483"/>
                  <a:pt x="26380" y="27573"/>
                  <a:pt x="41223" y="20276"/>
                </a:cubicBezTo>
                <a:cubicBezTo>
                  <a:pt x="41706" y="20030"/>
                  <a:pt x="42349" y="19885"/>
                  <a:pt x="43156" y="19885"/>
                </a:cubicBezTo>
                <a:cubicBezTo>
                  <a:pt x="47872" y="19885"/>
                  <a:pt x="58197" y="24829"/>
                  <a:pt x="75024" y="43413"/>
                </a:cubicBezTo>
                <a:cubicBezTo>
                  <a:pt x="84503" y="54015"/>
                  <a:pt x="93234" y="65303"/>
                  <a:pt x="101216" y="77089"/>
                </a:cubicBezTo>
                <a:lnTo>
                  <a:pt x="117743" y="66176"/>
                </a:lnTo>
                <a:cubicBezTo>
                  <a:pt x="109261" y="53578"/>
                  <a:pt x="99907" y="41542"/>
                  <a:pt x="89804" y="30192"/>
                </a:cubicBezTo>
                <a:cubicBezTo>
                  <a:pt x="71475" y="9977"/>
                  <a:pt x="56071" y="0"/>
                  <a:pt x="430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 rot="-10358994">
            <a:off x="8088445" y="4203842"/>
            <a:ext cx="1292500" cy="1198230"/>
          </a:xfrm>
          <a:custGeom>
            <a:rect b="b" l="l" r="r" t="t"/>
            <a:pathLst>
              <a:path extrusionOk="0" h="99218" w="107024">
                <a:moveTo>
                  <a:pt x="86199" y="0"/>
                </a:moveTo>
                <a:lnTo>
                  <a:pt x="69279" y="8164"/>
                </a:lnTo>
                <a:cubicBezTo>
                  <a:pt x="78389" y="26978"/>
                  <a:pt x="90636" y="62001"/>
                  <a:pt x="84779" y="75490"/>
                </a:cubicBezTo>
                <a:cubicBezTo>
                  <a:pt x="84128" y="77324"/>
                  <a:pt x="82649" y="78744"/>
                  <a:pt x="80815" y="79276"/>
                </a:cubicBezTo>
                <a:cubicBezTo>
                  <a:pt x="78288" y="80074"/>
                  <a:pt x="75444" y="80469"/>
                  <a:pt x="72307" y="80469"/>
                </a:cubicBezTo>
                <a:cubicBezTo>
                  <a:pt x="63104" y="80469"/>
                  <a:pt x="51379" y="77064"/>
                  <a:pt x="37746" y="70402"/>
                </a:cubicBezTo>
                <a:cubicBezTo>
                  <a:pt x="28457" y="65788"/>
                  <a:pt x="19583" y="60463"/>
                  <a:pt x="11241" y="54429"/>
                </a:cubicBezTo>
                <a:lnTo>
                  <a:pt x="5621" y="62001"/>
                </a:lnTo>
                <a:lnTo>
                  <a:pt x="1" y="69515"/>
                </a:lnTo>
                <a:cubicBezTo>
                  <a:pt x="9230" y="76200"/>
                  <a:pt x="18991" y="82057"/>
                  <a:pt x="29167" y="87086"/>
                </a:cubicBezTo>
                <a:cubicBezTo>
                  <a:pt x="45496" y="95132"/>
                  <a:pt x="59872" y="99214"/>
                  <a:pt x="72118" y="99214"/>
                </a:cubicBezTo>
                <a:cubicBezTo>
                  <a:pt x="72320" y="99216"/>
                  <a:pt x="72521" y="99218"/>
                  <a:pt x="72723" y="99218"/>
                </a:cubicBezTo>
                <a:cubicBezTo>
                  <a:pt x="77372" y="99218"/>
                  <a:pt x="82015" y="98561"/>
                  <a:pt x="86495" y="97143"/>
                </a:cubicBezTo>
                <a:cubicBezTo>
                  <a:pt x="93535" y="94954"/>
                  <a:pt x="99214" y="89748"/>
                  <a:pt x="102054" y="82885"/>
                </a:cubicBezTo>
                <a:cubicBezTo>
                  <a:pt x="107024" y="71290"/>
                  <a:pt x="105781" y="54074"/>
                  <a:pt x="98149" y="30350"/>
                </a:cubicBezTo>
                <a:cubicBezTo>
                  <a:pt x="94777" y="19997"/>
                  <a:pt x="90813" y="9821"/>
                  <a:pt x="861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 rot="-896450">
            <a:off x="7913758" y="-295732"/>
            <a:ext cx="1453617" cy="1701032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 rot="5400000">
            <a:off x="27569" y="486149"/>
            <a:ext cx="476715" cy="257298"/>
            <a:chOff x="1981023" y="437427"/>
            <a:chExt cx="267442" cy="144339"/>
          </a:xfrm>
        </p:grpSpPr>
        <p:sp>
          <p:nvSpPr>
            <p:cNvPr id="47" name="Google Shape;47;p3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3"/>
          <p:cNvSpPr/>
          <p:nvPr/>
        </p:nvSpPr>
        <p:spPr>
          <a:xfrm rot="10236651">
            <a:off x="-141605" y="3802028"/>
            <a:ext cx="1296476" cy="1517145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>
            <a:off x="2879868" y="4449421"/>
            <a:ext cx="3323288" cy="1108680"/>
          </a:xfrm>
          <a:custGeom>
            <a:rect b="b" l="l" r="r" t="t"/>
            <a:pathLst>
              <a:path extrusionOk="0" h="90671" w="271788">
                <a:moveTo>
                  <a:pt x="180922" y="1"/>
                </a:moveTo>
                <a:cubicBezTo>
                  <a:pt x="165861" y="1"/>
                  <a:pt x="144160" y="12710"/>
                  <a:pt x="111697" y="40028"/>
                </a:cubicBezTo>
                <a:cubicBezTo>
                  <a:pt x="99025" y="50691"/>
                  <a:pt x="85994" y="56061"/>
                  <a:pt x="72839" y="56061"/>
                </a:cubicBezTo>
                <a:cubicBezTo>
                  <a:pt x="70885" y="56061"/>
                  <a:pt x="68929" y="55943"/>
                  <a:pt x="66971" y="55705"/>
                </a:cubicBezTo>
                <a:cubicBezTo>
                  <a:pt x="37272" y="52097"/>
                  <a:pt x="15500" y="22634"/>
                  <a:pt x="15264" y="22338"/>
                </a:cubicBezTo>
                <a:lnTo>
                  <a:pt x="0" y="33342"/>
                </a:lnTo>
                <a:cubicBezTo>
                  <a:pt x="1065" y="34821"/>
                  <a:pt x="26623" y="69668"/>
                  <a:pt x="64545" y="74341"/>
                </a:cubicBezTo>
                <a:cubicBezTo>
                  <a:pt x="67377" y="74692"/>
                  <a:pt x="70197" y="74868"/>
                  <a:pt x="73005" y="74868"/>
                </a:cubicBezTo>
                <a:cubicBezTo>
                  <a:pt x="90551" y="74868"/>
                  <a:pt x="107590" y="68021"/>
                  <a:pt x="123706" y="54404"/>
                </a:cubicBezTo>
                <a:cubicBezTo>
                  <a:pt x="161971" y="22211"/>
                  <a:pt x="176422" y="18774"/>
                  <a:pt x="180791" y="18774"/>
                </a:cubicBezTo>
                <a:cubicBezTo>
                  <a:pt x="181913" y="18774"/>
                  <a:pt x="182370" y="19001"/>
                  <a:pt x="182395" y="19025"/>
                </a:cubicBezTo>
                <a:cubicBezTo>
                  <a:pt x="182809" y="19262"/>
                  <a:pt x="184820" y="22989"/>
                  <a:pt x="183164" y="34407"/>
                </a:cubicBezTo>
                <a:cubicBezTo>
                  <a:pt x="176952" y="63160"/>
                  <a:pt x="188311" y="77181"/>
                  <a:pt x="195647" y="82979"/>
                </a:cubicBezTo>
                <a:cubicBezTo>
                  <a:pt x="202027" y="87954"/>
                  <a:pt x="209912" y="90671"/>
                  <a:pt x="218043" y="90671"/>
                </a:cubicBezTo>
                <a:cubicBezTo>
                  <a:pt x="218130" y="90671"/>
                  <a:pt x="218218" y="90671"/>
                  <a:pt x="218305" y="90670"/>
                </a:cubicBezTo>
                <a:cubicBezTo>
                  <a:pt x="225287" y="90611"/>
                  <a:pt x="232149" y="89013"/>
                  <a:pt x="238361" y="85937"/>
                </a:cubicBezTo>
                <a:cubicBezTo>
                  <a:pt x="245756" y="82387"/>
                  <a:pt x="268711" y="68484"/>
                  <a:pt x="271787" y="32514"/>
                </a:cubicBezTo>
                <a:cubicBezTo>
                  <a:pt x="265575" y="31982"/>
                  <a:pt x="259304" y="31508"/>
                  <a:pt x="253092" y="30739"/>
                </a:cubicBezTo>
                <a:cubicBezTo>
                  <a:pt x="251495" y="48724"/>
                  <a:pt x="243212" y="62805"/>
                  <a:pt x="230256" y="69017"/>
                </a:cubicBezTo>
                <a:cubicBezTo>
                  <a:pt x="226274" y="70938"/>
                  <a:pt x="222226" y="71890"/>
                  <a:pt x="218458" y="71890"/>
                </a:cubicBezTo>
                <a:cubicBezTo>
                  <a:pt x="214222" y="71890"/>
                  <a:pt x="210339" y="70687"/>
                  <a:pt x="207301" y="68307"/>
                </a:cubicBezTo>
                <a:cubicBezTo>
                  <a:pt x="200557" y="62923"/>
                  <a:pt x="198546" y="52215"/>
                  <a:pt x="201622" y="38135"/>
                </a:cubicBezTo>
                <a:lnTo>
                  <a:pt x="201740" y="37425"/>
                </a:lnTo>
                <a:cubicBezTo>
                  <a:pt x="202746" y="30799"/>
                  <a:pt x="205704" y="10506"/>
                  <a:pt x="191565" y="2638"/>
                </a:cubicBezTo>
                <a:cubicBezTo>
                  <a:pt x="188431" y="892"/>
                  <a:pt x="184910" y="1"/>
                  <a:pt x="1809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2057209" y="4209485"/>
            <a:ext cx="1257306" cy="999636"/>
          </a:xfrm>
          <a:custGeom>
            <a:rect b="b" l="l" r="r" t="t"/>
            <a:pathLst>
              <a:path extrusionOk="0" h="18578" w="23370">
                <a:moveTo>
                  <a:pt x="6508" y="5384"/>
                </a:moveTo>
                <a:cubicBezTo>
                  <a:pt x="9170" y="0"/>
                  <a:pt x="23369" y="533"/>
                  <a:pt x="23310" y="5443"/>
                </a:cubicBezTo>
                <a:cubicBezTo>
                  <a:pt x="23310" y="10354"/>
                  <a:pt x="0" y="18577"/>
                  <a:pt x="6508" y="53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282192" y="1452764"/>
            <a:ext cx="1411970" cy="1000301"/>
          </a:xfrm>
          <a:custGeom>
            <a:rect b="b" l="l" r="r" t="t"/>
            <a:pathLst>
              <a:path extrusionOk="0" h="27566" w="38916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8715429" y="4091874"/>
            <a:ext cx="257726" cy="244105"/>
            <a:chOff x="8346187" y="436604"/>
            <a:chExt cx="144587" cy="136937"/>
          </a:xfrm>
        </p:grpSpPr>
        <p:sp>
          <p:nvSpPr>
            <p:cNvPr id="58" name="Google Shape;58;p3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3"/>
          <p:cNvSpPr/>
          <p:nvPr/>
        </p:nvSpPr>
        <p:spPr>
          <a:xfrm flipH="1" rot="8999581">
            <a:off x="4565385" y="-738789"/>
            <a:ext cx="3178876" cy="1824428"/>
          </a:xfrm>
          <a:custGeom>
            <a:rect b="b" l="l" r="r" t="t"/>
            <a:pathLst>
              <a:path extrusionOk="0" h="153798" w="267977">
                <a:moveTo>
                  <a:pt x="211487" y="1"/>
                </a:moveTo>
                <a:cubicBezTo>
                  <a:pt x="204542" y="1"/>
                  <a:pt x="197876" y="1170"/>
                  <a:pt x="191456" y="3502"/>
                </a:cubicBezTo>
                <a:cubicBezTo>
                  <a:pt x="172061" y="10549"/>
                  <a:pt x="157967" y="26889"/>
                  <a:pt x="144310" y="42667"/>
                </a:cubicBezTo>
                <a:cubicBezTo>
                  <a:pt x="134020" y="54578"/>
                  <a:pt x="123418" y="66926"/>
                  <a:pt x="111132" y="74222"/>
                </a:cubicBezTo>
                <a:cubicBezTo>
                  <a:pt x="105717" y="77453"/>
                  <a:pt x="100221" y="78852"/>
                  <a:pt x="94566" y="78852"/>
                </a:cubicBezTo>
                <a:cubicBezTo>
                  <a:pt x="81008" y="78852"/>
                  <a:pt x="66537" y="70811"/>
                  <a:pt x="50078" y="60690"/>
                </a:cubicBezTo>
                <a:cubicBezTo>
                  <a:pt x="38967" y="53811"/>
                  <a:pt x="29674" y="48083"/>
                  <a:pt x="21168" y="48083"/>
                </a:cubicBezTo>
                <a:cubicBezTo>
                  <a:pt x="18646" y="48083"/>
                  <a:pt x="16193" y="48587"/>
                  <a:pt x="13783" y="49714"/>
                </a:cubicBezTo>
                <a:cubicBezTo>
                  <a:pt x="7858" y="52520"/>
                  <a:pt x="4116" y="58507"/>
                  <a:pt x="2807" y="67487"/>
                </a:cubicBezTo>
                <a:cubicBezTo>
                  <a:pt x="0" y="87069"/>
                  <a:pt x="10103" y="107711"/>
                  <a:pt x="32803" y="128977"/>
                </a:cubicBezTo>
                <a:cubicBezTo>
                  <a:pt x="42844" y="138332"/>
                  <a:pt x="53882" y="146626"/>
                  <a:pt x="65607" y="153798"/>
                </a:cubicBezTo>
                <a:lnTo>
                  <a:pt x="75647" y="136773"/>
                </a:lnTo>
                <a:cubicBezTo>
                  <a:pt x="65170" y="130287"/>
                  <a:pt x="55317" y="122866"/>
                  <a:pt x="46336" y="114509"/>
                </a:cubicBezTo>
                <a:cubicBezTo>
                  <a:pt x="34175" y="103159"/>
                  <a:pt x="20144" y="86258"/>
                  <a:pt x="22389" y="70293"/>
                </a:cubicBezTo>
                <a:cubicBezTo>
                  <a:pt x="22513" y="69607"/>
                  <a:pt x="22638" y="68921"/>
                  <a:pt x="22825" y="68298"/>
                </a:cubicBezTo>
                <a:cubicBezTo>
                  <a:pt x="26754" y="69545"/>
                  <a:pt x="34363" y="74285"/>
                  <a:pt x="39726" y="77528"/>
                </a:cubicBezTo>
                <a:cubicBezTo>
                  <a:pt x="54183" y="86475"/>
                  <a:pt x="73875" y="98601"/>
                  <a:pt x="94814" y="98601"/>
                </a:cubicBezTo>
                <a:cubicBezTo>
                  <a:pt x="103501" y="98601"/>
                  <a:pt x="112403" y="96514"/>
                  <a:pt x="121235" y="91247"/>
                </a:cubicBezTo>
                <a:cubicBezTo>
                  <a:pt x="136327" y="82330"/>
                  <a:pt x="147989" y="68734"/>
                  <a:pt x="159339" y="55638"/>
                </a:cubicBezTo>
                <a:cubicBezTo>
                  <a:pt x="171812" y="41107"/>
                  <a:pt x="183661" y="27388"/>
                  <a:pt x="198192" y="22087"/>
                </a:cubicBezTo>
                <a:cubicBezTo>
                  <a:pt x="201720" y="20823"/>
                  <a:pt x="206093" y="19712"/>
                  <a:pt x="211634" y="19712"/>
                </a:cubicBezTo>
                <a:cubicBezTo>
                  <a:pt x="221959" y="19712"/>
                  <a:pt x="236340" y="23570"/>
                  <a:pt x="256876" y="37490"/>
                </a:cubicBezTo>
                <a:lnTo>
                  <a:pt x="267977" y="21089"/>
                </a:lnTo>
                <a:cubicBezTo>
                  <a:pt x="247165" y="7008"/>
                  <a:pt x="228491" y="1"/>
                  <a:pt x="21148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4_1_1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7" name="Google Shape;447;p21"/>
          <p:cNvSpPr/>
          <p:nvPr/>
        </p:nvSpPr>
        <p:spPr>
          <a:xfrm rot="5400000">
            <a:off x="-271586" y="226674"/>
            <a:ext cx="876008" cy="648247"/>
          </a:xfrm>
          <a:custGeom>
            <a:rect b="b" l="l" r="r" t="t"/>
            <a:pathLst>
              <a:path extrusionOk="0" h="87130" w="117743">
                <a:moveTo>
                  <a:pt x="43098" y="0"/>
                </a:moveTo>
                <a:cubicBezTo>
                  <a:pt x="39342" y="0"/>
                  <a:pt x="35790" y="837"/>
                  <a:pt x="32429" y="2503"/>
                </a:cubicBezTo>
                <a:cubicBezTo>
                  <a:pt x="19208" y="9051"/>
                  <a:pt x="9791" y="25577"/>
                  <a:pt x="4303" y="51707"/>
                </a:cubicBezTo>
                <a:cubicBezTo>
                  <a:pt x="1996" y="63182"/>
                  <a:pt x="499" y="74782"/>
                  <a:pt x="0" y="86506"/>
                </a:cubicBezTo>
                <a:lnTo>
                  <a:pt x="19770" y="87130"/>
                </a:lnTo>
                <a:cubicBezTo>
                  <a:pt x="20393" y="68483"/>
                  <a:pt x="26380" y="27573"/>
                  <a:pt x="41223" y="20276"/>
                </a:cubicBezTo>
                <a:cubicBezTo>
                  <a:pt x="41706" y="20030"/>
                  <a:pt x="42349" y="19885"/>
                  <a:pt x="43156" y="19885"/>
                </a:cubicBezTo>
                <a:cubicBezTo>
                  <a:pt x="47872" y="19885"/>
                  <a:pt x="58197" y="24829"/>
                  <a:pt x="75024" y="43413"/>
                </a:cubicBezTo>
                <a:cubicBezTo>
                  <a:pt x="84503" y="54015"/>
                  <a:pt x="93234" y="65303"/>
                  <a:pt x="101216" y="77089"/>
                </a:cubicBezTo>
                <a:lnTo>
                  <a:pt x="117743" y="66176"/>
                </a:lnTo>
                <a:cubicBezTo>
                  <a:pt x="109261" y="53578"/>
                  <a:pt x="99907" y="41542"/>
                  <a:pt x="89804" y="30192"/>
                </a:cubicBezTo>
                <a:cubicBezTo>
                  <a:pt x="71475" y="9977"/>
                  <a:pt x="56071" y="0"/>
                  <a:pt x="430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1"/>
          <p:cNvSpPr/>
          <p:nvPr/>
        </p:nvSpPr>
        <p:spPr>
          <a:xfrm rot="4143388">
            <a:off x="8425506" y="4243798"/>
            <a:ext cx="788948" cy="923233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21"/>
          <p:cNvGrpSpPr/>
          <p:nvPr/>
        </p:nvGrpSpPr>
        <p:grpSpPr>
          <a:xfrm rot="10800000">
            <a:off x="8247838" y="4667755"/>
            <a:ext cx="476715" cy="257298"/>
            <a:chOff x="1981023" y="437427"/>
            <a:chExt cx="267442" cy="144339"/>
          </a:xfrm>
        </p:grpSpPr>
        <p:sp>
          <p:nvSpPr>
            <p:cNvPr id="450" name="Google Shape;450;p21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21"/>
          <p:cNvGrpSpPr/>
          <p:nvPr/>
        </p:nvGrpSpPr>
        <p:grpSpPr>
          <a:xfrm rot="10800000">
            <a:off x="1814017" y="4674349"/>
            <a:ext cx="257726" cy="244105"/>
            <a:chOff x="8346187" y="436604"/>
            <a:chExt cx="144587" cy="136937"/>
          </a:xfrm>
        </p:grpSpPr>
        <p:sp>
          <p:nvSpPr>
            <p:cNvPr id="457" name="Google Shape;457;p21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21"/>
          <p:cNvGrpSpPr/>
          <p:nvPr/>
        </p:nvGrpSpPr>
        <p:grpSpPr>
          <a:xfrm rot="10800000">
            <a:off x="140892" y="703524"/>
            <a:ext cx="257726" cy="244105"/>
            <a:chOff x="8346187" y="436604"/>
            <a:chExt cx="144587" cy="136937"/>
          </a:xfrm>
        </p:grpSpPr>
        <p:sp>
          <p:nvSpPr>
            <p:cNvPr id="462" name="Google Shape;462;p21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21"/>
          <p:cNvGrpSpPr/>
          <p:nvPr/>
        </p:nvGrpSpPr>
        <p:grpSpPr>
          <a:xfrm rot="-5400000">
            <a:off x="8633113" y="186030"/>
            <a:ext cx="476715" cy="257298"/>
            <a:chOff x="1981023" y="437427"/>
            <a:chExt cx="267442" cy="144339"/>
          </a:xfrm>
        </p:grpSpPr>
        <p:sp>
          <p:nvSpPr>
            <p:cNvPr id="467" name="Google Shape;467;p21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75" name="Google Shape;475;p22"/>
          <p:cNvSpPr txBox="1"/>
          <p:nvPr>
            <p:ph idx="2" type="title"/>
          </p:nvPr>
        </p:nvSpPr>
        <p:spPr>
          <a:xfrm>
            <a:off x="714459" y="2983703"/>
            <a:ext cx="1689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476" name="Google Shape;476;p22"/>
          <p:cNvSpPr txBox="1"/>
          <p:nvPr>
            <p:ph idx="1" type="subTitle"/>
          </p:nvPr>
        </p:nvSpPr>
        <p:spPr>
          <a:xfrm>
            <a:off x="714425" y="3301870"/>
            <a:ext cx="16896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77" name="Google Shape;477;p22"/>
          <p:cNvSpPr txBox="1"/>
          <p:nvPr>
            <p:ph idx="3" type="title"/>
          </p:nvPr>
        </p:nvSpPr>
        <p:spPr>
          <a:xfrm>
            <a:off x="2327471" y="2983703"/>
            <a:ext cx="1689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478" name="Google Shape;478;p22"/>
          <p:cNvSpPr txBox="1"/>
          <p:nvPr>
            <p:ph idx="4" type="subTitle"/>
          </p:nvPr>
        </p:nvSpPr>
        <p:spPr>
          <a:xfrm>
            <a:off x="2327444" y="3301870"/>
            <a:ext cx="16896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79" name="Google Shape;479;p22"/>
          <p:cNvSpPr txBox="1"/>
          <p:nvPr>
            <p:ph idx="5" type="title"/>
          </p:nvPr>
        </p:nvSpPr>
        <p:spPr>
          <a:xfrm>
            <a:off x="714459" y="1653010"/>
            <a:ext cx="1689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480" name="Google Shape;480;p22"/>
          <p:cNvSpPr txBox="1"/>
          <p:nvPr>
            <p:ph idx="6" type="subTitle"/>
          </p:nvPr>
        </p:nvSpPr>
        <p:spPr>
          <a:xfrm>
            <a:off x="714425" y="1969384"/>
            <a:ext cx="16896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81" name="Google Shape;481;p22"/>
          <p:cNvSpPr txBox="1"/>
          <p:nvPr>
            <p:ph idx="7" type="title"/>
          </p:nvPr>
        </p:nvSpPr>
        <p:spPr>
          <a:xfrm>
            <a:off x="2327471" y="1653010"/>
            <a:ext cx="1689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482" name="Google Shape;482;p22"/>
          <p:cNvSpPr txBox="1"/>
          <p:nvPr>
            <p:ph idx="8" type="subTitle"/>
          </p:nvPr>
        </p:nvSpPr>
        <p:spPr>
          <a:xfrm>
            <a:off x="2327444" y="1969384"/>
            <a:ext cx="16896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83" name="Google Shape;483;p22"/>
          <p:cNvSpPr/>
          <p:nvPr/>
        </p:nvSpPr>
        <p:spPr>
          <a:xfrm flipH="1" rot="10800000">
            <a:off x="8056050" y="-204014"/>
            <a:ext cx="876008" cy="648247"/>
          </a:xfrm>
          <a:custGeom>
            <a:rect b="b" l="l" r="r" t="t"/>
            <a:pathLst>
              <a:path extrusionOk="0" h="87130" w="117743">
                <a:moveTo>
                  <a:pt x="43098" y="0"/>
                </a:moveTo>
                <a:cubicBezTo>
                  <a:pt x="39342" y="0"/>
                  <a:pt x="35790" y="837"/>
                  <a:pt x="32429" y="2503"/>
                </a:cubicBezTo>
                <a:cubicBezTo>
                  <a:pt x="19208" y="9051"/>
                  <a:pt x="9791" y="25577"/>
                  <a:pt x="4303" y="51707"/>
                </a:cubicBezTo>
                <a:cubicBezTo>
                  <a:pt x="1996" y="63182"/>
                  <a:pt x="499" y="74782"/>
                  <a:pt x="0" y="86506"/>
                </a:cubicBezTo>
                <a:lnTo>
                  <a:pt x="19770" y="87130"/>
                </a:lnTo>
                <a:cubicBezTo>
                  <a:pt x="20393" y="68483"/>
                  <a:pt x="26380" y="27573"/>
                  <a:pt x="41223" y="20276"/>
                </a:cubicBezTo>
                <a:cubicBezTo>
                  <a:pt x="41706" y="20030"/>
                  <a:pt x="42349" y="19885"/>
                  <a:pt x="43156" y="19885"/>
                </a:cubicBezTo>
                <a:cubicBezTo>
                  <a:pt x="47872" y="19885"/>
                  <a:pt x="58197" y="24829"/>
                  <a:pt x="75024" y="43413"/>
                </a:cubicBezTo>
                <a:cubicBezTo>
                  <a:pt x="84503" y="54015"/>
                  <a:pt x="93234" y="65303"/>
                  <a:pt x="101216" y="77089"/>
                </a:cubicBezTo>
                <a:lnTo>
                  <a:pt x="117743" y="66176"/>
                </a:lnTo>
                <a:cubicBezTo>
                  <a:pt x="109261" y="53578"/>
                  <a:pt x="99907" y="41542"/>
                  <a:pt x="89804" y="30192"/>
                </a:cubicBezTo>
                <a:cubicBezTo>
                  <a:pt x="71475" y="9977"/>
                  <a:pt x="56071" y="0"/>
                  <a:pt x="430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2"/>
          <p:cNvSpPr/>
          <p:nvPr/>
        </p:nvSpPr>
        <p:spPr>
          <a:xfrm flipH="1" rot="-4143388">
            <a:off x="-77408" y="4307342"/>
            <a:ext cx="788948" cy="923233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22"/>
          <p:cNvGrpSpPr/>
          <p:nvPr/>
        </p:nvGrpSpPr>
        <p:grpSpPr>
          <a:xfrm flipH="1" rot="10800000">
            <a:off x="412494" y="4667755"/>
            <a:ext cx="476715" cy="257298"/>
            <a:chOff x="1981023" y="437427"/>
            <a:chExt cx="267442" cy="144339"/>
          </a:xfrm>
        </p:grpSpPr>
        <p:sp>
          <p:nvSpPr>
            <p:cNvPr id="486" name="Google Shape;486;p22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22"/>
          <p:cNvGrpSpPr/>
          <p:nvPr/>
        </p:nvGrpSpPr>
        <p:grpSpPr>
          <a:xfrm flipH="1" rot="10800000">
            <a:off x="7065304" y="4674349"/>
            <a:ext cx="257726" cy="244105"/>
            <a:chOff x="8346187" y="436604"/>
            <a:chExt cx="144587" cy="136937"/>
          </a:xfrm>
        </p:grpSpPr>
        <p:sp>
          <p:nvSpPr>
            <p:cNvPr id="493" name="Google Shape;493;p22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22"/>
          <p:cNvGrpSpPr/>
          <p:nvPr/>
        </p:nvGrpSpPr>
        <p:grpSpPr>
          <a:xfrm flipH="1" rot="5400000">
            <a:off x="27219" y="186030"/>
            <a:ext cx="476715" cy="257298"/>
            <a:chOff x="1981023" y="437427"/>
            <a:chExt cx="267442" cy="144339"/>
          </a:xfrm>
        </p:grpSpPr>
        <p:sp>
          <p:nvSpPr>
            <p:cNvPr id="498" name="Google Shape;498;p22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22"/>
          <p:cNvGrpSpPr/>
          <p:nvPr/>
        </p:nvGrpSpPr>
        <p:grpSpPr>
          <a:xfrm flipH="1" rot="5400000">
            <a:off x="8639970" y="101394"/>
            <a:ext cx="257726" cy="244105"/>
            <a:chOff x="8346187" y="436604"/>
            <a:chExt cx="144587" cy="136937"/>
          </a:xfrm>
        </p:grpSpPr>
        <p:sp>
          <p:nvSpPr>
            <p:cNvPr id="505" name="Google Shape;505;p22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6_2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1" name="Google Shape;511;p23"/>
          <p:cNvSpPr txBox="1"/>
          <p:nvPr>
            <p:ph idx="2" type="title"/>
          </p:nvPr>
        </p:nvSpPr>
        <p:spPr>
          <a:xfrm>
            <a:off x="1589101" y="3212855"/>
            <a:ext cx="26784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512" name="Google Shape;512;p23"/>
          <p:cNvSpPr txBox="1"/>
          <p:nvPr>
            <p:ph idx="1" type="subTitle"/>
          </p:nvPr>
        </p:nvSpPr>
        <p:spPr>
          <a:xfrm>
            <a:off x="1589068" y="3512730"/>
            <a:ext cx="26784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3" name="Google Shape;513;p23"/>
          <p:cNvSpPr txBox="1"/>
          <p:nvPr>
            <p:ph idx="3" type="title"/>
          </p:nvPr>
        </p:nvSpPr>
        <p:spPr>
          <a:xfrm>
            <a:off x="4876527" y="3212855"/>
            <a:ext cx="26784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514" name="Google Shape;514;p23"/>
          <p:cNvSpPr txBox="1"/>
          <p:nvPr>
            <p:ph idx="4" type="subTitle"/>
          </p:nvPr>
        </p:nvSpPr>
        <p:spPr>
          <a:xfrm>
            <a:off x="4876494" y="3512730"/>
            <a:ext cx="26784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5" name="Google Shape;515;p23"/>
          <p:cNvSpPr txBox="1"/>
          <p:nvPr>
            <p:ph idx="5" type="title"/>
          </p:nvPr>
        </p:nvSpPr>
        <p:spPr>
          <a:xfrm>
            <a:off x="1589101" y="1685325"/>
            <a:ext cx="26784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516" name="Google Shape;516;p23"/>
          <p:cNvSpPr txBox="1"/>
          <p:nvPr>
            <p:ph idx="6" type="subTitle"/>
          </p:nvPr>
        </p:nvSpPr>
        <p:spPr>
          <a:xfrm>
            <a:off x="1589068" y="1985200"/>
            <a:ext cx="26784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7" name="Google Shape;517;p23"/>
          <p:cNvSpPr txBox="1"/>
          <p:nvPr>
            <p:ph idx="7" type="title"/>
          </p:nvPr>
        </p:nvSpPr>
        <p:spPr>
          <a:xfrm>
            <a:off x="4876527" y="1685325"/>
            <a:ext cx="26784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518" name="Google Shape;518;p23"/>
          <p:cNvSpPr txBox="1"/>
          <p:nvPr>
            <p:ph idx="8" type="subTitle"/>
          </p:nvPr>
        </p:nvSpPr>
        <p:spPr>
          <a:xfrm>
            <a:off x="4876494" y="1985200"/>
            <a:ext cx="26784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9" name="Google Shape;519;p23"/>
          <p:cNvSpPr/>
          <p:nvPr/>
        </p:nvSpPr>
        <p:spPr>
          <a:xfrm rot="7200168">
            <a:off x="-868044" y="440661"/>
            <a:ext cx="1993580" cy="1144160"/>
          </a:xfrm>
          <a:custGeom>
            <a:rect b="b" l="l" r="r" t="t"/>
            <a:pathLst>
              <a:path extrusionOk="0" h="153798" w="267977">
                <a:moveTo>
                  <a:pt x="211487" y="1"/>
                </a:moveTo>
                <a:cubicBezTo>
                  <a:pt x="204542" y="1"/>
                  <a:pt x="197876" y="1170"/>
                  <a:pt x="191456" y="3502"/>
                </a:cubicBezTo>
                <a:cubicBezTo>
                  <a:pt x="172061" y="10549"/>
                  <a:pt x="157967" y="26889"/>
                  <a:pt x="144310" y="42667"/>
                </a:cubicBezTo>
                <a:cubicBezTo>
                  <a:pt x="134020" y="54578"/>
                  <a:pt x="123418" y="66926"/>
                  <a:pt x="111132" y="74222"/>
                </a:cubicBezTo>
                <a:cubicBezTo>
                  <a:pt x="105717" y="77453"/>
                  <a:pt x="100221" y="78852"/>
                  <a:pt x="94566" y="78852"/>
                </a:cubicBezTo>
                <a:cubicBezTo>
                  <a:pt x="81008" y="78852"/>
                  <a:pt x="66537" y="70811"/>
                  <a:pt x="50078" y="60690"/>
                </a:cubicBezTo>
                <a:cubicBezTo>
                  <a:pt x="38967" y="53811"/>
                  <a:pt x="29674" y="48083"/>
                  <a:pt x="21168" y="48083"/>
                </a:cubicBezTo>
                <a:cubicBezTo>
                  <a:pt x="18646" y="48083"/>
                  <a:pt x="16193" y="48587"/>
                  <a:pt x="13783" y="49714"/>
                </a:cubicBezTo>
                <a:cubicBezTo>
                  <a:pt x="7858" y="52520"/>
                  <a:pt x="4116" y="58507"/>
                  <a:pt x="2807" y="67487"/>
                </a:cubicBezTo>
                <a:cubicBezTo>
                  <a:pt x="0" y="87069"/>
                  <a:pt x="10103" y="107711"/>
                  <a:pt x="32803" y="128977"/>
                </a:cubicBezTo>
                <a:cubicBezTo>
                  <a:pt x="42844" y="138332"/>
                  <a:pt x="53882" y="146626"/>
                  <a:pt x="65607" y="153798"/>
                </a:cubicBezTo>
                <a:lnTo>
                  <a:pt x="75647" y="136773"/>
                </a:lnTo>
                <a:cubicBezTo>
                  <a:pt x="65170" y="130287"/>
                  <a:pt x="55317" y="122866"/>
                  <a:pt x="46336" y="114509"/>
                </a:cubicBezTo>
                <a:cubicBezTo>
                  <a:pt x="34175" y="103159"/>
                  <a:pt x="20144" y="86258"/>
                  <a:pt x="22389" y="70293"/>
                </a:cubicBezTo>
                <a:cubicBezTo>
                  <a:pt x="22513" y="69607"/>
                  <a:pt x="22638" y="68921"/>
                  <a:pt x="22825" y="68298"/>
                </a:cubicBezTo>
                <a:cubicBezTo>
                  <a:pt x="26754" y="69545"/>
                  <a:pt x="34363" y="74285"/>
                  <a:pt x="39726" y="77528"/>
                </a:cubicBezTo>
                <a:cubicBezTo>
                  <a:pt x="54183" y="86475"/>
                  <a:pt x="73875" y="98601"/>
                  <a:pt x="94814" y="98601"/>
                </a:cubicBezTo>
                <a:cubicBezTo>
                  <a:pt x="103501" y="98601"/>
                  <a:pt x="112403" y="96514"/>
                  <a:pt x="121235" y="91247"/>
                </a:cubicBezTo>
                <a:cubicBezTo>
                  <a:pt x="136327" y="82330"/>
                  <a:pt x="147989" y="68734"/>
                  <a:pt x="159339" y="55638"/>
                </a:cubicBezTo>
                <a:cubicBezTo>
                  <a:pt x="171812" y="41107"/>
                  <a:pt x="183661" y="27388"/>
                  <a:pt x="198192" y="22087"/>
                </a:cubicBezTo>
                <a:cubicBezTo>
                  <a:pt x="201720" y="20823"/>
                  <a:pt x="206093" y="19712"/>
                  <a:pt x="211634" y="19712"/>
                </a:cubicBezTo>
                <a:cubicBezTo>
                  <a:pt x="221959" y="19712"/>
                  <a:pt x="236340" y="23570"/>
                  <a:pt x="256876" y="37490"/>
                </a:cubicBezTo>
                <a:lnTo>
                  <a:pt x="267977" y="21089"/>
                </a:lnTo>
                <a:cubicBezTo>
                  <a:pt x="247165" y="7008"/>
                  <a:pt x="228491" y="1"/>
                  <a:pt x="2114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3"/>
          <p:cNvSpPr/>
          <p:nvPr/>
        </p:nvSpPr>
        <p:spPr>
          <a:xfrm rot="-5400000">
            <a:off x="60998" y="1477216"/>
            <a:ext cx="738922" cy="560525"/>
          </a:xfrm>
          <a:custGeom>
            <a:rect b="b" l="l" r="r" t="t"/>
            <a:pathLst>
              <a:path extrusionOk="0" h="25071" w="33054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3"/>
          <p:cNvSpPr/>
          <p:nvPr/>
        </p:nvSpPr>
        <p:spPr>
          <a:xfrm rot="9562948">
            <a:off x="8077589" y="4339760"/>
            <a:ext cx="522481" cy="415374"/>
          </a:xfrm>
          <a:custGeom>
            <a:rect b="b" l="l" r="r" t="t"/>
            <a:pathLst>
              <a:path extrusionOk="0" h="18578" w="23370">
                <a:moveTo>
                  <a:pt x="6508" y="5384"/>
                </a:moveTo>
                <a:cubicBezTo>
                  <a:pt x="9170" y="0"/>
                  <a:pt x="23369" y="533"/>
                  <a:pt x="23310" y="5443"/>
                </a:cubicBezTo>
                <a:cubicBezTo>
                  <a:pt x="23310" y="10354"/>
                  <a:pt x="0" y="18577"/>
                  <a:pt x="6508" y="53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23"/>
          <p:cNvGrpSpPr/>
          <p:nvPr/>
        </p:nvGrpSpPr>
        <p:grpSpPr>
          <a:xfrm rot="10800000">
            <a:off x="544369" y="133399"/>
            <a:ext cx="476715" cy="257298"/>
            <a:chOff x="1981023" y="437427"/>
            <a:chExt cx="267442" cy="144339"/>
          </a:xfrm>
        </p:grpSpPr>
        <p:sp>
          <p:nvSpPr>
            <p:cNvPr id="523" name="Google Shape;523;p23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23"/>
          <p:cNvGrpSpPr/>
          <p:nvPr/>
        </p:nvGrpSpPr>
        <p:grpSpPr>
          <a:xfrm>
            <a:off x="301604" y="4698824"/>
            <a:ext cx="257726" cy="244105"/>
            <a:chOff x="8346187" y="436604"/>
            <a:chExt cx="144587" cy="136937"/>
          </a:xfrm>
        </p:grpSpPr>
        <p:sp>
          <p:nvSpPr>
            <p:cNvPr id="530" name="Google Shape;530;p23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23"/>
          <p:cNvSpPr/>
          <p:nvPr/>
        </p:nvSpPr>
        <p:spPr>
          <a:xfrm rot="-6013374">
            <a:off x="8303904" y="126799"/>
            <a:ext cx="869963" cy="616315"/>
          </a:xfrm>
          <a:custGeom>
            <a:rect b="b" l="l" r="r" t="t"/>
            <a:pathLst>
              <a:path extrusionOk="0" h="27566" w="38916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3"/>
          <p:cNvSpPr/>
          <p:nvPr/>
        </p:nvSpPr>
        <p:spPr>
          <a:xfrm rot="6410030">
            <a:off x="7778927" y="3942877"/>
            <a:ext cx="2022476" cy="674717"/>
          </a:xfrm>
          <a:custGeom>
            <a:rect b="b" l="l" r="r" t="t"/>
            <a:pathLst>
              <a:path extrusionOk="0" h="90671" w="271788">
                <a:moveTo>
                  <a:pt x="180922" y="1"/>
                </a:moveTo>
                <a:cubicBezTo>
                  <a:pt x="165861" y="1"/>
                  <a:pt x="144160" y="12710"/>
                  <a:pt x="111697" y="40028"/>
                </a:cubicBezTo>
                <a:cubicBezTo>
                  <a:pt x="99025" y="50691"/>
                  <a:pt x="85994" y="56061"/>
                  <a:pt x="72839" y="56061"/>
                </a:cubicBezTo>
                <a:cubicBezTo>
                  <a:pt x="70885" y="56061"/>
                  <a:pt x="68929" y="55943"/>
                  <a:pt x="66971" y="55705"/>
                </a:cubicBezTo>
                <a:cubicBezTo>
                  <a:pt x="37272" y="52097"/>
                  <a:pt x="15500" y="22634"/>
                  <a:pt x="15264" y="22338"/>
                </a:cubicBezTo>
                <a:lnTo>
                  <a:pt x="0" y="33342"/>
                </a:lnTo>
                <a:cubicBezTo>
                  <a:pt x="1065" y="34821"/>
                  <a:pt x="26623" y="69668"/>
                  <a:pt x="64545" y="74341"/>
                </a:cubicBezTo>
                <a:cubicBezTo>
                  <a:pt x="67377" y="74692"/>
                  <a:pt x="70197" y="74868"/>
                  <a:pt x="73005" y="74868"/>
                </a:cubicBezTo>
                <a:cubicBezTo>
                  <a:pt x="90551" y="74868"/>
                  <a:pt x="107590" y="68021"/>
                  <a:pt x="123706" y="54404"/>
                </a:cubicBezTo>
                <a:cubicBezTo>
                  <a:pt x="161971" y="22211"/>
                  <a:pt x="176422" y="18774"/>
                  <a:pt x="180791" y="18774"/>
                </a:cubicBezTo>
                <a:cubicBezTo>
                  <a:pt x="181913" y="18774"/>
                  <a:pt x="182370" y="19001"/>
                  <a:pt x="182395" y="19025"/>
                </a:cubicBezTo>
                <a:cubicBezTo>
                  <a:pt x="182809" y="19262"/>
                  <a:pt x="184820" y="22989"/>
                  <a:pt x="183164" y="34407"/>
                </a:cubicBezTo>
                <a:cubicBezTo>
                  <a:pt x="176952" y="63160"/>
                  <a:pt x="188311" y="77181"/>
                  <a:pt x="195647" y="82979"/>
                </a:cubicBezTo>
                <a:cubicBezTo>
                  <a:pt x="202027" y="87954"/>
                  <a:pt x="209912" y="90671"/>
                  <a:pt x="218043" y="90671"/>
                </a:cubicBezTo>
                <a:cubicBezTo>
                  <a:pt x="218130" y="90671"/>
                  <a:pt x="218218" y="90671"/>
                  <a:pt x="218305" y="90670"/>
                </a:cubicBezTo>
                <a:cubicBezTo>
                  <a:pt x="225287" y="90611"/>
                  <a:pt x="232149" y="89013"/>
                  <a:pt x="238361" y="85937"/>
                </a:cubicBezTo>
                <a:cubicBezTo>
                  <a:pt x="245756" y="82387"/>
                  <a:pt x="268711" y="68484"/>
                  <a:pt x="271787" y="32514"/>
                </a:cubicBezTo>
                <a:cubicBezTo>
                  <a:pt x="265575" y="31982"/>
                  <a:pt x="259304" y="31508"/>
                  <a:pt x="253092" y="30739"/>
                </a:cubicBezTo>
                <a:cubicBezTo>
                  <a:pt x="251495" y="48724"/>
                  <a:pt x="243212" y="62805"/>
                  <a:pt x="230256" y="69017"/>
                </a:cubicBezTo>
                <a:cubicBezTo>
                  <a:pt x="226274" y="70938"/>
                  <a:pt x="222226" y="71890"/>
                  <a:pt x="218458" y="71890"/>
                </a:cubicBezTo>
                <a:cubicBezTo>
                  <a:pt x="214222" y="71890"/>
                  <a:pt x="210339" y="70687"/>
                  <a:pt x="207301" y="68307"/>
                </a:cubicBezTo>
                <a:cubicBezTo>
                  <a:pt x="200557" y="62923"/>
                  <a:pt x="198546" y="52215"/>
                  <a:pt x="201622" y="38135"/>
                </a:cubicBezTo>
                <a:lnTo>
                  <a:pt x="201740" y="37425"/>
                </a:lnTo>
                <a:cubicBezTo>
                  <a:pt x="202746" y="30799"/>
                  <a:pt x="205704" y="10506"/>
                  <a:pt x="191565" y="2638"/>
                </a:cubicBezTo>
                <a:cubicBezTo>
                  <a:pt x="188431" y="892"/>
                  <a:pt x="184910" y="1"/>
                  <a:pt x="1809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_1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8" name="Google Shape;538;p24"/>
          <p:cNvSpPr txBox="1"/>
          <p:nvPr>
            <p:ph idx="2" type="title"/>
          </p:nvPr>
        </p:nvSpPr>
        <p:spPr>
          <a:xfrm>
            <a:off x="713278" y="1758224"/>
            <a:ext cx="2243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539" name="Google Shape;539;p24"/>
          <p:cNvSpPr txBox="1"/>
          <p:nvPr>
            <p:ph idx="1" type="subTitle"/>
          </p:nvPr>
        </p:nvSpPr>
        <p:spPr>
          <a:xfrm>
            <a:off x="713250" y="2068995"/>
            <a:ext cx="22437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0" name="Google Shape;540;p24"/>
          <p:cNvSpPr txBox="1"/>
          <p:nvPr>
            <p:ph idx="3" type="title"/>
          </p:nvPr>
        </p:nvSpPr>
        <p:spPr>
          <a:xfrm>
            <a:off x="3450211" y="1758224"/>
            <a:ext cx="2243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541" name="Google Shape;541;p24"/>
          <p:cNvSpPr txBox="1"/>
          <p:nvPr>
            <p:ph idx="4" type="subTitle"/>
          </p:nvPr>
        </p:nvSpPr>
        <p:spPr>
          <a:xfrm>
            <a:off x="3450186" y="2068995"/>
            <a:ext cx="22437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2" name="Google Shape;542;p24"/>
          <p:cNvSpPr txBox="1"/>
          <p:nvPr>
            <p:ph idx="5" type="title"/>
          </p:nvPr>
        </p:nvSpPr>
        <p:spPr>
          <a:xfrm>
            <a:off x="6187144" y="1758224"/>
            <a:ext cx="2243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543" name="Google Shape;543;p24"/>
          <p:cNvSpPr txBox="1"/>
          <p:nvPr>
            <p:ph idx="6" type="subTitle"/>
          </p:nvPr>
        </p:nvSpPr>
        <p:spPr>
          <a:xfrm>
            <a:off x="6187122" y="2068995"/>
            <a:ext cx="22437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4" name="Google Shape;544;p24"/>
          <p:cNvSpPr txBox="1"/>
          <p:nvPr>
            <p:ph idx="7" type="title"/>
          </p:nvPr>
        </p:nvSpPr>
        <p:spPr>
          <a:xfrm>
            <a:off x="713278" y="3375045"/>
            <a:ext cx="2243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545" name="Google Shape;545;p24"/>
          <p:cNvSpPr txBox="1"/>
          <p:nvPr>
            <p:ph idx="8" type="subTitle"/>
          </p:nvPr>
        </p:nvSpPr>
        <p:spPr>
          <a:xfrm>
            <a:off x="713250" y="3685820"/>
            <a:ext cx="22437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6" name="Google Shape;546;p24"/>
          <p:cNvSpPr txBox="1"/>
          <p:nvPr>
            <p:ph idx="9" type="title"/>
          </p:nvPr>
        </p:nvSpPr>
        <p:spPr>
          <a:xfrm>
            <a:off x="3450211" y="3375045"/>
            <a:ext cx="2243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547" name="Google Shape;547;p24"/>
          <p:cNvSpPr txBox="1"/>
          <p:nvPr>
            <p:ph idx="13" type="subTitle"/>
          </p:nvPr>
        </p:nvSpPr>
        <p:spPr>
          <a:xfrm>
            <a:off x="3450186" y="3685820"/>
            <a:ext cx="22437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8" name="Google Shape;548;p24"/>
          <p:cNvSpPr txBox="1"/>
          <p:nvPr>
            <p:ph idx="14" type="title"/>
          </p:nvPr>
        </p:nvSpPr>
        <p:spPr>
          <a:xfrm>
            <a:off x="6187144" y="3375045"/>
            <a:ext cx="2243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549" name="Google Shape;549;p24"/>
          <p:cNvSpPr txBox="1"/>
          <p:nvPr>
            <p:ph idx="15" type="subTitle"/>
          </p:nvPr>
        </p:nvSpPr>
        <p:spPr>
          <a:xfrm>
            <a:off x="6187122" y="3685820"/>
            <a:ext cx="22437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50" name="Google Shape;550;p24"/>
          <p:cNvSpPr/>
          <p:nvPr/>
        </p:nvSpPr>
        <p:spPr>
          <a:xfrm flipH="1" rot="8697546">
            <a:off x="7639624" y="4694655"/>
            <a:ext cx="796397" cy="738310"/>
          </a:xfrm>
          <a:custGeom>
            <a:rect b="b" l="l" r="r" t="t"/>
            <a:pathLst>
              <a:path extrusionOk="0" h="99218" w="107024">
                <a:moveTo>
                  <a:pt x="86199" y="0"/>
                </a:moveTo>
                <a:lnTo>
                  <a:pt x="69279" y="8164"/>
                </a:lnTo>
                <a:cubicBezTo>
                  <a:pt x="78389" y="26978"/>
                  <a:pt x="90636" y="62001"/>
                  <a:pt x="84779" y="75490"/>
                </a:cubicBezTo>
                <a:cubicBezTo>
                  <a:pt x="84128" y="77324"/>
                  <a:pt x="82649" y="78744"/>
                  <a:pt x="80815" y="79276"/>
                </a:cubicBezTo>
                <a:cubicBezTo>
                  <a:pt x="78288" y="80074"/>
                  <a:pt x="75444" y="80469"/>
                  <a:pt x="72307" y="80469"/>
                </a:cubicBezTo>
                <a:cubicBezTo>
                  <a:pt x="63104" y="80469"/>
                  <a:pt x="51379" y="77064"/>
                  <a:pt x="37746" y="70402"/>
                </a:cubicBezTo>
                <a:cubicBezTo>
                  <a:pt x="28457" y="65788"/>
                  <a:pt x="19583" y="60463"/>
                  <a:pt x="11241" y="54429"/>
                </a:cubicBezTo>
                <a:lnTo>
                  <a:pt x="5621" y="62001"/>
                </a:lnTo>
                <a:lnTo>
                  <a:pt x="1" y="69515"/>
                </a:lnTo>
                <a:cubicBezTo>
                  <a:pt x="9230" y="76200"/>
                  <a:pt x="18991" y="82057"/>
                  <a:pt x="29167" y="87086"/>
                </a:cubicBezTo>
                <a:cubicBezTo>
                  <a:pt x="45496" y="95132"/>
                  <a:pt x="59872" y="99214"/>
                  <a:pt x="72118" y="99214"/>
                </a:cubicBezTo>
                <a:cubicBezTo>
                  <a:pt x="72320" y="99216"/>
                  <a:pt x="72521" y="99218"/>
                  <a:pt x="72723" y="99218"/>
                </a:cubicBezTo>
                <a:cubicBezTo>
                  <a:pt x="77372" y="99218"/>
                  <a:pt x="82015" y="98561"/>
                  <a:pt x="86495" y="97143"/>
                </a:cubicBezTo>
                <a:cubicBezTo>
                  <a:pt x="93535" y="94954"/>
                  <a:pt x="99214" y="89748"/>
                  <a:pt x="102054" y="82885"/>
                </a:cubicBezTo>
                <a:cubicBezTo>
                  <a:pt x="107024" y="71290"/>
                  <a:pt x="105781" y="54074"/>
                  <a:pt x="98149" y="30350"/>
                </a:cubicBezTo>
                <a:cubicBezTo>
                  <a:pt x="94777" y="19997"/>
                  <a:pt x="90813" y="9821"/>
                  <a:pt x="861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4"/>
          <p:cNvSpPr/>
          <p:nvPr/>
        </p:nvSpPr>
        <p:spPr>
          <a:xfrm flipH="1" rot="10800000">
            <a:off x="7281592" y="4639238"/>
            <a:ext cx="522436" cy="415358"/>
          </a:xfrm>
          <a:custGeom>
            <a:rect b="b" l="l" r="r" t="t"/>
            <a:pathLst>
              <a:path extrusionOk="0" h="18578" w="23370">
                <a:moveTo>
                  <a:pt x="6508" y="5384"/>
                </a:moveTo>
                <a:cubicBezTo>
                  <a:pt x="9170" y="0"/>
                  <a:pt x="23369" y="533"/>
                  <a:pt x="23310" y="5443"/>
                </a:cubicBezTo>
                <a:cubicBezTo>
                  <a:pt x="23310" y="10354"/>
                  <a:pt x="0" y="18577"/>
                  <a:pt x="6508" y="53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24"/>
          <p:cNvGrpSpPr/>
          <p:nvPr/>
        </p:nvGrpSpPr>
        <p:grpSpPr>
          <a:xfrm flipH="1">
            <a:off x="8430716" y="236086"/>
            <a:ext cx="476715" cy="257298"/>
            <a:chOff x="1981023" y="437427"/>
            <a:chExt cx="267442" cy="144339"/>
          </a:xfrm>
        </p:grpSpPr>
        <p:sp>
          <p:nvSpPr>
            <p:cNvPr id="553" name="Google Shape;553;p24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24"/>
          <p:cNvSpPr/>
          <p:nvPr/>
        </p:nvSpPr>
        <p:spPr>
          <a:xfrm flipH="1" rot="1425435">
            <a:off x="31658" y="-177422"/>
            <a:ext cx="788827" cy="923091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4"/>
          <p:cNvSpPr/>
          <p:nvPr/>
        </p:nvSpPr>
        <p:spPr>
          <a:xfrm flipH="1">
            <a:off x="432707" y="3868"/>
            <a:ext cx="738922" cy="560525"/>
          </a:xfrm>
          <a:custGeom>
            <a:rect b="b" l="l" r="r" t="t"/>
            <a:pathLst>
              <a:path extrusionOk="0" h="25071" w="33054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24"/>
          <p:cNvGrpSpPr/>
          <p:nvPr/>
        </p:nvGrpSpPr>
        <p:grpSpPr>
          <a:xfrm flipH="1">
            <a:off x="334520" y="2748174"/>
            <a:ext cx="257726" cy="244105"/>
            <a:chOff x="8346187" y="436604"/>
            <a:chExt cx="144587" cy="136937"/>
          </a:xfrm>
        </p:grpSpPr>
        <p:sp>
          <p:nvSpPr>
            <p:cNvPr id="562" name="Google Shape;562;p24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24"/>
          <p:cNvGrpSpPr/>
          <p:nvPr/>
        </p:nvGrpSpPr>
        <p:grpSpPr>
          <a:xfrm flipH="1">
            <a:off x="7242120" y="4775349"/>
            <a:ext cx="257726" cy="244105"/>
            <a:chOff x="8346187" y="436604"/>
            <a:chExt cx="144587" cy="136937"/>
          </a:xfrm>
        </p:grpSpPr>
        <p:sp>
          <p:nvSpPr>
            <p:cNvPr id="567" name="Google Shape;567;p24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8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3" name="Google Shape;573;p25"/>
          <p:cNvSpPr txBox="1"/>
          <p:nvPr>
            <p:ph idx="1" type="subTitle"/>
          </p:nvPr>
        </p:nvSpPr>
        <p:spPr>
          <a:xfrm>
            <a:off x="1129825" y="2003450"/>
            <a:ext cx="3203100" cy="2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574" name="Google Shape;574;p25"/>
          <p:cNvSpPr txBox="1"/>
          <p:nvPr>
            <p:ph idx="2" type="title"/>
          </p:nvPr>
        </p:nvSpPr>
        <p:spPr>
          <a:xfrm>
            <a:off x="1129825" y="1463400"/>
            <a:ext cx="32031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575" name="Google Shape;575;p25"/>
          <p:cNvSpPr txBox="1"/>
          <p:nvPr>
            <p:ph idx="3" type="subTitle"/>
          </p:nvPr>
        </p:nvSpPr>
        <p:spPr>
          <a:xfrm>
            <a:off x="4811125" y="2003450"/>
            <a:ext cx="3203100" cy="2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576" name="Google Shape;576;p25"/>
          <p:cNvSpPr txBox="1"/>
          <p:nvPr>
            <p:ph idx="4" type="title"/>
          </p:nvPr>
        </p:nvSpPr>
        <p:spPr>
          <a:xfrm>
            <a:off x="4811123" y="1463400"/>
            <a:ext cx="32031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577" name="Google Shape;577;p25"/>
          <p:cNvSpPr/>
          <p:nvPr/>
        </p:nvSpPr>
        <p:spPr>
          <a:xfrm flipH="1" rot="-2102454">
            <a:off x="5828170" y="-291595"/>
            <a:ext cx="796397" cy="738310"/>
          </a:xfrm>
          <a:custGeom>
            <a:rect b="b" l="l" r="r" t="t"/>
            <a:pathLst>
              <a:path extrusionOk="0" h="99218" w="107024">
                <a:moveTo>
                  <a:pt x="86199" y="0"/>
                </a:moveTo>
                <a:lnTo>
                  <a:pt x="69279" y="8164"/>
                </a:lnTo>
                <a:cubicBezTo>
                  <a:pt x="78389" y="26978"/>
                  <a:pt x="90636" y="62001"/>
                  <a:pt x="84779" y="75490"/>
                </a:cubicBezTo>
                <a:cubicBezTo>
                  <a:pt x="84128" y="77324"/>
                  <a:pt x="82649" y="78744"/>
                  <a:pt x="80815" y="79276"/>
                </a:cubicBezTo>
                <a:cubicBezTo>
                  <a:pt x="78288" y="80074"/>
                  <a:pt x="75444" y="80469"/>
                  <a:pt x="72307" y="80469"/>
                </a:cubicBezTo>
                <a:cubicBezTo>
                  <a:pt x="63104" y="80469"/>
                  <a:pt x="51379" y="77064"/>
                  <a:pt x="37746" y="70402"/>
                </a:cubicBezTo>
                <a:cubicBezTo>
                  <a:pt x="28457" y="65788"/>
                  <a:pt x="19583" y="60463"/>
                  <a:pt x="11241" y="54429"/>
                </a:cubicBezTo>
                <a:lnTo>
                  <a:pt x="5621" y="62001"/>
                </a:lnTo>
                <a:lnTo>
                  <a:pt x="1" y="69515"/>
                </a:lnTo>
                <a:cubicBezTo>
                  <a:pt x="9230" y="76200"/>
                  <a:pt x="18991" y="82057"/>
                  <a:pt x="29167" y="87086"/>
                </a:cubicBezTo>
                <a:cubicBezTo>
                  <a:pt x="45496" y="95132"/>
                  <a:pt x="59872" y="99214"/>
                  <a:pt x="72118" y="99214"/>
                </a:cubicBezTo>
                <a:cubicBezTo>
                  <a:pt x="72320" y="99216"/>
                  <a:pt x="72521" y="99218"/>
                  <a:pt x="72723" y="99218"/>
                </a:cubicBezTo>
                <a:cubicBezTo>
                  <a:pt x="77372" y="99218"/>
                  <a:pt x="82015" y="98561"/>
                  <a:pt x="86495" y="97143"/>
                </a:cubicBezTo>
                <a:cubicBezTo>
                  <a:pt x="93535" y="94954"/>
                  <a:pt x="99214" y="89748"/>
                  <a:pt x="102054" y="82885"/>
                </a:cubicBezTo>
                <a:cubicBezTo>
                  <a:pt x="107024" y="71290"/>
                  <a:pt x="105781" y="54074"/>
                  <a:pt x="98149" y="30350"/>
                </a:cubicBezTo>
                <a:cubicBezTo>
                  <a:pt x="94777" y="19997"/>
                  <a:pt x="90813" y="9821"/>
                  <a:pt x="861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 flipH="1" rot="1121804">
            <a:off x="11242" y="-416698"/>
            <a:ext cx="788787" cy="923044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25"/>
          <p:cNvGrpSpPr/>
          <p:nvPr/>
        </p:nvGrpSpPr>
        <p:grpSpPr>
          <a:xfrm flipH="1">
            <a:off x="397841" y="241374"/>
            <a:ext cx="476715" cy="257298"/>
            <a:chOff x="1981023" y="437427"/>
            <a:chExt cx="267442" cy="144339"/>
          </a:xfrm>
        </p:grpSpPr>
        <p:sp>
          <p:nvSpPr>
            <p:cNvPr id="580" name="Google Shape;580;p25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Google Shape;586;p25"/>
          <p:cNvSpPr/>
          <p:nvPr/>
        </p:nvSpPr>
        <p:spPr>
          <a:xfrm flipH="1">
            <a:off x="6460162" y="86774"/>
            <a:ext cx="522436" cy="415358"/>
          </a:xfrm>
          <a:custGeom>
            <a:rect b="b" l="l" r="r" t="t"/>
            <a:pathLst>
              <a:path extrusionOk="0" h="18578" w="23370">
                <a:moveTo>
                  <a:pt x="6508" y="5384"/>
                </a:moveTo>
                <a:cubicBezTo>
                  <a:pt x="9170" y="0"/>
                  <a:pt x="23369" y="533"/>
                  <a:pt x="23310" y="5443"/>
                </a:cubicBezTo>
                <a:cubicBezTo>
                  <a:pt x="23310" y="10354"/>
                  <a:pt x="0" y="18577"/>
                  <a:pt x="6508" y="53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25"/>
          <p:cNvGrpSpPr/>
          <p:nvPr/>
        </p:nvGrpSpPr>
        <p:grpSpPr>
          <a:xfrm flipH="1" rot="-5400000">
            <a:off x="8422841" y="276349"/>
            <a:ext cx="476715" cy="257298"/>
            <a:chOff x="1981023" y="437427"/>
            <a:chExt cx="267442" cy="144339"/>
          </a:xfrm>
        </p:grpSpPr>
        <p:sp>
          <p:nvSpPr>
            <p:cNvPr id="588" name="Google Shape;588;p25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25"/>
          <p:cNvSpPr/>
          <p:nvPr/>
        </p:nvSpPr>
        <p:spPr>
          <a:xfrm flipH="1" rot="1425435">
            <a:off x="8536908" y="4434878"/>
            <a:ext cx="788827" cy="923091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5"/>
          <p:cNvSpPr/>
          <p:nvPr/>
        </p:nvSpPr>
        <p:spPr>
          <a:xfrm flipH="1">
            <a:off x="472772" y="4512076"/>
            <a:ext cx="869967" cy="616307"/>
          </a:xfrm>
          <a:custGeom>
            <a:rect b="b" l="l" r="r" t="t"/>
            <a:pathLst>
              <a:path extrusionOk="0" h="27566" w="38916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 flipH="1">
            <a:off x="7939857" y="4542193"/>
            <a:ext cx="738922" cy="560525"/>
          </a:xfrm>
          <a:custGeom>
            <a:rect b="b" l="l" r="r" t="t"/>
            <a:pathLst>
              <a:path extrusionOk="0" h="25071" w="33054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25"/>
          <p:cNvGrpSpPr/>
          <p:nvPr/>
        </p:nvGrpSpPr>
        <p:grpSpPr>
          <a:xfrm flipH="1">
            <a:off x="966845" y="4539774"/>
            <a:ext cx="257726" cy="244105"/>
            <a:chOff x="8346187" y="436604"/>
            <a:chExt cx="144587" cy="136937"/>
          </a:xfrm>
        </p:grpSpPr>
        <p:sp>
          <p:nvSpPr>
            <p:cNvPr id="598" name="Google Shape;598;p25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mall text">
  <p:cSld name="CUSTOM_9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4" name="Google Shape;604;p26"/>
          <p:cNvSpPr txBox="1"/>
          <p:nvPr>
            <p:ph idx="1" type="subTitle"/>
          </p:nvPr>
        </p:nvSpPr>
        <p:spPr>
          <a:xfrm>
            <a:off x="6222079" y="3297825"/>
            <a:ext cx="1808100" cy="11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605" name="Google Shape;605;p26"/>
          <p:cNvSpPr/>
          <p:nvPr/>
        </p:nvSpPr>
        <p:spPr>
          <a:xfrm rot="-8999629">
            <a:off x="49667" y="-632636"/>
            <a:ext cx="2605590" cy="1495406"/>
          </a:xfrm>
          <a:custGeom>
            <a:rect b="b" l="l" r="r" t="t"/>
            <a:pathLst>
              <a:path extrusionOk="0" h="153798" w="267977">
                <a:moveTo>
                  <a:pt x="211487" y="1"/>
                </a:moveTo>
                <a:cubicBezTo>
                  <a:pt x="204542" y="1"/>
                  <a:pt x="197876" y="1170"/>
                  <a:pt x="191456" y="3502"/>
                </a:cubicBezTo>
                <a:cubicBezTo>
                  <a:pt x="172061" y="10549"/>
                  <a:pt x="157967" y="26889"/>
                  <a:pt x="144310" y="42667"/>
                </a:cubicBezTo>
                <a:cubicBezTo>
                  <a:pt x="134020" y="54578"/>
                  <a:pt x="123418" y="66926"/>
                  <a:pt x="111132" y="74222"/>
                </a:cubicBezTo>
                <a:cubicBezTo>
                  <a:pt x="105717" y="77453"/>
                  <a:pt x="100221" y="78852"/>
                  <a:pt x="94566" y="78852"/>
                </a:cubicBezTo>
                <a:cubicBezTo>
                  <a:pt x="81008" y="78852"/>
                  <a:pt x="66537" y="70811"/>
                  <a:pt x="50078" y="60690"/>
                </a:cubicBezTo>
                <a:cubicBezTo>
                  <a:pt x="38967" y="53811"/>
                  <a:pt x="29674" y="48083"/>
                  <a:pt x="21168" y="48083"/>
                </a:cubicBezTo>
                <a:cubicBezTo>
                  <a:pt x="18646" y="48083"/>
                  <a:pt x="16193" y="48587"/>
                  <a:pt x="13783" y="49714"/>
                </a:cubicBezTo>
                <a:cubicBezTo>
                  <a:pt x="7858" y="52520"/>
                  <a:pt x="4116" y="58507"/>
                  <a:pt x="2807" y="67487"/>
                </a:cubicBezTo>
                <a:cubicBezTo>
                  <a:pt x="0" y="87069"/>
                  <a:pt x="10103" y="107711"/>
                  <a:pt x="32803" y="128977"/>
                </a:cubicBezTo>
                <a:cubicBezTo>
                  <a:pt x="42844" y="138332"/>
                  <a:pt x="53882" y="146626"/>
                  <a:pt x="65607" y="153798"/>
                </a:cubicBezTo>
                <a:lnTo>
                  <a:pt x="75647" y="136773"/>
                </a:lnTo>
                <a:cubicBezTo>
                  <a:pt x="65170" y="130287"/>
                  <a:pt x="55317" y="122866"/>
                  <a:pt x="46336" y="114509"/>
                </a:cubicBezTo>
                <a:cubicBezTo>
                  <a:pt x="34175" y="103159"/>
                  <a:pt x="20144" y="86258"/>
                  <a:pt x="22389" y="70293"/>
                </a:cubicBezTo>
                <a:cubicBezTo>
                  <a:pt x="22513" y="69607"/>
                  <a:pt x="22638" y="68921"/>
                  <a:pt x="22825" y="68298"/>
                </a:cubicBezTo>
                <a:cubicBezTo>
                  <a:pt x="26754" y="69545"/>
                  <a:pt x="34363" y="74285"/>
                  <a:pt x="39726" y="77528"/>
                </a:cubicBezTo>
                <a:cubicBezTo>
                  <a:pt x="54183" y="86475"/>
                  <a:pt x="73875" y="98601"/>
                  <a:pt x="94814" y="98601"/>
                </a:cubicBezTo>
                <a:cubicBezTo>
                  <a:pt x="103501" y="98601"/>
                  <a:pt x="112403" y="96514"/>
                  <a:pt x="121235" y="91247"/>
                </a:cubicBezTo>
                <a:cubicBezTo>
                  <a:pt x="136327" y="82330"/>
                  <a:pt x="147989" y="68734"/>
                  <a:pt x="159339" y="55638"/>
                </a:cubicBezTo>
                <a:cubicBezTo>
                  <a:pt x="171812" y="41107"/>
                  <a:pt x="183661" y="27388"/>
                  <a:pt x="198192" y="22087"/>
                </a:cubicBezTo>
                <a:cubicBezTo>
                  <a:pt x="201720" y="20823"/>
                  <a:pt x="206093" y="19712"/>
                  <a:pt x="211634" y="19712"/>
                </a:cubicBezTo>
                <a:cubicBezTo>
                  <a:pt x="221959" y="19712"/>
                  <a:pt x="236340" y="23570"/>
                  <a:pt x="256876" y="37490"/>
                </a:cubicBezTo>
                <a:lnTo>
                  <a:pt x="267977" y="21089"/>
                </a:lnTo>
                <a:cubicBezTo>
                  <a:pt x="247165" y="7008"/>
                  <a:pt x="228491" y="1"/>
                  <a:pt x="21148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6"/>
          <p:cNvSpPr/>
          <p:nvPr/>
        </p:nvSpPr>
        <p:spPr>
          <a:xfrm rot="528292">
            <a:off x="161975" y="4486087"/>
            <a:ext cx="1092281" cy="808290"/>
          </a:xfrm>
          <a:custGeom>
            <a:rect b="b" l="l" r="r" t="t"/>
            <a:pathLst>
              <a:path extrusionOk="0" h="87130" w="117743">
                <a:moveTo>
                  <a:pt x="43098" y="0"/>
                </a:moveTo>
                <a:cubicBezTo>
                  <a:pt x="39342" y="0"/>
                  <a:pt x="35790" y="837"/>
                  <a:pt x="32429" y="2503"/>
                </a:cubicBezTo>
                <a:cubicBezTo>
                  <a:pt x="19208" y="9051"/>
                  <a:pt x="9791" y="25577"/>
                  <a:pt x="4303" y="51707"/>
                </a:cubicBezTo>
                <a:cubicBezTo>
                  <a:pt x="1996" y="63182"/>
                  <a:pt x="499" y="74782"/>
                  <a:pt x="0" y="86506"/>
                </a:cubicBezTo>
                <a:lnTo>
                  <a:pt x="19770" y="87130"/>
                </a:lnTo>
                <a:cubicBezTo>
                  <a:pt x="20393" y="68483"/>
                  <a:pt x="26380" y="27573"/>
                  <a:pt x="41223" y="20276"/>
                </a:cubicBezTo>
                <a:cubicBezTo>
                  <a:pt x="41706" y="20030"/>
                  <a:pt x="42349" y="19885"/>
                  <a:pt x="43156" y="19885"/>
                </a:cubicBezTo>
                <a:cubicBezTo>
                  <a:pt x="47872" y="19885"/>
                  <a:pt x="58197" y="24829"/>
                  <a:pt x="75024" y="43413"/>
                </a:cubicBezTo>
                <a:cubicBezTo>
                  <a:pt x="84503" y="54015"/>
                  <a:pt x="93234" y="65303"/>
                  <a:pt x="101216" y="77089"/>
                </a:cubicBezTo>
                <a:lnTo>
                  <a:pt x="117743" y="66176"/>
                </a:lnTo>
                <a:cubicBezTo>
                  <a:pt x="109261" y="53578"/>
                  <a:pt x="99907" y="41542"/>
                  <a:pt x="89804" y="30192"/>
                </a:cubicBezTo>
                <a:cubicBezTo>
                  <a:pt x="71475" y="9977"/>
                  <a:pt x="56071" y="0"/>
                  <a:pt x="430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6"/>
          <p:cNvSpPr/>
          <p:nvPr/>
        </p:nvSpPr>
        <p:spPr>
          <a:xfrm rot="2429999">
            <a:off x="7652619" y="-338045"/>
            <a:ext cx="1017592" cy="943372"/>
          </a:xfrm>
          <a:custGeom>
            <a:rect b="b" l="l" r="r" t="t"/>
            <a:pathLst>
              <a:path extrusionOk="0" h="99218" w="107024">
                <a:moveTo>
                  <a:pt x="86199" y="0"/>
                </a:moveTo>
                <a:lnTo>
                  <a:pt x="69279" y="8164"/>
                </a:lnTo>
                <a:cubicBezTo>
                  <a:pt x="78389" y="26978"/>
                  <a:pt x="90636" y="62001"/>
                  <a:pt x="84779" y="75490"/>
                </a:cubicBezTo>
                <a:cubicBezTo>
                  <a:pt x="84128" y="77324"/>
                  <a:pt x="82649" y="78744"/>
                  <a:pt x="80815" y="79276"/>
                </a:cubicBezTo>
                <a:cubicBezTo>
                  <a:pt x="78288" y="80074"/>
                  <a:pt x="75444" y="80469"/>
                  <a:pt x="72307" y="80469"/>
                </a:cubicBezTo>
                <a:cubicBezTo>
                  <a:pt x="63104" y="80469"/>
                  <a:pt x="51379" y="77064"/>
                  <a:pt x="37746" y="70402"/>
                </a:cubicBezTo>
                <a:cubicBezTo>
                  <a:pt x="28457" y="65788"/>
                  <a:pt x="19583" y="60463"/>
                  <a:pt x="11241" y="54429"/>
                </a:cubicBezTo>
                <a:lnTo>
                  <a:pt x="5621" y="62001"/>
                </a:lnTo>
                <a:lnTo>
                  <a:pt x="1" y="69515"/>
                </a:lnTo>
                <a:cubicBezTo>
                  <a:pt x="9230" y="76200"/>
                  <a:pt x="18991" y="82057"/>
                  <a:pt x="29167" y="87086"/>
                </a:cubicBezTo>
                <a:cubicBezTo>
                  <a:pt x="45496" y="95132"/>
                  <a:pt x="59872" y="99214"/>
                  <a:pt x="72118" y="99214"/>
                </a:cubicBezTo>
                <a:cubicBezTo>
                  <a:pt x="72320" y="99216"/>
                  <a:pt x="72521" y="99218"/>
                  <a:pt x="72723" y="99218"/>
                </a:cubicBezTo>
                <a:cubicBezTo>
                  <a:pt x="77372" y="99218"/>
                  <a:pt x="82015" y="98561"/>
                  <a:pt x="86495" y="97143"/>
                </a:cubicBezTo>
                <a:cubicBezTo>
                  <a:pt x="93535" y="94954"/>
                  <a:pt x="99214" y="89748"/>
                  <a:pt x="102054" y="82885"/>
                </a:cubicBezTo>
                <a:cubicBezTo>
                  <a:pt x="107024" y="71290"/>
                  <a:pt x="105781" y="54074"/>
                  <a:pt x="98149" y="30350"/>
                </a:cubicBezTo>
                <a:cubicBezTo>
                  <a:pt x="94777" y="19997"/>
                  <a:pt x="90813" y="9821"/>
                  <a:pt x="861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6"/>
          <p:cNvSpPr/>
          <p:nvPr/>
        </p:nvSpPr>
        <p:spPr>
          <a:xfrm rot="5782209">
            <a:off x="8113126" y="445273"/>
            <a:ext cx="986482" cy="698839"/>
          </a:xfrm>
          <a:custGeom>
            <a:rect b="b" l="l" r="r" t="t"/>
            <a:pathLst>
              <a:path extrusionOk="0" h="27566" w="38916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26"/>
          <p:cNvGrpSpPr/>
          <p:nvPr/>
        </p:nvGrpSpPr>
        <p:grpSpPr>
          <a:xfrm>
            <a:off x="8204377" y="4423724"/>
            <a:ext cx="257726" cy="244105"/>
            <a:chOff x="8346187" y="436604"/>
            <a:chExt cx="144587" cy="136937"/>
          </a:xfrm>
        </p:grpSpPr>
        <p:sp>
          <p:nvSpPr>
            <p:cNvPr id="610" name="Google Shape;610;p26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26"/>
          <p:cNvSpPr/>
          <p:nvPr/>
        </p:nvSpPr>
        <p:spPr>
          <a:xfrm>
            <a:off x="736144" y="4212544"/>
            <a:ext cx="921215" cy="698854"/>
          </a:xfrm>
          <a:custGeom>
            <a:rect b="b" l="l" r="r" t="t"/>
            <a:pathLst>
              <a:path extrusionOk="0" h="25071" w="33054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5" name="Google Shape;615;p26"/>
          <p:cNvGrpSpPr/>
          <p:nvPr/>
        </p:nvGrpSpPr>
        <p:grpSpPr>
          <a:xfrm rot="5400000">
            <a:off x="27268" y="276349"/>
            <a:ext cx="476715" cy="257298"/>
            <a:chOff x="1981023" y="437427"/>
            <a:chExt cx="267442" cy="144339"/>
          </a:xfrm>
        </p:grpSpPr>
        <p:sp>
          <p:nvSpPr>
            <p:cNvPr id="616" name="Google Shape;616;p26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26"/>
          <p:cNvGrpSpPr/>
          <p:nvPr/>
        </p:nvGrpSpPr>
        <p:grpSpPr>
          <a:xfrm>
            <a:off x="8493668" y="293224"/>
            <a:ext cx="476715" cy="257298"/>
            <a:chOff x="1981023" y="437427"/>
            <a:chExt cx="267442" cy="144339"/>
          </a:xfrm>
        </p:grpSpPr>
        <p:sp>
          <p:nvSpPr>
            <p:cNvPr id="623" name="Google Shape;623;p26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9" name="Google Shape;629;p26"/>
          <p:cNvSpPr/>
          <p:nvPr/>
        </p:nvSpPr>
        <p:spPr>
          <a:xfrm rot="3310189">
            <a:off x="8164374" y="3991531"/>
            <a:ext cx="1237643" cy="1448299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7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2" name="Google Shape;632;p27"/>
          <p:cNvSpPr txBox="1"/>
          <p:nvPr>
            <p:ph hasCustomPrompt="1" idx="2" type="title"/>
          </p:nvPr>
        </p:nvSpPr>
        <p:spPr>
          <a:xfrm>
            <a:off x="3109950" y="2310900"/>
            <a:ext cx="2924100" cy="11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3" name="Google Shape;633;p27"/>
          <p:cNvSpPr txBox="1"/>
          <p:nvPr>
            <p:ph hasCustomPrompt="1" idx="3" type="title"/>
          </p:nvPr>
        </p:nvSpPr>
        <p:spPr>
          <a:xfrm>
            <a:off x="7384600" y="3403066"/>
            <a:ext cx="914400" cy="6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27"/>
          <p:cNvSpPr txBox="1"/>
          <p:nvPr>
            <p:ph hasCustomPrompt="1" idx="4" type="title"/>
          </p:nvPr>
        </p:nvSpPr>
        <p:spPr>
          <a:xfrm>
            <a:off x="6804950" y="1366425"/>
            <a:ext cx="9102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27"/>
          <p:cNvSpPr txBox="1"/>
          <p:nvPr>
            <p:ph hasCustomPrompt="1" idx="5" type="title"/>
          </p:nvPr>
        </p:nvSpPr>
        <p:spPr>
          <a:xfrm>
            <a:off x="1498950" y="3425906"/>
            <a:ext cx="914400" cy="6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27"/>
          <p:cNvSpPr txBox="1"/>
          <p:nvPr>
            <p:ph hasCustomPrompt="1" idx="6" type="title"/>
          </p:nvPr>
        </p:nvSpPr>
        <p:spPr>
          <a:xfrm>
            <a:off x="1044000" y="1525475"/>
            <a:ext cx="914400" cy="6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7" name="Google Shape;637;p27"/>
          <p:cNvSpPr/>
          <p:nvPr/>
        </p:nvSpPr>
        <p:spPr>
          <a:xfrm flipH="1" rot="-5400000">
            <a:off x="8532625" y="226674"/>
            <a:ext cx="876008" cy="648247"/>
          </a:xfrm>
          <a:custGeom>
            <a:rect b="b" l="l" r="r" t="t"/>
            <a:pathLst>
              <a:path extrusionOk="0" h="87130" w="117743">
                <a:moveTo>
                  <a:pt x="43098" y="0"/>
                </a:moveTo>
                <a:cubicBezTo>
                  <a:pt x="39342" y="0"/>
                  <a:pt x="35790" y="837"/>
                  <a:pt x="32429" y="2503"/>
                </a:cubicBezTo>
                <a:cubicBezTo>
                  <a:pt x="19208" y="9051"/>
                  <a:pt x="9791" y="25577"/>
                  <a:pt x="4303" y="51707"/>
                </a:cubicBezTo>
                <a:cubicBezTo>
                  <a:pt x="1996" y="63182"/>
                  <a:pt x="499" y="74782"/>
                  <a:pt x="0" y="86506"/>
                </a:cubicBezTo>
                <a:lnTo>
                  <a:pt x="19770" y="87130"/>
                </a:lnTo>
                <a:cubicBezTo>
                  <a:pt x="20393" y="68483"/>
                  <a:pt x="26380" y="27573"/>
                  <a:pt x="41223" y="20276"/>
                </a:cubicBezTo>
                <a:cubicBezTo>
                  <a:pt x="41706" y="20030"/>
                  <a:pt x="42349" y="19885"/>
                  <a:pt x="43156" y="19885"/>
                </a:cubicBezTo>
                <a:cubicBezTo>
                  <a:pt x="47872" y="19885"/>
                  <a:pt x="58197" y="24829"/>
                  <a:pt x="75024" y="43413"/>
                </a:cubicBezTo>
                <a:cubicBezTo>
                  <a:pt x="84503" y="54015"/>
                  <a:pt x="93234" y="65303"/>
                  <a:pt x="101216" y="77089"/>
                </a:cubicBezTo>
                <a:lnTo>
                  <a:pt x="117743" y="66176"/>
                </a:lnTo>
                <a:cubicBezTo>
                  <a:pt x="109261" y="53578"/>
                  <a:pt x="99907" y="41542"/>
                  <a:pt x="89804" y="30192"/>
                </a:cubicBezTo>
                <a:cubicBezTo>
                  <a:pt x="71475" y="9977"/>
                  <a:pt x="56071" y="0"/>
                  <a:pt x="430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7"/>
          <p:cNvSpPr/>
          <p:nvPr/>
        </p:nvSpPr>
        <p:spPr>
          <a:xfrm flipH="1" rot="-4143388">
            <a:off x="-77408" y="4243798"/>
            <a:ext cx="788948" cy="923233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9" name="Google Shape;639;p27"/>
          <p:cNvGrpSpPr/>
          <p:nvPr/>
        </p:nvGrpSpPr>
        <p:grpSpPr>
          <a:xfrm flipH="1" rot="10800000">
            <a:off x="412494" y="4667755"/>
            <a:ext cx="476715" cy="257298"/>
            <a:chOff x="1981023" y="437427"/>
            <a:chExt cx="267442" cy="144339"/>
          </a:xfrm>
        </p:grpSpPr>
        <p:sp>
          <p:nvSpPr>
            <p:cNvPr id="640" name="Google Shape;640;p27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27"/>
          <p:cNvGrpSpPr/>
          <p:nvPr/>
        </p:nvGrpSpPr>
        <p:grpSpPr>
          <a:xfrm flipH="1" rot="10800000">
            <a:off x="7065304" y="4674349"/>
            <a:ext cx="257726" cy="244105"/>
            <a:chOff x="8346187" y="436604"/>
            <a:chExt cx="144587" cy="136937"/>
          </a:xfrm>
        </p:grpSpPr>
        <p:sp>
          <p:nvSpPr>
            <p:cNvPr id="647" name="Google Shape;647;p27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7"/>
          <p:cNvGrpSpPr/>
          <p:nvPr/>
        </p:nvGrpSpPr>
        <p:grpSpPr>
          <a:xfrm flipH="1" rot="5400000">
            <a:off x="27219" y="186030"/>
            <a:ext cx="476715" cy="257298"/>
            <a:chOff x="1981023" y="437427"/>
            <a:chExt cx="267442" cy="144339"/>
          </a:xfrm>
        </p:grpSpPr>
        <p:sp>
          <p:nvSpPr>
            <p:cNvPr id="652" name="Google Shape;652;p27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27"/>
          <p:cNvGrpSpPr/>
          <p:nvPr/>
        </p:nvGrpSpPr>
        <p:grpSpPr>
          <a:xfrm flipH="1" rot="10800000">
            <a:off x="8738429" y="703524"/>
            <a:ext cx="257726" cy="244105"/>
            <a:chOff x="8346187" y="436604"/>
            <a:chExt cx="144587" cy="136937"/>
          </a:xfrm>
        </p:grpSpPr>
        <p:sp>
          <p:nvSpPr>
            <p:cNvPr id="659" name="Google Shape;659;p27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5" name="Google Shape;665;p28"/>
          <p:cNvSpPr txBox="1"/>
          <p:nvPr>
            <p:ph idx="1" type="subTitle"/>
          </p:nvPr>
        </p:nvSpPr>
        <p:spPr>
          <a:xfrm>
            <a:off x="2743175" y="1156675"/>
            <a:ext cx="36576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6" name="Google Shape;666;p28"/>
          <p:cNvSpPr/>
          <p:nvPr/>
        </p:nvSpPr>
        <p:spPr>
          <a:xfrm flipH="1" rot="-528292">
            <a:off x="7283024" y="4447232"/>
            <a:ext cx="1092281" cy="808290"/>
          </a:xfrm>
          <a:custGeom>
            <a:rect b="b" l="l" r="r" t="t"/>
            <a:pathLst>
              <a:path extrusionOk="0" h="87130" w="117743">
                <a:moveTo>
                  <a:pt x="43098" y="0"/>
                </a:moveTo>
                <a:cubicBezTo>
                  <a:pt x="39342" y="0"/>
                  <a:pt x="35790" y="837"/>
                  <a:pt x="32429" y="2503"/>
                </a:cubicBezTo>
                <a:cubicBezTo>
                  <a:pt x="19208" y="9051"/>
                  <a:pt x="9791" y="25577"/>
                  <a:pt x="4303" y="51707"/>
                </a:cubicBezTo>
                <a:cubicBezTo>
                  <a:pt x="1996" y="63182"/>
                  <a:pt x="499" y="74782"/>
                  <a:pt x="0" y="86506"/>
                </a:cubicBezTo>
                <a:lnTo>
                  <a:pt x="19770" y="87130"/>
                </a:lnTo>
                <a:cubicBezTo>
                  <a:pt x="20393" y="68483"/>
                  <a:pt x="26380" y="27573"/>
                  <a:pt x="41223" y="20276"/>
                </a:cubicBezTo>
                <a:cubicBezTo>
                  <a:pt x="41706" y="20030"/>
                  <a:pt x="42349" y="19885"/>
                  <a:pt x="43156" y="19885"/>
                </a:cubicBezTo>
                <a:cubicBezTo>
                  <a:pt x="47872" y="19885"/>
                  <a:pt x="58197" y="24829"/>
                  <a:pt x="75024" y="43413"/>
                </a:cubicBezTo>
                <a:cubicBezTo>
                  <a:pt x="84503" y="54015"/>
                  <a:pt x="93234" y="65303"/>
                  <a:pt x="101216" y="77089"/>
                </a:cubicBezTo>
                <a:lnTo>
                  <a:pt x="117743" y="66176"/>
                </a:lnTo>
                <a:cubicBezTo>
                  <a:pt x="109261" y="53578"/>
                  <a:pt x="99907" y="41542"/>
                  <a:pt x="89804" y="30192"/>
                </a:cubicBezTo>
                <a:cubicBezTo>
                  <a:pt x="71475" y="9977"/>
                  <a:pt x="56071" y="0"/>
                  <a:pt x="43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8"/>
          <p:cNvSpPr/>
          <p:nvPr/>
        </p:nvSpPr>
        <p:spPr>
          <a:xfrm flipH="1" rot="-2429999">
            <a:off x="1249956" y="-338045"/>
            <a:ext cx="1017592" cy="943372"/>
          </a:xfrm>
          <a:custGeom>
            <a:rect b="b" l="l" r="r" t="t"/>
            <a:pathLst>
              <a:path extrusionOk="0" h="99218" w="107024">
                <a:moveTo>
                  <a:pt x="86199" y="0"/>
                </a:moveTo>
                <a:lnTo>
                  <a:pt x="69279" y="8164"/>
                </a:lnTo>
                <a:cubicBezTo>
                  <a:pt x="78389" y="26978"/>
                  <a:pt x="90636" y="62001"/>
                  <a:pt x="84779" y="75490"/>
                </a:cubicBezTo>
                <a:cubicBezTo>
                  <a:pt x="84128" y="77324"/>
                  <a:pt x="82649" y="78744"/>
                  <a:pt x="80815" y="79276"/>
                </a:cubicBezTo>
                <a:cubicBezTo>
                  <a:pt x="78288" y="80074"/>
                  <a:pt x="75444" y="80469"/>
                  <a:pt x="72307" y="80469"/>
                </a:cubicBezTo>
                <a:cubicBezTo>
                  <a:pt x="63104" y="80469"/>
                  <a:pt x="51379" y="77064"/>
                  <a:pt x="37746" y="70402"/>
                </a:cubicBezTo>
                <a:cubicBezTo>
                  <a:pt x="28457" y="65788"/>
                  <a:pt x="19583" y="60463"/>
                  <a:pt x="11241" y="54429"/>
                </a:cubicBezTo>
                <a:lnTo>
                  <a:pt x="5621" y="62001"/>
                </a:lnTo>
                <a:lnTo>
                  <a:pt x="1" y="69515"/>
                </a:lnTo>
                <a:cubicBezTo>
                  <a:pt x="9230" y="76200"/>
                  <a:pt x="18991" y="82057"/>
                  <a:pt x="29167" y="87086"/>
                </a:cubicBezTo>
                <a:cubicBezTo>
                  <a:pt x="45496" y="95132"/>
                  <a:pt x="59872" y="99214"/>
                  <a:pt x="72118" y="99214"/>
                </a:cubicBezTo>
                <a:cubicBezTo>
                  <a:pt x="72320" y="99216"/>
                  <a:pt x="72521" y="99218"/>
                  <a:pt x="72723" y="99218"/>
                </a:cubicBezTo>
                <a:cubicBezTo>
                  <a:pt x="77372" y="99218"/>
                  <a:pt x="82015" y="98561"/>
                  <a:pt x="86495" y="97143"/>
                </a:cubicBezTo>
                <a:cubicBezTo>
                  <a:pt x="93535" y="94954"/>
                  <a:pt x="99214" y="89748"/>
                  <a:pt x="102054" y="82885"/>
                </a:cubicBezTo>
                <a:cubicBezTo>
                  <a:pt x="107024" y="71290"/>
                  <a:pt x="105781" y="54074"/>
                  <a:pt x="98149" y="30350"/>
                </a:cubicBezTo>
                <a:cubicBezTo>
                  <a:pt x="94777" y="19997"/>
                  <a:pt x="90813" y="9821"/>
                  <a:pt x="861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8" name="Google Shape;668;p28"/>
          <p:cNvGrpSpPr/>
          <p:nvPr/>
        </p:nvGrpSpPr>
        <p:grpSpPr>
          <a:xfrm flipH="1">
            <a:off x="949786" y="293224"/>
            <a:ext cx="476715" cy="257298"/>
            <a:chOff x="1981023" y="437427"/>
            <a:chExt cx="267442" cy="144339"/>
          </a:xfrm>
        </p:grpSpPr>
        <p:sp>
          <p:nvSpPr>
            <p:cNvPr id="669" name="Google Shape;669;p28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5" name="Google Shape;675;p28"/>
          <p:cNvSpPr/>
          <p:nvPr/>
        </p:nvSpPr>
        <p:spPr>
          <a:xfrm flipH="1">
            <a:off x="1755792" y="-33328"/>
            <a:ext cx="1111733" cy="787561"/>
          </a:xfrm>
          <a:custGeom>
            <a:rect b="b" l="l" r="r" t="t"/>
            <a:pathLst>
              <a:path extrusionOk="0" h="27566" w="38916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8"/>
          <p:cNvSpPr/>
          <p:nvPr/>
        </p:nvSpPr>
        <p:spPr>
          <a:xfrm flipH="1">
            <a:off x="6879921" y="4173689"/>
            <a:ext cx="921215" cy="698854"/>
          </a:xfrm>
          <a:custGeom>
            <a:rect b="b" l="l" r="r" t="t"/>
            <a:pathLst>
              <a:path extrusionOk="0" h="25071" w="33054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28"/>
          <p:cNvGrpSpPr/>
          <p:nvPr/>
        </p:nvGrpSpPr>
        <p:grpSpPr>
          <a:xfrm flipH="1" rot="-5400000">
            <a:off x="8654186" y="276349"/>
            <a:ext cx="476715" cy="257298"/>
            <a:chOff x="1981023" y="437427"/>
            <a:chExt cx="267442" cy="144339"/>
          </a:xfrm>
        </p:grpSpPr>
        <p:sp>
          <p:nvSpPr>
            <p:cNvPr id="678" name="Google Shape;678;p28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Google Shape;684;p28"/>
          <p:cNvSpPr/>
          <p:nvPr/>
        </p:nvSpPr>
        <p:spPr>
          <a:xfrm rot="7371059">
            <a:off x="8252752" y="2494089"/>
            <a:ext cx="1008963" cy="1180695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8"/>
          <p:cNvSpPr/>
          <p:nvPr/>
        </p:nvSpPr>
        <p:spPr>
          <a:xfrm rot="7371059">
            <a:off x="7180937" y="1530332"/>
            <a:ext cx="2586580" cy="862907"/>
          </a:xfrm>
          <a:custGeom>
            <a:rect b="b" l="l" r="r" t="t"/>
            <a:pathLst>
              <a:path extrusionOk="0" h="90671" w="271788">
                <a:moveTo>
                  <a:pt x="180922" y="1"/>
                </a:moveTo>
                <a:cubicBezTo>
                  <a:pt x="165861" y="1"/>
                  <a:pt x="144160" y="12710"/>
                  <a:pt x="111697" y="40028"/>
                </a:cubicBezTo>
                <a:cubicBezTo>
                  <a:pt x="99025" y="50691"/>
                  <a:pt x="85994" y="56061"/>
                  <a:pt x="72839" y="56061"/>
                </a:cubicBezTo>
                <a:cubicBezTo>
                  <a:pt x="70885" y="56061"/>
                  <a:pt x="68929" y="55943"/>
                  <a:pt x="66971" y="55705"/>
                </a:cubicBezTo>
                <a:cubicBezTo>
                  <a:pt x="37272" y="52097"/>
                  <a:pt x="15500" y="22634"/>
                  <a:pt x="15264" y="22338"/>
                </a:cubicBezTo>
                <a:lnTo>
                  <a:pt x="0" y="33342"/>
                </a:lnTo>
                <a:cubicBezTo>
                  <a:pt x="1065" y="34821"/>
                  <a:pt x="26623" y="69668"/>
                  <a:pt x="64545" y="74341"/>
                </a:cubicBezTo>
                <a:cubicBezTo>
                  <a:pt x="67377" y="74692"/>
                  <a:pt x="70197" y="74868"/>
                  <a:pt x="73005" y="74868"/>
                </a:cubicBezTo>
                <a:cubicBezTo>
                  <a:pt x="90551" y="74868"/>
                  <a:pt x="107590" y="68021"/>
                  <a:pt x="123706" y="54404"/>
                </a:cubicBezTo>
                <a:cubicBezTo>
                  <a:pt x="161971" y="22211"/>
                  <a:pt x="176422" y="18774"/>
                  <a:pt x="180791" y="18774"/>
                </a:cubicBezTo>
                <a:cubicBezTo>
                  <a:pt x="181913" y="18774"/>
                  <a:pt x="182370" y="19001"/>
                  <a:pt x="182395" y="19025"/>
                </a:cubicBezTo>
                <a:cubicBezTo>
                  <a:pt x="182809" y="19262"/>
                  <a:pt x="184820" y="22989"/>
                  <a:pt x="183164" y="34407"/>
                </a:cubicBezTo>
                <a:cubicBezTo>
                  <a:pt x="176952" y="63160"/>
                  <a:pt x="188311" y="77181"/>
                  <a:pt x="195647" y="82979"/>
                </a:cubicBezTo>
                <a:cubicBezTo>
                  <a:pt x="202027" y="87954"/>
                  <a:pt x="209912" y="90671"/>
                  <a:pt x="218043" y="90671"/>
                </a:cubicBezTo>
                <a:cubicBezTo>
                  <a:pt x="218130" y="90671"/>
                  <a:pt x="218218" y="90671"/>
                  <a:pt x="218305" y="90670"/>
                </a:cubicBezTo>
                <a:cubicBezTo>
                  <a:pt x="225287" y="90611"/>
                  <a:pt x="232149" y="89013"/>
                  <a:pt x="238361" y="85937"/>
                </a:cubicBezTo>
                <a:cubicBezTo>
                  <a:pt x="245756" y="82387"/>
                  <a:pt x="268711" y="68484"/>
                  <a:pt x="271787" y="32514"/>
                </a:cubicBezTo>
                <a:cubicBezTo>
                  <a:pt x="265575" y="31982"/>
                  <a:pt x="259304" y="31508"/>
                  <a:pt x="253092" y="30739"/>
                </a:cubicBezTo>
                <a:cubicBezTo>
                  <a:pt x="251495" y="48724"/>
                  <a:pt x="243212" y="62805"/>
                  <a:pt x="230256" y="69017"/>
                </a:cubicBezTo>
                <a:cubicBezTo>
                  <a:pt x="226274" y="70938"/>
                  <a:pt x="222226" y="71890"/>
                  <a:pt x="218458" y="71890"/>
                </a:cubicBezTo>
                <a:cubicBezTo>
                  <a:pt x="214222" y="71890"/>
                  <a:pt x="210339" y="70687"/>
                  <a:pt x="207301" y="68307"/>
                </a:cubicBezTo>
                <a:cubicBezTo>
                  <a:pt x="200557" y="62923"/>
                  <a:pt x="198546" y="52215"/>
                  <a:pt x="201622" y="38135"/>
                </a:cubicBezTo>
                <a:lnTo>
                  <a:pt x="201740" y="37425"/>
                </a:lnTo>
                <a:cubicBezTo>
                  <a:pt x="202746" y="30799"/>
                  <a:pt x="205704" y="10506"/>
                  <a:pt x="191565" y="2638"/>
                </a:cubicBezTo>
                <a:cubicBezTo>
                  <a:pt x="188431" y="892"/>
                  <a:pt x="184910" y="1"/>
                  <a:pt x="1809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8"/>
          <p:cNvSpPr/>
          <p:nvPr/>
        </p:nvSpPr>
        <p:spPr>
          <a:xfrm rot="10523743">
            <a:off x="7491205" y="1865621"/>
            <a:ext cx="668143" cy="531191"/>
          </a:xfrm>
          <a:custGeom>
            <a:rect b="b" l="l" r="r" t="t"/>
            <a:pathLst>
              <a:path extrusionOk="0" h="18578" w="23370">
                <a:moveTo>
                  <a:pt x="6508" y="5384"/>
                </a:moveTo>
                <a:cubicBezTo>
                  <a:pt x="9170" y="0"/>
                  <a:pt x="23369" y="533"/>
                  <a:pt x="23310" y="5443"/>
                </a:cubicBezTo>
                <a:cubicBezTo>
                  <a:pt x="23310" y="10354"/>
                  <a:pt x="0" y="18577"/>
                  <a:pt x="6508" y="53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8"/>
          <p:cNvSpPr/>
          <p:nvPr/>
        </p:nvSpPr>
        <p:spPr>
          <a:xfrm flipH="1" rot="3599618">
            <a:off x="-1118863" y="1796855"/>
            <a:ext cx="2585480" cy="1483865"/>
          </a:xfrm>
          <a:custGeom>
            <a:rect b="b" l="l" r="r" t="t"/>
            <a:pathLst>
              <a:path extrusionOk="0" h="153798" w="267977">
                <a:moveTo>
                  <a:pt x="211487" y="1"/>
                </a:moveTo>
                <a:cubicBezTo>
                  <a:pt x="204542" y="1"/>
                  <a:pt x="197876" y="1170"/>
                  <a:pt x="191456" y="3502"/>
                </a:cubicBezTo>
                <a:cubicBezTo>
                  <a:pt x="172061" y="10549"/>
                  <a:pt x="157967" y="26889"/>
                  <a:pt x="144310" y="42667"/>
                </a:cubicBezTo>
                <a:cubicBezTo>
                  <a:pt x="134020" y="54578"/>
                  <a:pt x="123418" y="66926"/>
                  <a:pt x="111132" y="74222"/>
                </a:cubicBezTo>
                <a:cubicBezTo>
                  <a:pt x="105717" y="77453"/>
                  <a:pt x="100221" y="78852"/>
                  <a:pt x="94566" y="78852"/>
                </a:cubicBezTo>
                <a:cubicBezTo>
                  <a:pt x="81008" y="78852"/>
                  <a:pt x="66537" y="70811"/>
                  <a:pt x="50078" y="60690"/>
                </a:cubicBezTo>
                <a:cubicBezTo>
                  <a:pt x="38967" y="53811"/>
                  <a:pt x="29674" y="48083"/>
                  <a:pt x="21168" y="48083"/>
                </a:cubicBezTo>
                <a:cubicBezTo>
                  <a:pt x="18646" y="48083"/>
                  <a:pt x="16193" y="48587"/>
                  <a:pt x="13783" y="49714"/>
                </a:cubicBezTo>
                <a:cubicBezTo>
                  <a:pt x="7858" y="52520"/>
                  <a:pt x="4116" y="58507"/>
                  <a:pt x="2807" y="67487"/>
                </a:cubicBezTo>
                <a:cubicBezTo>
                  <a:pt x="0" y="87069"/>
                  <a:pt x="10103" y="107711"/>
                  <a:pt x="32803" y="128977"/>
                </a:cubicBezTo>
                <a:cubicBezTo>
                  <a:pt x="42844" y="138332"/>
                  <a:pt x="53882" y="146626"/>
                  <a:pt x="65607" y="153798"/>
                </a:cubicBezTo>
                <a:lnTo>
                  <a:pt x="75647" y="136773"/>
                </a:lnTo>
                <a:cubicBezTo>
                  <a:pt x="65170" y="130287"/>
                  <a:pt x="55317" y="122866"/>
                  <a:pt x="46336" y="114509"/>
                </a:cubicBezTo>
                <a:cubicBezTo>
                  <a:pt x="34175" y="103159"/>
                  <a:pt x="20144" y="86258"/>
                  <a:pt x="22389" y="70293"/>
                </a:cubicBezTo>
                <a:cubicBezTo>
                  <a:pt x="22513" y="69607"/>
                  <a:pt x="22638" y="68921"/>
                  <a:pt x="22825" y="68298"/>
                </a:cubicBezTo>
                <a:cubicBezTo>
                  <a:pt x="26754" y="69545"/>
                  <a:pt x="34363" y="74285"/>
                  <a:pt x="39726" y="77528"/>
                </a:cubicBezTo>
                <a:cubicBezTo>
                  <a:pt x="54183" y="86475"/>
                  <a:pt x="73875" y="98601"/>
                  <a:pt x="94814" y="98601"/>
                </a:cubicBezTo>
                <a:cubicBezTo>
                  <a:pt x="103501" y="98601"/>
                  <a:pt x="112403" y="96514"/>
                  <a:pt x="121235" y="91247"/>
                </a:cubicBezTo>
                <a:cubicBezTo>
                  <a:pt x="136327" y="82330"/>
                  <a:pt x="147989" y="68734"/>
                  <a:pt x="159339" y="55638"/>
                </a:cubicBezTo>
                <a:cubicBezTo>
                  <a:pt x="171812" y="41107"/>
                  <a:pt x="183661" y="27388"/>
                  <a:pt x="198192" y="22087"/>
                </a:cubicBezTo>
                <a:cubicBezTo>
                  <a:pt x="201720" y="20823"/>
                  <a:pt x="206093" y="19712"/>
                  <a:pt x="211634" y="19712"/>
                </a:cubicBezTo>
                <a:cubicBezTo>
                  <a:pt x="221959" y="19712"/>
                  <a:pt x="236340" y="23570"/>
                  <a:pt x="256876" y="37490"/>
                </a:cubicBezTo>
                <a:lnTo>
                  <a:pt x="267977" y="21089"/>
                </a:lnTo>
                <a:cubicBezTo>
                  <a:pt x="247165" y="7008"/>
                  <a:pt x="228491" y="1"/>
                  <a:pt x="2114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8" name="Google Shape;688;p28"/>
          <p:cNvGrpSpPr/>
          <p:nvPr/>
        </p:nvGrpSpPr>
        <p:grpSpPr>
          <a:xfrm flipH="1">
            <a:off x="696065" y="4423724"/>
            <a:ext cx="257726" cy="244105"/>
            <a:chOff x="8346187" y="436604"/>
            <a:chExt cx="144587" cy="136937"/>
          </a:xfrm>
        </p:grpSpPr>
        <p:sp>
          <p:nvSpPr>
            <p:cNvPr id="689" name="Google Shape;689;p28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0"/>
          <p:cNvSpPr/>
          <p:nvPr/>
        </p:nvSpPr>
        <p:spPr>
          <a:xfrm rot="1905756">
            <a:off x="1440002" y="-338258"/>
            <a:ext cx="796478" cy="738385"/>
          </a:xfrm>
          <a:custGeom>
            <a:rect b="b" l="l" r="r" t="t"/>
            <a:pathLst>
              <a:path extrusionOk="0" h="99218" w="107024">
                <a:moveTo>
                  <a:pt x="86199" y="0"/>
                </a:moveTo>
                <a:lnTo>
                  <a:pt x="69279" y="8164"/>
                </a:lnTo>
                <a:cubicBezTo>
                  <a:pt x="78389" y="26978"/>
                  <a:pt x="90636" y="62001"/>
                  <a:pt x="84779" y="75490"/>
                </a:cubicBezTo>
                <a:cubicBezTo>
                  <a:pt x="84128" y="77324"/>
                  <a:pt x="82649" y="78744"/>
                  <a:pt x="80815" y="79276"/>
                </a:cubicBezTo>
                <a:cubicBezTo>
                  <a:pt x="78288" y="80074"/>
                  <a:pt x="75444" y="80469"/>
                  <a:pt x="72307" y="80469"/>
                </a:cubicBezTo>
                <a:cubicBezTo>
                  <a:pt x="63104" y="80469"/>
                  <a:pt x="51379" y="77064"/>
                  <a:pt x="37746" y="70402"/>
                </a:cubicBezTo>
                <a:cubicBezTo>
                  <a:pt x="28457" y="65788"/>
                  <a:pt x="19583" y="60463"/>
                  <a:pt x="11241" y="54429"/>
                </a:cubicBezTo>
                <a:lnTo>
                  <a:pt x="5621" y="62001"/>
                </a:lnTo>
                <a:lnTo>
                  <a:pt x="1" y="69515"/>
                </a:lnTo>
                <a:cubicBezTo>
                  <a:pt x="9230" y="76200"/>
                  <a:pt x="18991" y="82057"/>
                  <a:pt x="29167" y="87086"/>
                </a:cubicBezTo>
                <a:cubicBezTo>
                  <a:pt x="45496" y="95132"/>
                  <a:pt x="59872" y="99214"/>
                  <a:pt x="72118" y="99214"/>
                </a:cubicBezTo>
                <a:cubicBezTo>
                  <a:pt x="72320" y="99216"/>
                  <a:pt x="72521" y="99218"/>
                  <a:pt x="72723" y="99218"/>
                </a:cubicBezTo>
                <a:cubicBezTo>
                  <a:pt x="77372" y="99218"/>
                  <a:pt x="82015" y="98561"/>
                  <a:pt x="86495" y="97143"/>
                </a:cubicBezTo>
                <a:cubicBezTo>
                  <a:pt x="93535" y="94954"/>
                  <a:pt x="99214" y="89748"/>
                  <a:pt x="102054" y="82885"/>
                </a:cubicBezTo>
                <a:cubicBezTo>
                  <a:pt x="107024" y="71290"/>
                  <a:pt x="105781" y="54074"/>
                  <a:pt x="98149" y="30350"/>
                </a:cubicBezTo>
                <a:cubicBezTo>
                  <a:pt x="94777" y="19997"/>
                  <a:pt x="90813" y="9821"/>
                  <a:pt x="861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0"/>
          <p:cNvSpPr/>
          <p:nvPr/>
        </p:nvSpPr>
        <p:spPr>
          <a:xfrm rot="1800168">
            <a:off x="5772380" y="4445152"/>
            <a:ext cx="1993580" cy="1144160"/>
          </a:xfrm>
          <a:custGeom>
            <a:rect b="b" l="l" r="r" t="t"/>
            <a:pathLst>
              <a:path extrusionOk="0" h="153798" w="267977">
                <a:moveTo>
                  <a:pt x="211487" y="1"/>
                </a:moveTo>
                <a:cubicBezTo>
                  <a:pt x="204542" y="1"/>
                  <a:pt x="197876" y="1170"/>
                  <a:pt x="191456" y="3502"/>
                </a:cubicBezTo>
                <a:cubicBezTo>
                  <a:pt x="172061" y="10549"/>
                  <a:pt x="157967" y="26889"/>
                  <a:pt x="144310" y="42667"/>
                </a:cubicBezTo>
                <a:cubicBezTo>
                  <a:pt x="134020" y="54578"/>
                  <a:pt x="123418" y="66926"/>
                  <a:pt x="111132" y="74222"/>
                </a:cubicBezTo>
                <a:cubicBezTo>
                  <a:pt x="105717" y="77453"/>
                  <a:pt x="100221" y="78852"/>
                  <a:pt x="94566" y="78852"/>
                </a:cubicBezTo>
                <a:cubicBezTo>
                  <a:pt x="81008" y="78852"/>
                  <a:pt x="66537" y="70811"/>
                  <a:pt x="50078" y="60690"/>
                </a:cubicBezTo>
                <a:cubicBezTo>
                  <a:pt x="38967" y="53811"/>
                  <a:pt x="29674" y="48083"/>
                  <a:pt x="21168" y="48083"/>
                </a:cubicBezTo>
                <a:cubicBezTo>
                  <a:pt x="18646" y="48083"/>
                  <a:pt x="16193" y="48587"/>
                  <a:pt x="13783" y="49714"/>
                </a:cubicBezTo>
                <a:cubicBezTo>
                  <a:pt x="7858" y="52520"/>
                  <a:pt x="4116" y="58507"/>
                  <a:pt x="2807" y="67487"/>
                </a:cubicBezTo>
                <a:cubicBezTo>
                  <a:pt x="0" y="87069"/>
                  <a:pt x="10103" y="107711"/>
                  <a:pt x="32803" y="128977"/>
                </a:cubicBezTo>
                <a:cubicBezTo>
                  <a:pt x="42844" y="138332"/>
                  <a:pt x="53882" y="146626"/>
                  <a:pt x="65607" y="153798"/>
                </a:cubicBezTo>
                <a:lnTo>
                  <a:pt x="75647" y="136773"/>
                </a:lnTo>
                <a:cubicBezTo>
                  <a:pt x="65170" y="130287"/>
                  <a:pt x="55317" y="122866"/>
                  <a:pt x="46336" y="114509"/>
                </a:cubicBezTo>
                <a:cubicBezTo>
                  <a:pt x="34175" y="103159"/>
                  <a:pt x="20144" y="86258"/>
                  <a:pt x="22389" y="70293"/>
                </a:cubicBezTo>
                <a:cubicBezTo>
                  <a:pt x="22513" y="69607"/>
                  <a:pt x="22638" y="68921"/>
                  <a:pt x="22825" y="68298"/>
                </a:cubicBezTo>
                <a:cubicBezTo>
                  <a:pt x="26754" y="69545"/>
                  <a:pt x="34363" y="74285"/>
                  <a:pt x="39726" y="77528"/>
                </a:cubicBezTo>
                <a:cubicBezTo>
                  <a:pt x="54183" y="86475"/>
                  <a:pt x="73875" y="98601"/>
                  <a:pt x="94814" y="98601"/>
                </a:cubicBezTo>
                <a:cubicBezTo>
                  <a:pt x="103501" y="98601"/>
                  <a:pt x="112403" y="96514"/>
                  <a:pt x="121235" y="91247"/>
                </a:cubicBezTo>
                <a:cubicBezTo>
                  <a:pt x="136327" y="82330"/>
                  <a:pt x="147989" y="68734"/>
                  <a:pt x="159339" y="55638"/>
                </a:cubicBezTo>
                <a:cubicBezTo>
                  <a:pt x="171812" y="41107"/>
                  <a:pt x="183661" y="27388"/>
                  <a:pt x="198192" y="22087"/>
                </a:cubicBezTo>
                <a:cubicBezTo>
                  <a:pt x="201720" y="20823"/>
                  <a:pt x="206093" y="19712"/>
                  <a:pt x="211634" y="19712"/>
                </a:cubicBezTo>
                <a:cubicBezTo>
                  <a:pt x="221959" y="19712"/>
                  <a:pt x="236340" y="23570"/>
                  <a:pt x="256876" y="37490"/>
                </a:cubicBezTo>
                <a:lnTo>
                  <a:pt x="267977" y="21089"/>
                </a:lnTo>
                <a:cubicBezTo>
                  <a:pt x="247165" y="7008"/>
                  <a:pt x="228491" y="1"/>
                  <a:pt x="2114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0"/>
          <p:cNvSpPr/>
          <p:nvPr/>
        </p:nvSpPr>
        <p:spPr>
          <a:xfrm rot="2247074">
            <a:off x="8465037" y="-164360"/>
            <a:ext cx="788921" cy="923200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0"/>
          <p:cNvSpPr/>
          <p:nvPr/>
        </p:nvSpPr>
        <p:spPr>
          <a:xfrm rot="2247074">
            <a:off x="6955513" y="109890"/>
            <a:ext cx="2022479" cy="674718"/>
          </a:xfrm>
          <a:custGeom>
            <a:rect b="b" l="l" r="r" t="t"/>
            <a:pathLst>
              <a:path extrusionOk="0" h="90671" w="271788">
                <a:moveTo>
                  <a:pt x="180922" y="1"/>
                </a:moveTo>
                <a:cubicBezTo>
                  <a:pt x="165861" y="1"/>
                  <a:pt x="144160" y="12710"/>
                  <a:pt x="111697" y="40028"/>
                </a:cubicBezTo>
                <a:cubicBezTo>
                  <a:pt x="99025" y="50691"/>
                  <a:pt x="85994" y="56061"/>
                  <a:pt x="72839" y="56061"/>
                </a:cubicBezTo>
                <a:cubicBezTo>
                  <a:pt x="70885" y="56061"/>
                  <a:pt x="68929" y="55943"/>
                  <a:pt x="66971" y="55705"/>
                </a:cubicBezTo>
                <a:cubicBezTo>
                  <a:pt x="37272" y="52097"/>
                  <a:pt x="15500" y="22634"/>
                  <a:pt x="15264" y="22338"/>
                </a:cubicBezTo>
                <a:lnTo>
                  <a:pt x="0" y="33342"/>
                </a:lnTo>
                <a:cubicBezTo>
                  <a:pt x="1065" y="34821"/>
                  <a:pt x="26623" y="69668"/>
                  <a:pt x="64545" y="74341"/>
                </a:cubicBezTo>
                <a:cubicBezTo>
                  <a:pt x="67377" y="74692"/>
                  <a:pt x="70197" y="74868"/>
                  <a:pt x="73005" y="74868"/>
                </a:cubicBezTo>
                <a:cubicBezTo>
                  <a:pt x="90551" y="74868"/>
                  <a:pt x="107590" y="68021"/>
                  <a:pt x="123706" y="54404"/>
                </a:cubicBezTo>
                <a:cubicBezTo>
                  <a:pt x="161971" y="22211"/>
                  <a:pt x="176422" y="18774"/>
                  <a:pt x="180791" y="18774"/>
                </a:cubicBezTo>
                <a:cubicBezTo>
                  <a:pt x="181913" y="18774"/>
                  <a:pt x="182370" y="19001"/>
                  <a:pt x="182395" y="19025"/>
                </a:cubicBezTo>
                <a:cubicBezTo>
                  <a:pt x="182809" y="19262"/>
                  <a:pt x="184820" y="22989"/>
                  <a:pt x="183164" y="34407"/>
                </a:cubicBezTo>
                <a:cubicBezTo>
                  <a:pt x="176952" y="63160"/>
                  <a:pt x="188311" y="77181"/>
                  <a:pt x="195647" y="82979"/>
                </a:cubicBezTo>
                <a:cubicBezTo>
                  <a:pt x="202027" y="87954"/>
                  <a:pt x="209912" y="90671"/>
                  <a:pt x="218043" y="90671"/>
                </a:cubicBezTo>
                <a:cubicBezTo>
                  <a:pt x="218130" y="90671"/>
                  <a:pt x="218218" y="90671"/>
                  <a:pt x="218305" y="90670"/>
                </a:cubicBezTo>
                <a:cubicBezTo>
                  <a:pt x="225287" y="90611"/>
                  <a:pt x="232149" y="89013"/>
                  <a:pt x="238361" y="85937"/>
                </a:cubicBezTo>
                <a:cubicBezTo>
                  <a:pt x="245756" y="82387"/>
                  <a:pt x="268711" y="68484"/>
                  <a:pt x="271787" y="32514"/>
                </a:cubicBezTo>
                <a:cubicBezTo>
                  <a:pt x="265575" y="31982"/>
                  <a:pt x="259304" y="31508"/>
                  <a:pt x="253092" y="30739"/>
                </a:cubicBezTo>
                <a:cubicBezTo>
                  <a:pt x="251495" y="48724"/>
                  <a:pt x="243212" y="62805"/>
                  <a:pt x="230256" y="69017"/>
                </a:cubicBezTo>
                <a:cubicBezTo>
                  <a:pt x="226274" y="70938"/>
                  <a:pt x="222226" y="71890"/>
                  <a:pt x="218458" y="71890"/>
                </a:cubicBezTo>
                <a:cubicBezTo>
                  <a:pt x="214222" y="71890"/>
                  <a:pt x="210339" y="70687"/>
                  <a:pt x="207301" y="68307"/>
                </a:cubicBezTo>
                <a:cubicBezTo>
                  <a:pt x="200557" y="62923"/>
                  <a:pt x="198546" y="52215"/>
                  <a:pt x="201622" y="38135"/>
                </a:cubicBezTo>
                <a:lnTo>
                  <a:pt x="201740" y="37425"/>
                </a:lnTo>
                <a:cubicBezTo>
                  <a:pt x="202746" y="30799"/>
                  <a:pt x="205704" y="10506"/>
                  <a:pt x="191565" y="2638"/>
                </a:cubicBezTo>
                <a:cubicBezTo>
                  <a:pt x="188431" y="892"/>
                  <a:pt x="184910" y="1"/>
                  <a:pt x="1809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0"/>
          <p:cNvSpPr/>
          <p:nvPr/>
        </p:nvSpPr>
        <p:spPr>
          <a:xfrm rot="9569341">
            <a:off x="-11275" y="4353898"/>
            <a:ext cx="788962" cy="923248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0" name="Google Shape;700;p30"/>
          <p:cNvGrpSpPr/>
          <p:nvPr/>
        </p:nvGrpSpPr>
        <p:grpSpPr>
          <a:xfrm>
            <a:off x="8575779" y="4428874"/>
            <a:ext cx="257726" cy="244105"/>
            <a:chOff x="8346187" y="436604"/>
            <a:chExt cx="144587" cy="136937"/>
          </a:xfrm>
        </p:grpSpPr>
        <p:sp>
          <p:nvSpPr>
            <p:cNvPr id="701" name="Google Shape;701;p30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5" name="Google Shape;705;p30"/>
          <p:cNvSpPr/>
          <p:nvPr/>
        </p:nvSpPr>
        <p:spPr>
          <a:xfrm rot="5400000">
            <a:off x="7796755" y="756061"/>
            <a:ext cx="522436" cy="415358"/>
          </a:xfrm>
          <a:custGeom>
            <a:rect b="b" l="l" r="r" t="t"/>
            <a:pathLst>
              <a:path extrusionOk="0" h="18578" w="23370">
                <a:moveTo>
                  <a:pt x="6508" y="5384"/>
                </a:moveTo>
                <a:cubicBezTo>
                  <a:pt x="9170" y="0"/>
                  <a:pt x="23369" y="533"/>
                  <a:pt x="23310" y="5443"/>
                </a:cubicBezTo>
                <a:cubicBezTo>
                  <a:pt x="23310" y="10354"/>
                  <a:pt x="0" y="18577"/>
                  <a:pt x="6508" y="53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6" name="Google Shape;706;p30"/>
          <p:cNvGrpSpPr/>
          <p:nvPr/>
        </p:nvGrpSpPr>
        <p:grpSpPr>
          <a:xfrm rot="10800000">
            <a:off x="2070194" y="189624"/>
            <a:ext cx="476715" cy="257298"/>
            <a:chOff x="1981023" y="437427"/>
            <a:chExt cx="267442" cy="144339"/>
          </a:xfrm>
        </p:grpSpPr>
        <p:sp>
          <p:nvSpPr>
            <p:cNvPr id="707" name="Google Shape;707;p30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30"/>
          <p:cNvGrpSpPr/>
          <p:nvPr/>
        </p:nvGrpSpPr>
        <p:grpSpPr>
          <a:xfrm rot="-5400000">
            <a:off x="246818" y="3777142"/>
            <a:ext cx="476715" cy="257298"/>
            <a:chOff x="1981023" y="437427"/>
            <a:chExt cx="267442" cy="144339"/>
          </a:xfrm>
        </p:grpSpPr>
        <p:sp>
          <p:nvSpPr>
            <p:cNvPr id="714" name="Google Shape;714;p30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30"/>
          <p:cNvSpPr/>
          <p:nvPr/>
        </p:nvSpPr>
        <p:spPr>
          <a:xfrm rot="899897">
            <a:off x="5182038" y="4530924"/>
            <a:ext cx="869929" cy="616295"/>
          </a:xfrm>
          <a:custGeom>
            <a:rect b="b" l="l" r="r" t="t"/>
            <a:pathLst>
              <a:path extrusionOk="0" h="27566" w="38916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6" name="Google Shape;66;p4"/>
          <p:cNvSpPr/>
          <p:nvPr/>
        </p:nvSpPr>
        <p:spPr>
          <a:xfrm flipH="1" rot="7815538">
            <a:off x="8561833" y="-115991"/>
            <a:ext cx="789094" cy="923403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 flipH="1" rot="5400000">
            <a:off x="8361394" y="649205"/>
            <a:ext cx="476715" cy="257298"/>
            <a:chOff x="1981023" y="437427"/>
            <a:chExt cx="267442" cy="144339"/>
          </a:xfrm>
        </p:grpSpPr>
        <p:sp>
          <p:nvSpPr>
            <p:cNvPr id="68" name="Google Shape;68;p4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4"/>
          <p:cNvSpPr/>
          <p:nvPr/>
        </p:nvSpPr>
        <p:spPr>
          <a:xfrm>
            <a:off x="506854" y="4680174"/>
            <a:ext cx="876008" cy="648247"/>
          </a:xfrm>
          <a:custGeom>
            <a:rect b="b" l="l" r="r" t="t"/>
            <a:pathLst>
              <a:path extrusionOk="0" h="87130" w="117743">
                <a:moveTo>
                  <a:pt x="43098" y="0"/>
                </a:moveTo>
                <a:cubicBezTo>
                  <a:pt x="39342" y="0"/>
                  <a:pt x="35790" y="837"/>
                  <a:pt x="32429" y="2503"/>
                </a:cubicBezTo>
                <a:cubicBezTo>
                  <a:pt x="19208" y="9051"/>
                  <a:pt x="9791" y="25577"/>
                  <a:pt x="4303" y="51707"/>
                </a:cubicBezTo>
                <a:cubicBezTo>
                  <a:pt x="1996" y="63182"/>
                  <a:pt x="499" y="74782"/>
                  <a:pt x="0" y="86506"/>
                </a:cubicBezTo>
                <a:lnTo>
                  <a:pt x="19770" y="87130"/>
                </a:lnTo>
                <a:cubicBezTo>
                  <a:pt x="20393" y="68483"/>
                  <a:pt x="26380" y="27573"/>
                  <a:pt x="41223" y="20276"/>
                </a:cubicBezTo>
                <a:cubicBezTo>
                  <a:pt x="41706" y="20030"/>
                  <a:pt x="42349" y="19885"/>
                  <a:pt x="43156" y="19885"/>
                </a:cubicBezTo>
                <a:cubicBezTo>
                  <a:pt x="47872" y="19885"/>
                  <a:pt x="58197" y="24829"/>
                  <a:pt x="75024" y="43413"/>
                </a:cubicBezTo>
                <a:cubicBezTo>
                  <a:pt x="84503" y="54015"/>
                  <a:pt x="93234" y="65303"/>
                  <a:pt x="101216" y="77089"/>
                </a:cubicBezTo>
                <a:lnTo>
                  <a:pt x="117743" y="66176"/>
                </a:lnTo>
                <a:cubicBezTo>
                  <a:pt x="109261" y="53578"/>
                  <a:pt x="99907" y="41542"/>
                  <a:pt x="89804" y="30192"/>
                </a:cubicBezTo>
                <a:cubicBezTo>
                  <a:pt x="71475" y="9977"/>
                  <a:pt x="56071" y="0"/>
                  <a:pt x="430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4"/>
          <p:cNvGrpSpPr/>
          <p:nvPr/>
        </p:nvGrpSpPr>
        <p:grpSpPr>
          <a:xfrm rot="5400000">
            <a:off x="1090774" y="4778908"/>
            <a:ext cx="257726" cy="244105"/>
            <a:chOff x="8346187" y="436604"/>
            <a:chExt cx="144587" cy="136937"/>
          </a:xfrm>
        </p:grpSpPr>
        <p:sp>
          <p:nvSpPr>
            <p:cNvPr id="76" name="Google Shape;76;p4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_1_1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1"/>
          <p:cNvSpPr/>
          <p:nvPr/>
        </p:nvSpPr>
        <p:spPr>
          <a:xfrm rot="7412432">
            <a:off x="-897898" y="2957206"/>
            <a:ext cx="1993362" cy="1144035"/>
          </a:xfrm>
          <a:custGeom>
            <a:rect b="b" l="l" r="r" t="t"/>
            <a:pathLst>
              <a:path extrusionOk="0" h="153798" w="267977">
                <a:moveTo>
                  <a:pt x="211487" y="1"/>
                </a:moveTo>
                <a:cubicBezTo>
                  <a:pt x="204542" y="1"/>
                  <a:pt x="197876" y="1170"/>
                  <a:pt x="191456" y="3502"/>
                </a:cubicBezTo>
                <a:cubicBezTo>
                  <a:pt x="172061" y="10549"/>
                  <a:pt x="157967" y="26889"/>
                  <a:pt x="144310" y="42667"/>
                </a:cubicBezTo>
                <a:cubicBezTo>
                  <a:pt x="134020" y="54578"/>
                  <a:pt x="123418" y="66926"/>
                  <a:pt x="111132" y="74222"/>
                </a:cubicBezTo>
                <a:cubicBezTo>
                  <a:pt x="105717" y="77453"/>
                  <a:pt x="100221" y="78852"/>
                  <a:pt x="94566" y="78852"/>
                </a:cubicBezTo>
                <a:cubicBezTo>
                  <a:pt x="81008" y="78852"/>
                  <a:pt x="66537" y="70811"/>
                  <a:pt x="50078" y="60690"/>
                </a:cubicBezTo>
                <a:cubicBezTo>
                  <a:pt x="38967" y="53811"/>
                  <a:pt x="29674" y="48083"/>
                  <a:pt x="21168" y="48083"/>
                </a:cubicBezTo>
                <a:cubicBezTo>
                  <a:pt x="18646" y="48083"/>
                  <a:pt x="16193" y="48587"/>
                  <a:pt x="13783" y="49714"/>
                </a:cubicBezTo>
                <a:cubicBezTo>
                  <a:pt x="7858" y="52520"/>
                  <a:pt x="4116" y="58507"/>
                  <a:pt x="2807" y="67487"/>
                </a:cubicBezTo>
                <a:cubicBezTo>
                  <a:pt x="0" y="87069"/>
                  <a:pt x="10103" y="107711"/>
                  <a:pt x="32803" y="128977"/>
                </a:cubicBezTo>
                <a:cubicBezTo>
                  <a:pt x="42844" y="138332"/>
                  <a:pt x="53882" y="146626"/>
                  <a:pt x="65607" y="153798"/>
                </a:cubicBezTo>
                <a:lnTo>
                  <a:pt x="75647" y="136773"/>
                </a:lnTo>
                <a:cubicBezTo>
                  <a:pt x="65170" y="130287"/>
                  <a:pt x="55317" y="122866"/>
                  <a:pt x="46336" y="114509"/>
                </a:cubicBezTo>
                <a:cubicBezTo>
                  <a:pt x="34175" y="103159"/>
                  <a:pt x="20144" y="86258"/>
                  <a:pt x="22389" y="70293"/>
                </a:cubicBezTo>
                <a:cubicBezTo>
                  <a:pt x="22513" y="69607"/>
                  <a:pt x="22638" y="68921"/>
                  <a:pt x="22825" y="68298"/>
                </a:cubicBezTo>
                <a:cubicBezTo>
                  <a:pt x="26754" y="69545"/>
                  <a:pt x="34363" y="74285"/>
                  <a:pt x="39726" y="77528"/>
                </a:cubicBezTo>
                <a:cubicBezTo>
                  <a:pt x="54183" y="86475"/>
                  <a:pt x="73875" y="98601"/>
                  <a:pt x="94814" y="98601"/>
                </a:cubicBezTo>
                <a:cubicBezTo>
                  <a:pt x="103501" y="98601"/>
                  <a:pt x="112403" y="96514"/>
                  <a:pt x="121235" y="91247"/>
                </a:cubicBezTo>
                <a:cubicBezTo>
                  <a:pt x="136327" y="82330"/>
                  <a:pt x="147989" y="68734"/>
                  <a:pt x="159339" y="55638"/>
                </a:cubicBezTo>
                <a:cubicBezTo>
                  <a:pt x="171812" y="41107"/>
                  <a:pt x="183661" y="27388"/>
                  <a:pt x="198192" y="22087"/>
                </a:cubicBezTo>
                <a:cubicBezTo>
                  <a:pt x="201720" y="20823"/>
                  <a:pt x="206093" y="19712"/>
                  <a:pt x="211634" y="19712"/>
                </a:cubicBezTo>
                <a:cubicBezTo>
                  <a:pt x="221959" y="19712"/>
                  <a:pt x="236340" y="23570"/>
                  <a:pt x="256876" y="37490"/>
                </a:cubicBezTo>
                <a:lnTo>
                  <a:pt x="267977" y="21089"/>
                </a:lnTo>
                <a:cubicBezTo>
                  <a:pt x="247165" y="7008"/>
                  <a:pt x="228491" y="1"/>
                  <a:pt x="21148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1"/>
          <p:cNvSpPr/>
          <p:nvPr/>
        </p:nvSpPr>
        <p:spPr>
          <a:xfrm rot="7647074">
            <a:off x="8710976" y="3174568"/>
            <a:ext cx="788921" cy="923200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1"/>
          <p:cNvSpPr/>
          <p:nvPr/>
        </p:nvSpPr>
        <p:spPr>
          <a:xfrm rot="7647074">
            <a:off x="7944189" y="2406064"/>
            <a:ext cx="2022479" cy="674718"/>
          </a:xfrm>
          <a:custGeom>
            <a:rect b="b" l="l" r="r" t="t"/>
            <a:pathLst>
              <a:path extrusionOk="0" h="90671" w="271788">
                <a:moveTo>
                  <a:pt x="180922" y="1"/>
                </a:moveTo>
                <a:cubicBezTo>
                  <a:pt x="165861" y="1"/>
                  <a:pt x="144160" y="12710"/>
                  <a:pt x="111697" y="40028"/>
                </a:cubicBezTo>
                <a:cubicBezTo>
                  <a:pt x="99025" y="50691"/>
                  <a:pt x="85994" y="56061"/>
                  <a:pt x="72839" y="56061"/>
                </a:cubicBezTo>
                <a:cubicBezTo>
                  <a:pt x="70885" y="56061"/>
                  <a:pt x="68929" y="55943"/>
                  <a:pt x="66971" y="55705"/>
                </a:cubicBezTo>
                <a:cubicBezTo>
                  <a:pt x="37272" y="52097"/>
                  <a:pt x="15500" y="22634"/>
                  <a:pt x="15264" y="22338"/>
                </a:cubicBezTo>
                <a:lnTo>
                  <a:pt x="0" y="33342"/>
                </a:lnTo>
                <a:cubicBezTo>
                  <a:pt x="1065" y="34821"/>
                  <a:pt x="26623" y="69668"/>
                  <a:pt x="64545" y="74341"/>
                </a:cubicBezTo>
                <a:cubicBezTo>
                  <a:pt x="67377" y="74692"/>
                  <a:pt x="70197" y="74868"/>
                  <a:pt x="73005" y="74868"/>
                </a:cubicBezTo>
                <a:cubicBezTo>
                  <a:pt x="90551" y="74868"/>
                  <a:pt x="107590" y="68021"/>
                  <a:pt x="123706" y="54404"/>
                </a:cubicBezTo>
                <a:cubicBezTo>
                  <a:pt x="161971" y="22211"/>
                  <a:pt x="176422" y="18774"/>
                  <a:pt x="180791" y="18774"/>
                </a:cubicBezTo>
                <a:cubicBezTo>
                  <a:pt x="181913" y="18774"/>
                  <a:pt x="182370" y="19001"/>
                  <a:pt x="182395" y="19025"/>
                </a:cubicBezTo>
                <a:cubicBezTo>
                  <a:pt x="182809" y="19262"/>
                  <a:pt x="184820" y="22989"/>
                  <a:pt x="183164" y="34407"/>
                </a:cubicBezTo>
                <a:cubicBezTo>
                  <a:pt x="176952" y="63160"/>
                  <a:pt x="188311" y="77181"/>
                  <a:pt x="195647" y="82979"/>
                </a:cubicBezTo>
                <a:cubicBezTo>
                  <a:pt x="202027" y="87954"/>
                  <a:pt x="209912" y="90671"/>
                  <a:pt x="218043" y="90671"/>
                </a:cubicBezTo>
                <a:cubicBezTo>
                  <a:pt x="218130" y="90671"/>
                  <a:pt x="218218" y="90671"/>
                  <a:pt x="218305" y="90670"/>
                </a:cubicBezTo>
                <a:cubicBezTo>
                  <a:pt x="225287" y="90611"/>
                  <a:pt x="232149" y="89013"/>
                  <a:pt x="238361" y="85937"/>
                </a:cubicBezTo>
                <a:cubicBezTo>
                  <a:pt x="245756" y="82387"/>
                  <a:pt x="268711" y="68484"/>
                  <a:pt x="271787" y="32514"/>
                </a:cubicBezTo>
                <a:cubicBezTo>
                  <a:pt x="265575" y="31982"/>
                  <a:pt x="259304" y="31508"/>
                  <a:pt x="253092" y="30739"/>
                </a:cubicBezTo>
                <a:cubicBezTo>
                  <a:pt x="251495" y="48724"/>
                  <a:pt x="243212" y="62805"/>
                  <a:pt x="230256" y="69017"/>
                </a:cubicBezTo>
                <a:cubicBezTo>
                  <a:pt x="226274" y="70938"/>
                  <a:pt x="222226" y="71890"/>
                  <a:pt x="218458" y="71890"/>
                </a:cubicBezTo>
                <a:cubicBezTo>
                  <a:pt x="214222" y="71890"/>
                  <a:pt x="210339" y="70687"/>
                  <a:pt x="207301" y="68307"/>
                </a:cubicBezTo>
                <a:cubicBezTo>
                  <a:pt x="200557" y="62923"/>
                  <a:pt x="198546" y="52215"/>
                  <a:pt x="201622" y="38135"/>
                </a:cubicBezTo>
                <a:lnTo>
                  <a:pt x="201740" y="37425"/>
                </a:lnTo>
                <a:cubicBezTo>
                  <a:pt x="202746" y="30799"/>
                  <a:pt x="205704" y="10506"/>
                  <a:pt x="191565" y="2638"/>
                </a:cubicBezTo>
                <a:cubicBezTo>
                  <a:pt x="188431" y="892"/>
                  <a:pt x="184910" y="1"/>
                  <a:pt x="1809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5" name="Google Shape;725;p31"/>
          <p:cNvGrpSpPr/>
          <p:nvPr/>
        </p:nvGrpSpPr>
        <p:grpSpPr>
          <a:xfrm>
            <a:off x="324479" y="1812774"/>
            <a:ext cx="257726" cy="244105"/>
            <a:chOff x="8346187" y="436604"/>
            <a:chExt cx="144587" cy="136937"/>
          </a:xfrm>
        </p:grpSpPr>
        <p:sp>
          <p:nvSpPr>
            <p:cNvPr id="726" name="Google Shape;726;p31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1"/>
          <p:cNvGrpSpPr/>
          <p:nvPr/>
        </p:nvGrpSpPr>
        <p:grpSpPr>
          <a:xfrm rot="10800000">
            <a:off x="6744494" y="168586"/>
            <a:ext cx="476715" cy="257298"/>
            <a:chOff x="1981023" y="437427"/>
            <a:chExt cx="267442" cy="144339"/>
          </a:xfrm>
        </p:grpSpPr>
        <p:sp>
          <p:nvSpPr>
            <p:cNvPr id="731" name="Google Shape;731;p31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31"/>
          <p:cNvGrpSpPr/>
          <p:nvPr/>
        </p:nvGrpSpPr>
        <p:grpSpPr>
          <a:xfrm>
            <a:off x="4333643" y="4756617"/>
            <a:ext cx="476715" cy="257298"/>
            <a:chOff x="1981023" y="437427"/>
            <a:chExt cx="267442" cy="144339"/>
          </a:xfrm>
        </p:grpSpPr>
        <p:sp>
          <p:nvSpPr>
            <p:cNvPr id="738" name="Google Shape;738;p31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4" name="Google Shape;744;p31"/>
          <p:cNvSpPr/>
          <p:nvPr/>
        </p:nvSpPr>
        <p:spPr>
          <a:xfrm rot="899897">
            <a:off x="823913" y="30224"/>
            <a:ext cx="869929" cy="616295"/>
          </a:xfrm>
          <a:custGeom>
            <a:rect b="b" l="l" r="r" t="t"/>
            <a:pathLst>
              <a:path extrusionOk="0" h="27566" w="38916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1"/>
          <p:cNvSpPr/>
          <p:nvPr/>
        </p:nvSpPr>
        <p:spPr>
          <a:xfrm rot="-8100000">
            <a:off x="6529613" y="4703885"/>
            <a:ext cx="796505" cy="738410"/>
          </a:xfrm>
          <a:custGeom>
            <a:rect b="b" l="l" r="r" t="t"/>
            <a:pathLst>
              <a:path extrusionOk="0" h="99218" w="107024">
                <a:moveTo>
                  <a:pt x="86199" y="0"/>
                </a:moveTo>
                <a:lnTo>
                  <a:pt x="69279" y="8164"/>
                </a:lnTo>
                <a:cubicBezTo>
                  <a:pt x="78389" y="26978"/>
                  <a:pt x="90636" y="62001"/>
                  <a:pt x="84779" y="75490"/>
                </a:cubicBezTo>
                <a:cubicBezTo>
                  <a:pt x="84128" y="77324"/>
                  <a:pt x="82649" y="78744"/>
                  <a:pt x="80815" y="79276"/>
                </a:cubicBezTo>
                <a:cubicBezTo>
                  <a:pt x="78288" y="80074"/>
                  <a:pt x="75444" y="80469"/>
                  <a:pt x="72307" y="80469"/>
                </a:cubicBezTo>
                <a:cubicBezTo>
                  <a:pt x="63104" y="80469"/>
                  <a:pt x="51379" y="77064"/>
                  <a:pt x="37746" y="70402"/>
                </a:cubicBezTo>
                <a:cubicBezTo>
                  <a:pt x="28457" y="65788"/>
                  <a:pt x="19583" y="60463"/>
                  <a:pt x="11241" y="54429"/>
                </a:cubicBezTo>
                <a:lnTo>
                  <a:pt x="5621" y="62001"/>
                </a:lnTo>
                <a:lnTo>
                  <a:pt x="1" y="69515"/>
                </a:lnTo>
                <a:cubicBezTo>
                  <a:pt x="9230" y="76200"/>
                  <a:pt x="18991" y="82057"/>
                  <a:pt x="29167" y="87086"/>
                </a:cubicBezTo>
                <a:cubicBezTo>
                  <a:pt x="45496" y="95132"/>
                  <a:pt x="59872" y="99214"/>
                  <a:pt x="72118" y="99214"/>
                </a:cubicBezTo>
                <a:cubicBezTo>
                  <a:pt x="72320" y="99216"/>
                  <a:pt x="72521" y="99218"/>
                  <a:pt x="72723" y="99218"/>
                </a:cubicBezTo>
                <a:cubicBezTo>
                  <a:pt x="77372" y="99218"/>
                  <a:pt x="82015" y="98561"/>
                  <a:pt x="86495" y="97143"/>
                </a:cubicBezTo>
                <a:cubicBezTo>
                  <a:pt x="93535" y="94954"/>
                  <a:pt x="99214" y="89748"/>
                  <a:pt x="102054" y="82885"/>
                </a:cubicBezTo>
                <a:cubicBezTo>
                  <a:pt x="107024" y="71290"/>
                  <a:pt x="105781" y="54074"/>
                  <a:pt x="98149" y="30350"/>
                </a:cubicBezTo>
                <a:cubicBezTo>
                  <a:pt x="94777" y="19997"/>
                  <a:pt x="90813" y="9821"/>
                  <a:pt x="861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5_1_1_1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2"/>
          <p:cNvSpPr/>
          <p:nvPr/>
        </p:nvSpPr>
        <p:spPr>
          <a:xfrm rot="-8394364">
            <a:off x="7503159" y="4695695"/>
            <a:ext cx="796395" cy="738309"/>
          </a:xfrm>
          <a:custGeom>
            <a:rect b="b" l="l" r="r" t="t"/>
            <a:pathLst>
              <a:path extrusionOk="0" h="99218" w="107024">
                <a:moveTo>
                  <a:pt x="86199" y="0"/>
                </a:moveTo>
                <a:lnTo>
                  <a:pt x="69279" y="8164"/>
                </a:lnTo>
                <a:cubicBezTo>
                  <a:pt x="78389" y="26978"/>
                  <a:pt x="90636" y="62001"/>
                  <a:pt x="84779" y="75490"/>
                </a:cubicBezTo>
                <a:cubicBezTo>
                  <a:pt x="84128" y="77324"/>
                  <a:pt x="82649" y="78744"/>
                  <a:pt x="80815" y="79276"/>
                </a:cubicBezTo>
                <a:cubicBezTo>
                  <a:pt x="78288" y="80074"/>
                  <a:pt x="75444" y="80469"/>
                  <a:pt x="72307" y="80469"/>
                </a:cubicBezTo>
                <a:cubicBezTo>
                  <a:pt x="63104" y="80469"/>
                  <a:pt x="51379" y="77064"/>
                  <a:pt x="37746" y="70402"/>
                </a:cubicBezTo>
                <a:cubicBezTo>
                  <a:pt x="28457" y="65788"/>
                  <a:pt x="19583" y="60463"/>
                  <a:pt x="11241" y="54429"/>
                </a:cubicBezTo>
                <a:lnTo>
                  <a:pt x="5621" y="62001"/>
                </a:lnTo>
                <a:lnTo>
                  <a:pt x="1" y="69515"/>
                </a:lnTo>
                <a:cubicBezTo>
                  <a:pt x="9230" y="76200"/>
                  <a:pt x="18991" y="82057"/>
                  <a:pt x="29167" y="87086"/>
                </a:cubicBezTo>
                <a:cubicBezTo>
                  <a:pt x="45496" y="95132"/>
                  <a:pt x="59872" y="99214"/>
                  <a:pt x="72118" y="99214"/>
                </a:cubicBezTo>
                <a:cubicBezTo>
                  <a:pt x="72320" y="99216"/>
                  <a:pt x="72521" y="99218"/>
                  <a:pt x="72723" y="99218"/>
                </a:cubicBezTo>
                <a:cubicBezTo>
                  <a:pt x="77372" y="99218"/>
                  <a:pt x="82015" y="98561"/>
                  <a:pt x="86495" y="97143"/>
                </a:cubicBezTo>
                <a:cubicBezTo>
                  <a:pt x="93535" y="94954"/>
                  <a:pt x="99214" y="89748"/>
                  <a:pt x="102054" y="82885"/>
                </a:cubicBezTo>
                <a:cubicBezTo>
                  <a:pt x="107024" y="71290"/>
                  <a:pt x="105781" y="54074"/>
                  <a:pt x="98149" y="30350"/>
                </a:cubicBezTo>
                <a:cubicBezTo>
                  <a:pt x="94777" y="19997"/>
                  <a:pt x="90813" y="9821"/>
                  <a:pt x="861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2"/>
          <p:cNvSpPr/>
          <p:nvPr/>
        </p:nvSpPr>
        <p:spPr>
          <a:xfrm rot="-7199591">
            <a:off x="-135201" y="-22795"/>
            <a:ext cx="788937" cy="923219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9" name="Google Shape;749;p32"/>
          <p:cNvGrpSpPr/>
          <p:nvPr/>
        </p:nvGrpSpPr>
        <p:grpSpPr>
          <a:xfrm>
            <a:off x="8588179" y="4168499"/>
            <a:ext cx="257726" cy="244105"/>
            <a:chOff x="8346187" y="436604"/>
            <a:chExt cx="144587" cy="136937"/>
          </a:xfrm>
        </p:grpSpPr>
        <p:sp>
          <p:nvSpPr>
            <p:cNvPr id="750" name="Google Shape;750;p32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32"/>
          <p:cNvGrpSpPr/>
          <p:nvPr/>
        </p:nvGrpSpPr>
        <p:grpSpPr>
          <a:xfrm rot="-5400000">
            <a:off x="153818" y="3801492"/>
            <a:ext cx="476715" cy="257298"/>
            <a:chOff x="1981023" y="437427"/>
            <a:chExt cx="267442" cy="144339"/>
          </a:xfrm>
        </p:grpSpPr>
        <p:sp>
          <p:nvSpPr>
            <p:cNvPr id="755" name="Google Shape;755;p32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Google Shape;761;p32"/>
          <p:cNvSpPr/>
          <p:nvPr/>
        </p:nvSpPr>
        <p:spPr>
          <a:xfrm flipH="1">
            <a:off x="8107396" y="-97636"/>
            <a:ext cx="921215" cy="698854"/>
          </a:xfrm>
          <a:custGeom>
            <a:rect b="b" l="l" r="r" t="t"/>
            <a:pathLst>
              <a:path extrusionOk="0" h="25071" w="33054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2" name="Google Shape;762;p32"/>
          <p:cNvGrpSpPr/>
          <p:nvPr/>
        </p:nvGrpSpPr>
        <p:grpSpPr>
          <a:xfrm>
            <a:off x="7921568" y="193517"/>
            <a:ext cx="476715" cy="257298"/>
            <a:chOff x="1981023" y="437427"/>
            <a:chExt cx="267442" cy="144339"/>
          </a:xfrm>
        </p:grpSpPr>
        <p:sp>
          <p:nvSpPr>
            <p:cNvPr id="763" name="Google Shape;763;p32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1346900" y="2721350"/>
            <a:ext cx="28134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5"/>
          <p:cNvSpPr txBox="1"/>
          <p:nvPr>
            <p:ph idx="2" type="body"/>
          </p:nvPr>
        </p:nvSpPr>
        <p:spPr>
          <a:xfrm>
            <a:off x="4983700" y="2721350"/>
            <a:ext cx="28134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5"/>
          <p:cNvSpPr txBox="1"/>
          <p:nvPr>
            <p:ph idx="3" type="title"/>
          </p:nvPr>
        </p:nvSpPr>
        <p:spPr>
          <a:xfrm>
            <a:off x="1346900" y="2424850"/>
            <a:ext cx="28134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85" name="Google Shape;85;p5"/>
          <p:cNvSpPr txBox="1"/>
          <p:nvPr>
            <p:ph idx="4" type="title"/>
          </p:nvPr>
        </p:nvSpPr>
        <p:spPr>
          <a:xfrm>
            <a:off x="4983706" y="2424850"/>
            <a:ext cx="28134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86" name="Google Shape;86;p5"/>
          <p:cNvSpPr/>
          <p:nvPr/>
        </p:nvSpPr>
        <p:spPr>
          <a:xfrm flipH="1" rot="8999832">
            <a:off x="5978913" y="-659089"/>
            <a:ext cx="1993580" cy="1144160"/>
          </a:xfrm>
          <a:custGeom>
            <a:rect b="b" l="l" r="r" t="t"/>
            <a:pathLst>
              <a:path extrusionOk="0" h="153798" w="267977">
                <a:moveTo>
                  <a:pt x="211487" y="1"/>
                </a:moveTo>
                <a:cubicBezTo>
                  <a:pt x="204542" y="1"/>
                  <a:pt x="197876" y="1170"/>
                  <a:pt x="191456" y="3502"/>
                </a:cubicBezTo>
                <a:cubicBezTo>
                  <a:pt x="172061" y="10549"/>
                  <a:pt x="157967" y="26889"/>
                  <a:pt x="144310" y="42667"/>
                </a:cubicBezTo>
                <a:cubicBezTo>
                  <a:pt x="134020" y="54578"/>
                  <a:pt x="123418" y="66926"/>
                  <a:pt x="111132" y="74222"/>
                </a:cubicBezTo>
                <a:cubicBezTo>
                  <a:pt x="105717" y="77453"/>
                  <a:pt x="100221" y="78852"/>
                  <a:pt x="94566" y="78852"/>
                </a:cubicBezTo>
                <a:cubicBezTo>
                  <a:pt x="81008" y="78852"/>
                  <a:pt x="66537" y="70811"/>
                  <a:pt x="50078" y="60690"/>
                </a:cubicBezTo>
                <a:cubicBezTo>
                  <a:pt x="38967" y="53811"/>
                  <a:pt x="29674" y="48083"/>
                  <a:pt x="21168" y="48083"/>
                </a:cubicBezTo>
                <a:cubicBezTo>
                  <a:pt x="18646" y="48083"/>
                  <a:pt x="16193" y="48587"/>
                  <a:pt x="13783" y="49714"/>
                </a:cubicBezTo>
                <a:cubicBezTo>
                  <a:pt x="7858" y="52520"/>
                  <a:pt x="4116" y="58507"/>
                  <a:pt x="2807" y="67487"/>
                </a:cubicBezTo>
                <a:cubicBezTo>
                  <a:pt x="0" y="87069"/>
                  <a:pt x="10103" y="107711"/>
                  <a:pt x="32803" y="128977"/>
                </a:cubicBezTo>
                <a:cubicBezTo>
                  <a:pt x="42844" y="138332"/>
                  <a:pt x="53882" y="146626"/>
                  <a:pt x="65607" y="153798"/>
                </a:cubicBezTo>
                <a:lnTo>
                  <a:pt x="75647" y="136773"/>
                </a:lnTo>
                <a:cubicBezTo>
                  <a:pt x="65170" y="130287"/>
                  <a:pt x="55317" y="122866"/>
                  <a:pt x="46336" y="114509"/>
                </a:cubicBezTo>
                <a:cubicBezTo>
                  <a:pt x="34175" y="103159"/>
                  <a:pt x="20144" y="86258"/>
                  <a:pt x="22389" y="70293"/>
                </a:cubicBezTo>
                <a:cubicBezTo>
                  <a:pt x="22513" y="69607"/>
                  <a:pt x="22638" y="68921"/>
                  <a:pt x="22825" y="68298"/>
                </a:cubicBezTo>
                <a:cubicBezTo>
                  <a:pt x="26754" y="69545"/>
                  <a:pt x="34363" y="74285"/>
                  <a:pt x="39726" y="77528"/>
                </a:cubicBezTo>
                <a:cubicBezTo>
                  <a:pt x="54183" y="86475"/>
                  <a:pt x="73875" y="98601"/>
                  <a:pt x="94814" y="98601"/>
                </a:cubicBezTo>
                <a:cubicBezTo>
                  <a:pt x="103501" y="98601"/>
                  <a:pt x="112403" y="96514"/>
                  <a:pt x="121235" y="91247"/>
                </a:cubicBezTo>
                <a:cubicBezTo>
                  <a:pt x="136327" y="82330"/>
                  <a:pt x="147989" y="68734"/>
                  <a:pt x="159339" y="55638"/>
                </a:cubicBezTo>
                <a:cubicBezTo>
                  <a:pt x="171812" y="41107"/>
                  <a:pt x="183661" y="27388"/>
                  <a:pt x="198192" y="22087"/>
                </a:cubicBezTo>
                <a:cubicBezTo>
                  <a:pt x="201720" y="20823"/>
                  <a:pt x="206093" y="19712"/>
                  <a:pt x="211634" y="19712"/>
                </a:cubicBezTo>
                <a:cubicBezTo>
                  <a:pt x="221959" y="19712"/>
                  <a:pt x="236340" y="23570"/>
                  <a:pt x="256876" y="37490"/>
                </a:cubicBezTo>
                <a:lnTo>
                  <a:pt x="267977" y="21089"/>
                </a:lnTo>
                <a:cubicBezTo>
                  <a:pt x="247165" y="7008"/>
                  <a:pt x="228491" y="1"/>
                  <a:pt x="21148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 flipH="1">
            <a:off x="283104" y="-7"/>
            <a:ext cx="738922" cy="560525"/>
          </a:xfrm>
          <a:custGeom>
            <a:rect b="b" l="l" r="r" t="t"/>
            <a:pathLst>
              <a:path extrusionOk="0" h="25071" w="33054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 flipH="1" rot="10800000">
            <a:off x="7437213" y="56274"/>
            <a:ext cx="476715" cy="257298"/>
            <a:chOff x="1981023" y="437427"/>
            <a:chExt cx="267442" cy="144339"/>
          </a:xfrm>
        </p:grpSpPr>
        <p:sp>
          <p:nvSpPr>
            <p:cNvPr id="89" name="Google Shape;89;p5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/>
          <p:nvPr/>
        </p:nvSpPr>
        <p:spPr>
          <a:xfrm flipH="1" rot="-7599259">
            <a:off x="-295402" y="3587650"/>
            <a:ext cx="796425" cy="738336"/>
          </a:xfrm>
          <a:custGeom>
            <a:rect b="b" l="l" r="r" t="t"/>
            <a:pathLst>
              <a:path extrusionOk="0" h="99218" w="107024">
                <a:moveTo>
                  <a:pt x="86199" y="0"/>
                </a:moveTo>
                <a:lnTo>
                  <a:pt x="69279" y="8164"/>
                </a:lnTo>
                <a:cubicBezTo>
                  <a:pt x="78389" y="26978"/>
                  <a:pt x="90636" y="62001"/>
                  <a:pt x="84779" y="75490"/>
                </a:cubicBezTo>
                <a:cubicBezTo>
                  <a:pt x="84128" y="77324"/>
                  <a:pt x="82649" y="78744"/>
                  <a:pt x="80815" y="79276"/>
                </a:cubicBezTo>
                <a:cubicBezTo>
                  <a:pt x="78288" y="80074"/>
                  <a:pt x="75444" y="80469"/>
                  <a:pt x="72307" y="80469"/>
                </a:cubicBezTo>
                <a:cubicBezTo>
                  <a:pt x="63104" y="80469"/>
                  <a:pt x="51379" y="77064"/>
                  <a:pt x="37746" y="70402"/>
                </a:cubicBezTo>
                <a:cubicBezTo>
                  <a:pt x="28457" y="65788"/>
                  <a:pt x="19583" y="60463"/>
                  <a:pt x="11241" y="54429"/>
                </a:cubicBezTo>
                <a:lnTo>
                  <a:pt x="5621" y="62001"/>
                </a:lnTo>
                <a:lnTo>
                  <a:pt x="1" y="69515"/>
                </a:lnTo>
                <a:cubicBezTo>
                  <a:pt x="9230" y="76200"/>
                  <a:pt x="18991" y="82057"/>
                  <a:pt x="29167" y="87086"/>
                </a:cubicBezTo>
                <a:cubicBezTo>
                  <a:pt x="45496" y="95132"/>
                  <a:pt x="59872" y="99214"/>
                  <a:pt x="72118" y="99214"/>
                </a:cubicBezTo>
                <a:cubicBezTo>
                  <a:pt x="72320" y="99216"/>
                  <a:pt x="72521" y="99218"/>
                  <a:pt x="72723" y="99218"/>
                </a:cubicBezTo>
                <a:cubicBezTo>
                  <a:pt x="77372" y="99218"/>
                  <a:pt x="82015" y="98561"/>
                  <a:pt x="86495" y="97143"/>
                </a:cubicBezTo>
                <a:cubicBezTo>
                  <a:pt x="93535" y="94954"/>
                  <a:pt x="99214" y="89748"/>
                  <a:pt x="102054" y="82885"/>
                </a:cubicBezTo>
                <a:cubicBezTo>
                  <a:pt x="107024" y="71290"/>
                  <a:pt x="105781" y="54074"/>
                  <a:pt x="98149" y="30350"/>
                </a:cubicBezTo>
                <a:cubicBezTo>
                  <a:pt x="94777" y="19997"/>
                  <a:pt x="90813" y="9821"/>
                  <a:pt x="861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 flipH="1" rot="3939437">
            <a:off x="28916" y="4131298"/>
            <a:ext cx="888652" cy="629564"/>
          </a:xfrm>
          <a:custGeom>
            <a:rect b="b" l="l" r="r" t="t"/>
            <a:pathLst>
              <a:path extrusionOk="0" h="27566" w="38916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5"/>
          <p:cNvGrpSpPr/>
          <p:nvPr/>
        </p:nvGrpSpPr>
        <p:grpSpPr>
          <a:xfrm flipH="1">
            <a:off x="8575767" y="4736574"/>
            <a:ext cx="257726" cy="244105"/>
            <a:chOff x="8346187" y="436604"/>
            <a:chExt cx="144587" cy="136937"/>
          </a:xfrm>
        </p:grpSpPr>
        <p:sp>
          <p:nvSpPr>
            <p:cNvPr id="98" name="Google Shape;98;p5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5"/>
          <p:cNvGrpSpPr/>
          <p:nvPr/>
        </p:nvGrpSpPr>
        <p:grpSpPr>
          <a:xfrm flipH="1" rot="10800000">
            <a:off x="545313" y="4729974"/>
            <a:ext cx="476715" cy="257298"/>
            <a:chOff x="1981023" y="437427"/>
            <a:chExt cx="267442" cy="144339"/>
          </a:xfrm>
        </p:grpSpPr>
        <p:sp>
          <p:nvSpPr>
            <p:cNvPr id="103" name="Google Shape;103;p5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6"/>
          <p:cNvSpPr/>
          <p:nvPr/>
        </p:nvSpPr>
        <p:spPr>
          <a:xfrm rot="1640922">
            <a:off x="6999142" y="4516948"/>
            <a:ext cx="1993474" cy="1144100"/>
          </a:xfrm>
          <a:custGeom>
            <a:rect b="b" l="l" r="r" t="t"/>
            <a:pathLst>
              <a:path extrusionOk="0" h="153798" w="267977">
                <a:moveTo>
                  <a:pt x="211487" y="1"/>
                </a:moveTo>
                <a:cubicBezTo>
                  <a:pt x="204542" y="1"/>
                  <a:pt x="197876" y="1170"/>
                  <a:pt x="191456" y="3502"/>
                </a:cubicBezTo>
                <a:cubicBezTo>
                  <a:pt x="172061" y="10549"/>
                  <a:pt x="157967" y="26889"/>
                  <a:pt x="144310" y="42667"/>
                </a:cubicBezTo>
                <a:cubicBezTo>
                  <a:pt x="134020" y="54578"/>
                  <a:pt x="123418" y="66926"/>
                  <a:pt x="111132" y="74222"/>
                </a:cubicBezTo>
                <a:cubicBezTo>
                  <a:pt x="105717" y="77453"/>
                  <a:pt x="100221" y="78852"/>
                  <a:pt x="94566" y="78852"/>
                </a:cubicBezTo>
                <a:cubicBezTo>
                  <a:pt x="81008" y="78852"/>
                  <a:pt x="66537" y="70811"/>
                  <a:pt x="50078" y="60690"/>
                </a:cubicBezTo>
                <a:cubicBezTo>
                  <a:pt x="38967" y="53811"/>
                  <a:pt x="29674" y="48083"/>
                  <a:pt x="21168" y="48083"/>
                </a:cubicBezTo>
                <a:cubicBezTo>
                  <a:pt x="18646" y="48083"/>
                  <a:pt x="16193" y="48587"/>
                  <a:pt x="13783" y="49714"/>
                </a:cubicBezTo>
                <a:cubicBezTo>
                  <a:pt x="7858" y="52520"/>
                  <a:pt x="4116" y="58507"/>
                  <a:pt x="2807" y="67487"/>
                </a:cubicBezTo>
                <a:cubicBezTo>
                  <a:pt x="0" y="87069"/>
                  <a:pt x="10103" y="107711"/>
                  <a:pt x="32803" y="128977"/>
                </a:cubicBezTo>
                <a:cubicBezTo>
                  <a:pt x="42844" y="138332"/>
                  <a:pt x="53882" y="146626"/>
                  <a:pt x="65607" y="153798"/>
                </a:cubicBezTo>
                <a:lnTo>
                  <a:pt x="75647" y="136773"/>
                </a:lnTo>
                <a:cubicBezTo>
                  <a:pt x="65170" y="130287"/>
                  <a:pt x="55317" y="122866"/>
                  <a:pt x="46336" y="114509"/>
                </a:cubicBezTo>
                <a:cubicBezTo>
                  <a:pt x="34175" y="103159"/>
                  <a:pt x="20144" y="86258"/>
                  <a:pt x="22389" y="70293"/>
                </a:cubicBezTo>
                <a:cubicBezTo>
                  <a:pt x="22513" y="69607"/>
                  <a:pt x="22638" y="68921"/>
                  <a:pt x="22825" y="68298"/>
                </a:cubicBezTo>
                <a:cubicBezTo>
                  <a:pt x="26754" y="69545"/>
                  <a:pt x="34363" y="74285"/>
                  <a:pt x="39726" y="77528"/>
                </a:cubicBezTo>
                <a:cubicBezTo>
                  <a:pt x="54183" y="86475"/>
                  <a:pt x="73875" y="98601"/>
                  <a:pt x="94814" y="98601"/>
                </a:cubicBezTo>
                <a:cubicBezTo>
                  <a:pt x="103501" y="98601"/>
                  <a:pt x="112403" y="96514"/>
                  <a:pt x="121235" y="91247"/>
                </a:cubicBezTo>
                <a:cubicBezTo>
                  <a:pt x="136327" y="82330"/>
                  <a:pt x="147989" y="68734"/>
                  <a:pt x="159339" y="55638"/>
                </a:cubicBezTo>
                <a:cubicBezTo>
                  <a:pt x="171812" y="41107"/>
                  <a:pt x="183661" y="27388"/>
                  <a:pt x="198192" y="22087"/>
                </a:cubicBezTo>
                <a:cubicBezTo>
                  <a:pt x="201720" y="20823"/>
                  <a:pt x="206093" y="19712"/>
                  <a:pt x="211634" y="19712"/>
                </a:cubicBezTo>
                <a:cubicBezTo>
                  <a:pt x="221959" y="19712"/>
                  <a:pt x="236340" y="23570"/>
                  <a:pt x="256876" y="37490"/>
                </a:cubicBezTo>
                <a:lnTo>
                  <a:pt x="267977" y="21089"/>
                </a:lnTo>
                <a:cubicBezTo>
                  <a:pt x="247165" y="7008"/>
                  <a:pt x="228491" y="1"/>
                  <a:pt x="2114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 rot="5966220">
            <a:off x="-241026" y="235570"/>
            <a:ext cx="876090" cy="648308"/>
          </a:xfrm>
          <a:custGeom>
            <a:rect b="b" l="l" r="r" t="t"/>
            <a:pathLst>
              <a:path extrusionOk="0" h="87130" w="117743">
                <a:moveTo>
                  <a:pt x="43098" y="0"/>
                </a:moveTo>
                <a:cubicBezTo>
                  <a:pt x="39342" y="0"/>
                  <a:pt x="35790" y="837"/>
                  <a:pt x="32429" y="2503"/>
                </a:cubicBezTo>
                <a:cubicBezTo>
                  <a:pt x="19208" y="9051"/>
                  <a:pt x="9791" y="25577"/>
                  <a:pt x="4303" y="51707"/>
                </a:cubicBezTo>
                <a:cubicBezTo>
                  <a:pt x="1996" y="63182"/>
                  <a:pt x="499" y="74782"/>
                  <a:pt x="0" y="86506"/>
                </a:cubicBezTo>
                <a:lnTo>
                  <a:pt x="19770" y="87130"/>
                </a:lnTo>
                <a:cubicBezTo>
                  <a:pt x="20393" y="68483"/>
                  <a:pt x="26380" y="27573"/>
                  <a:pt x="41223" y="20276"/>
                </a:cubicBezTo>
                <a:cubicBezTo>
                  <a:pt x="41706" y="20030"/>
                  <a:pt x="42349" y="19885"/>
                  <a:pt x="43156" y="19885"/>
                </a:cubicBezTo>
                <a:cubicBezTo>
                  <a:pt x="47872" y="19885"/>
                  <a:pt x="58197" y="24829"/>
                  <a:pt x="75024" y="43413"/>
                </a:cubicBezTo>
                <a:cubicBezTo>
                  <a:pt x="84503" y="54015"/>
                  <a:pt x="93234" y="65303"/>
                  <a:pt x="101216" y="77089"/>
                </a:cubicBezTo>
                <a:lnTo>
                  <a:pt x="117743" y="66176"/>
                </a:lnTo>
                <a:cubicBezTo>
                  <a:pt x="109261" y="53578"/>
                  <a:pt x="99907" y="41542"/>
                  <a:pt x="89804" y="30192"/>
                </a:cubicBezTo>
                <a:cubicBezTo>
                  <a:pt x="71475" y="9977"/>
                  <a:pt x="56071" y="0"/>
                  <a:pt x="430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6"/>
          <p:cNvGrpSpPr/>
          <p:nvPr/>
        </p:nvGrpSpPr>
        <p:grpSpPr>
          <a:xfrm>
            <a:off x="8632504" y="4359874"/>
            <a:ext cx="257726" cy="244105"/>
            <a:chOff x="8346187" y="436604"/>
            <a:chExt cx="144587" cy="136937"/>
          </a:xfrm>
        </p:grpSpPr>
        <p:sp>
          <p:nvSpPr>
            <p:cNvPr id="114" name="Google Shape;114;p6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6"/>
          <p:cNvSpPr/>
          <p:nvPr/>
        </p:nvSpPr>
        <p:spPr>
          <a:xfrm>
            <a:off x="7470035" y="4420531"/>
            <a:ext cx="869967" cy="616307"/>
          </a:xfrm>
          <a:custGeom>
            <a:rect b="b" l="l" r="r" t="t"/>
            <a:pathLst>
              <a:path extrusionOk="0" h="27566" w="38916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"/>
          <p:cNvSpPr/>
          <p:nvPr/>
        </p:nvSpPr>
        <p:spPr>
          <a:xfrm rot="5400000">
            <a:off x="90792" y="671348"/>
            <a:ext cx="738922" cy="560525"/>
          </a:xfrm>
          <a:custGeom>
            <a:rect b="b" l="l" r="r" t="t"/>
            <a:pathLst>
              <a:path extrusionOk="0" h="25071" w="33054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6"/>
          <p:cNvGrpSpPr/>
          <p:nvPr/>
        </p:nvGrpSpPr>
        <p:grpSpPr>
          <a:xfrm>
            <a:off x="7495069" y="276349"/>
            <a:ext cx="476715" cy="257298"/>
            <a:chOff x="1981023" y="437427"/>
            <a:chExt cx="267442" cy="144339"/>
          </a:xfrm>
        </p:grpSpPr>
        <p:sp>
          <p:nvSpPr>
            <p:cNvPr id="121" name="Google Shape;121;p6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6"/>
          <p:cNvGrpSpPr/>
          <p:nvPr/>
        </p:nvGrpSpPr>
        <p:grpSpPr>
          <a:xfrm>
            <a:off x="179994" y="4806424"/>
            <a:ext cx="476715" cy="257298"/>
            <a:chOff x="1981023" y="437427"/>
            <a:chExt cx="267442" cy="144339"/>
          </a:xfrm>
        </p:grpSpPr>
        <p:sp>
          <p:nvSpPr>
            <p:cNvPr id="128" name="Google Shape;128;p6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1648863" y="1631938"/>
            <a:ext cx="2808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1648863" y="2207949"/>
            <a:ext cx="28080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7"/>
          <p:cNvSpPr/>
          <p:nvPr/>
        </p:nvSpPr>
        <p:spPr>
          <a:xfrm>
            <a:off x="2962979" y="8232"/>
            <a:ext cx="920953" cy="732205"/>
          </a:xfrm>
          <a:custGeom>
            <a:rect b="b" l="l" r="r" t="t"/>
            <a:pathLst>
              <a:path extrusionOk="0" h="18578" w="23370">
                <a:moveTo>
                  <a:pt x="6508" y="5384"/>
                </a:moveTo>
                <a:cubicBezTo>
                  <a:pt x="9170" y="0"/>
                  <a:pt x="23369" y="533"/>
                  <a:pt x="23310" y="5443"/>
                </a:cubicBezTo>
                <a:cubicBezTo>
                  <a:pt x="23310" y="10354"/>
                  <a:pt x="0" y="18577"/>
                  <a:pt x="6508" y="53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"/>
          <p:cNvSpPr/>
          <p:nvPr/>
        </p:nvSpPr>
        <p:spPr>
          <a:xfrm rot="5914830">
            <a:off x="-331991" y="1781319"/>
            <a:ext cx="1308048" cy="967957"/>
          </a:xfrm>
          <a:custGeom>
            <a:rect b="b" l="l" r="r" t="t"/>
            <a:pathLst>
              <a:path extrusionOk="0" h="87130" w="117743">
                <a:moveTo>
                  <a:pt x="43098" y="0"/>
                </a:moveTo>
                <a:cubicBezTo>
                  <a:pt x="39342" y="0"/>
                  <a:pt x="35790" y="837"/>
                  <a:pt x="32429" y="2503"/>
                </a:cubicBezTo>
                <a:cubicBezTo>
                  <a:pt x="19208" y="9051"/>
                  <a:pt x="9791" y="25577"/>
                  <a:pt x="4303" y="51707"/>
                </a:cubicBezTo>
                <a:cubicBezTo>
                  <a:pt x="1996" y="63182"/>
                  <a:pt x="499" y="74782"/>
                  <a:pt x="0" y="86506"/>
                </a:cubicBezTo>
                <a:lnTo>
                  <a:pt x="19770" y="87130"/>
                </a:lnTo>
                <a:cubicBezTo>
                  <a:pt x="20393" y="68483"/>
                  <a:pt x="26380" y="27573"/>
                  <a:pt x="41223" y="20276"/>
                </a:cubicBezTo>
                <a:cubicBezTo>
                  <a:pt x="41706" y="20030"/>
                  <a:pt x="42349" y="19885"/>
                  <a:pt x="43156" y="19885"/>
                </a:cubicBezTo>
                <a:cubicBezTo>
                  <a:pt x="47872" y="19885"/>
                  <a:pt x="58197" y="24829"/>
                  <a:pt x="75024" y="43413"/>
                </a:cubicBezTo>
                <a:cubicBezTo>
                  <a:pt x="84503" y="54015"/>
                  <a:pt x="93234" y="65303"/>
                  <a:pt x="101216" y="77089"/>
                </a:cubicBezTo>
                <a:lnTo>
                  <a:pt x="117743" y="66176"/>
                </a:lnTo>
                <a:cubicBezTo>
                  <a:pt x="109261" y="53578"/>
                  <a:pt x="99907" y="41542"/>
                  <a:pt x="89804" y="30192"/>
                </a:cubicBezTo>
                <a:cubicBezTo>
                  <a:pt x="71475" y="9977"/>
                  <a:pt x="56071" y="0"/>
                  <a:pt x="430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 rot="912125">
            <a:off x="7038536" y="-18651"/>
            <a:ext cx="2575630" cy="859254"/>
          </a:xfrm>
          <a:custGeom>
            <a:rect b="b" l="l" r="r" t="t"/>
            <a:pathLst>
              <a:path extrusionOk="0" h="90671" w="271788">
                <a:moveTo>
                  <a:pt x="180922" y="1"/>
                </a:moveTo>
                <a:cubicBezTo>
                  <a:pt x="165861" y="1"/>
                  <a:pt x="144160" y="12710"/>
                  <a:pt x="111697" y="40028"/>
                </a:cubicBezTo>
                <a:cubicBezTo>
                  <a:pt x="99025" y="50691"/>
                  <a:pt x="85994" y="56061"/>
                  <a:pt x="72839" y="56061"/>
                </a:cubicBezTo>
                <a:cubicBezTo>
                  <a:pt x="70885" y="56061"/>
                  <a:pt x="68929" y="55943"/>
                  <a:pt x="66971" y="55705"/>
                </a:cubicBezTo>
                <a:cubicBezTo>
                  <a:pt x="37272" y="52097"/>
                  <a:pt x="15500" y="22634"/>
                  <a:pt x="15264" y="22338"/>
                </a:cubicBezTo>
                <a:lnTo>
                  <a:pt x="0" y="33342"/>
                </a:lnTo>
                <a:cubicBezTo>
                  <a:pt x="1065" y="34821"/>
                  <a:pt x="26623" y="69668"/>
                  <a:pt x="64545" y="74341"/>
                </a:cubicBezTo>
                <a:cubicBezTo>
                  <a:pt x="67377" y="74692"/>
                  <a:pt x="70197" y="74868"/>
                  <a:pt x="73005" y="74868"/>
                </a:cubicBezTo>
                <a:cubicBezTo>
                  <a:pt x="90551" y="74868"/>
                  <a:pt x="107590" y="68021"/>
                  <a:pt x="123706" y="54404"/>
                </a:cubicBezTo>
                <a:cubicBezTo>
                  <a:pt x="161971" y="22211"/>
                  <a:pt x="176422" y="18774"/>
                  <a:pt x="180791" y="18774"/>
                </a:cubicBezTo>
                <a:cubicBezTo>
                  <a:pt x="181913" y="18774"/>
                  <a:pt x="182370" y="19001"/>
                  <a:pt x="182395" y="19025"/>
                </a:cubicBezTo>
                <a:cubicBezTo>
                  <a:pt x="182809" y="19262"/>
                  <a:pt x="184820" y="22989"/>
                  <a:pt x="183164" y="34407"/>
                </a:cubicBezTo>
                <a:cubicBezTo>
                  <a:pt x="176952" y="63160"/>
                  <a:pt x="188311" y="77181"/>
                  <a:pt x="195647" y="82979"/>
                </a:cubicBezTo>
                <a:cubicBezTo>
                  <a:pt x="202027" y="87954"/>
                  <a:pt x="209912" y="90671"/>
                  <a:pt x="218043" y="90671"/>
                </a:cubicBezTo>
                <a:cubicBezTo>
                  <a:pt x="218130" y="90671"/>
                  <a:pt x="218218" y="90671"/>
                  <a:pt x="218305" y="90670"/>
                </a:cubicBezTo>
                <a:cubicBezTo>
                  <a:pt x="225287" y="90611"/>
                  <a:pt x="232149" y="89013"/>
                  <a:pt x="238361" y="85937"/>
                </a:cubicBezTo>
                <a:cubicBezTo>
                  <a:pt x="245756" y="82387"/>
                  <a:pt x="268711" y="68484"/>
                  <a:pt x="271787" y="32514"/>
                </a:cubicBezTo>
                <a:cubicBezTo>
                  <a:pt x="265575" y="31982"/>
                  <a:pt x="259304" y="31508"/>
                  <a:pt x="253092" y="30739"/>
                </a:cubicBezTo>
                <a:cubicBezTo>
                  <a:pt x="251495" y="48724"/>
                  <a:pt x="243212" y="62805"/>
                  <a:pt x="230256" y="69017"/>
                </a:cubicBezTo>
                <a:cubicBezTo>
                  <a:pt x="226274" y="70938"/>
                  <a:pt x="222226" y="71890"/>
                  <a:pt x="218458" y="71890"/>
                </a:cubicBezTo>
                <a:cubicBezTo>
                  <a:pt x="214222" y="71890"/>
                  <a:pt x="210339" y="70687"/>
                  <a:pt x="207301" y="68307"/>
                </a:cubicBezTo>
                <a:cubicBezTo>
                  <a:pt x="200557" y="62923"/>
                  <a:pt x="198546" y="52215"/>
                  <a:pt x="201622" y="38135"/>
                </a:cubicBezTo>
                <a:lnTo>
                  <a:pt x="201740" y="37425"/>
                </a:lnTo>
                <a:cubicBezTo>
                  <a:pt x="202746" y="30799"/>
                  <a:pt x="205704" y="10506"/>
                  <a:pt x="191565" y="2638"/>
                </a:cubicBezTo>
                <a:cubicBezTo>
                  <a:pt x="188431" y="892"/>
                  <a:pt x="184910" y="1"/>
                  <a:pt x="1809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"/>
          <p:cNvSpPr/>
          <p:nvPr/>
        </p:nvSpPr>
        <p:spPr>
          <a:xfrm rot="10237506">
            <a:off x="-106041" y="4008740"/>
            <a:ext cx="1142227" cy="1336642"/>
          </a:xfrm>
          <a:custGeom>
            <a:rect b="b" l="l" r="r" t="t"/>
            <a:pathLst>
              <a:path extrusionOk="0" h="124063" w="106018">
                <a:moveTo>
                  <a:pt x="28339" y="1"/>
                </a:moveTo>
                <a:cubicBezTo>
                  <a:pt x="1" y="53956"/>
                  <a:pt x="29167" y="70758"/>
                  <a:pt x="52536" y="84306"/>
                </a:cubicBezTo>
                <a:cubicBezTo>
                  <a:pt x="69219" y="93890"/>
                  <a:pt x="83832" y="102350"/>
                  <a:pt x="86849" y="122169"/>
                </a:cubicBezTo>
                <a:cubicBezTo>
                  <a:pt x="93239" y="123057"/>
                  <a:pt x="99628" y="123530"/>
                  <a:pt x="106018" y="124063"/>
                </a:cubicBezTo>
                <a:cubicBezTo>
                  <a:pt x="103415" y="91997"/>
                  <a:pt x="80519" y="78745"/>
                  <a:pt x="61942" y="68037"/>
                </a:cubicBezTo>
                <a:cubicBezTo>
                  <a:pt x="51353" y="61943"/>
                  <a:pt x="41413" y="56204"/>
                  <a:pt x="37450" y="48218"/>
                </a:cubicBezTo>
                <a:cubicBezTo>
                  <a:pt x="35852" y="45023"/>
                  <a:pt x="31001" y="35261"/>
                  <a:pt x="44963" y="8757"/>
                </a:cubicBezTo>
                <a:lnTo>
                  <a:pt x="2833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7"/>
          <p:cNvGrpSpPr/>
          <p:nvPr/>
        </p:nvGrpSpPr>
        <p:grpSpPr>
          <a:xfrm>
            <a:off x="3162254" y="96849"/>
            <a:ext cx="257726" cy="244105"/>
            <a:chOff x="8346187" y="436604"/>
            <a:chExt cx="144587" cy="136937"/>
          </a:xfrm>
        </p:grpSpPr>
        <p:sp>
          <p:nvSpPr>
            <p:cNvPr id="142" name="Google Shape;142;p7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7"/>
          <p:cNvSpPr/>
          <p:nvPr/>
        </p:nvSpPr>
        <p:spPr>
          <a:xfrm rot="10800000">
            <a:off x="6538813" y="68901"/>
            <a:ext cx="1107647" cy="784735"/>
          </a:xfrm>
          <a:custGeom>
            <a:rect b="b" l="l" r="r" t="t"/>
            <a:pathLst>
              <a:path extrusionOk="0" h="27566" w="38916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7"/>
          <p:cNvGrpSpPr/>
          <p:nvPr/>
        </p:nvGrpSpPr>
        <p:grpSpPr>
          <a:xfrm rot="5400000">
            <a:off x="1419" y="1452599"/>
            <a:ext cx="476715" cy="257298"/>
            <a:chOff x="1981023" y="437427"/>
            <a:chExt cx="267442" cy="144339"/>
          </a:xfrm>
        </p:grpSpPr>
        <p:sp>
          <p:nvSpPr>
            <p:cNvPr id="148" name="Google Shape;148;p7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7"/>
          <p:cNvSpPr/>
          <p:nvPr/>
        </p:nvSpPr>
        <p:spPr>
          <a:xfrm rot="1722336">
            <a:off x="2531865" y="4416641"/>
            <a:ext cx="2254021" cy="1293633"/>
          </a:xfrm>
          <a:custGeom>
            <a:rect b="b" l="l" r="r" t="t"/>
            <a:pathLst>
              <a:path extrusionOk="0" h="153798" w="267977">
                <a:moveTo>
                  <a:pt x="211487" y="1"/>
                </a:moveTo>
                <a:cubicBezTo>
                  <a:pt x="204542" y="1"/>
                  <a:pt x="197876" y="1170"/>
                  <a:pt x="191456" y="3502"/>
                </a:cubicBezTo>
                <a:cubicBezTo>
                  <a:pt x="172061" y="10549"/>
                  <a:pt x="157967" y="26889"/>
                  <a:pt x="144310" y="42667"/>
                </a:cubicBezTo>
                <a:cubicBezTo>
                  <a:pt x="134020" y="54578"/>
                  <a:pt x="123418" y="66926"/>
                  <a:pt x="111132" y="74222"/>
                </a:cubicBezTo>
                <a:cubicBezTo>
                  <a:pt x="105717" y="77453"/>
                  <a:pt x="100221" y="78852"/>
                  <a:pt x="94566" y="78852"/>
                </a:cubicBezTo>
                <a:cubicBezTo>
                  <a:pt x="81008" y="78852"/>
                  <a:pt x="66537" y="70811"/>
                  <a:pt x="50078" y="60690"/>
                </a:cubicBezTo>
                <a:cubicBezTo>
                  <a:pt x="38967" y="53811"/>
                  <a:pt x="29674" y="48083"/>
                  <a:pt x="21168" y="48083"/>
                </a:cubicBezTo>
                <a:cubicBezTo>
                  <a:pt x="18646" y="48083"/>
                  <a:pt x="16193" y="48587"/>
                  <a:pt x="13783" y="49714"/>
                </a:cubicBezTo>
                <a:cubicBezTo>
                  <a:pt x="7858" y="52520"/>
                  <a:pt x="4116" y="58507"/>
                  <a:pt x="2807" y="67487"/>
                </a:cubicBezTo>
                <a:cubicBezTo>
                  <a:pt x="0" y="87069"/>
                  <a:pt x="10103" y="107711"/>
                  <a:pt x="32803" y="128977"/>
                </a:cubicBezTo>
                <a:cubicBezTo>
                  <a:pt x="42844" y="138332"/>
                  <a:pt x="53882" y="146626"/>
                  <a:pt x="65607" y="153798"/>
                </a:cubicBezTo>
                <a:lnTo>
                  <a:pt x="75647" y="136773"/>
                </a:lnTo>
                <a:cubicBezTo>
                  <a:pt x="65170" y="130287"/>
                  <a:pt x="55317" y="122866"/>
                  <a:pt x="46336" y="114509"/>
                </a:cubicBezTo>
                <a:cubicBezTo>
                  <a:pt x="34175" y="103159"/>
                  <a:pt x="20144" y="86258"/>
                  <a:pt x="22389" y="70293"/>
                </a:cubicBezTo>
                <a:cubicBezTo>
                  <a:pt x="22513" y="69607"/>
                  <a:pt x="22638" y="68921"/>
                  <a:pt x="22825" y="68298"/>
                </a:cubicBezTo>
                <a:cubicBezTo>
                  <a:pt x="26754" y="69545"/>
                  <a:pt x="34363" y="74285"/>
                  <a:pt x="39726" y="77528"/>
                </a:cubicBezTo>
                <a:cubicBezTo>
                  <a:pt x="54183" y="86475"/>
                  <a:pt x="73875" y="98601"/>
                  <a:pt x="94814" y="98601"/>
                </a:cubicBezTo>
                <a:cubicBezTo>
                  <a:pt x="103501" y="98601"/>
                  <a:pt x="112403" y="96514"/>
                  <a:pt x="121235" y="91247"/>
                </a:cubicBezTo>
                <a:cubicBezTo>
                  <a:pt x="136327" y="82330"/>
                  <a:pt x="147989" y="68734"/>
                  <a:pt x="159339" y="55638"/>
                </a:cubicBezTo>
                <a:cubicBezTo>
                  <a:pt x="171812" y="41107"/>
                  <a:pt x="183661" y="27388"/>
                  <a:pt x="198192" y="22087"/>
                </a:cubicBezTo>
                <a:cubicBezTo>
                  <a:pt x="201720" y="20823"/>
                  <a:pt x="206093" y="19712"/>
                  <a:pt x="211634" y="19712"/>
                </a:cubicBezTo>
                <a:cubicBezTo>
                  <a:pt x="221959" y="19712"/>
                  <a:pt x="236340" y="23570"/>
                  <a:pt x="256876" y="37490"/>
                </a:cubicBezTo>
                <a:lnTo>
                  <a:pt x="267977" y="21089"/>
                </a:lnTo>
                <a:cubicBezTo>
                  <a:pt x="247165" y="7008"/>
                  <a:pt x="228491" y="1"/>
                  <a:pt x="2114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"/>
          <p:cNvSpPr/>
          <p:nvPr/>
        </p:nvSpPr>
        <p:spPr>
          <a:xfrm rot="-8519115">
            <a:off x="7735689" y="4632416"/>
            <a:ext cx="942749" cy="873987"/>
          </a:xfrm>
          <a:custGeom>
            <a:rect b="b" l="l" r="r" t="t"/>
            <a:pathLst>
              <a:path extrusionOk="0" h="99218" w="107024">
                <a:moveTo>
                  <a:pt x="86199" y="0"/>
                </a:moveTo>
                <a:lnTo>
                  <a:pt x="69279" y="8164"/>
                </a:lnTo>
                <a:cubicBezTo>
                  <a:pt x="78389" y="26978"/>
                  <a:pt x="90636" y="62001"/>
                  <a:pt x="84779" y="75490"/>
                </a:cubicBezTo>
                <a:cubicBezTo>
                  <a:pt x="84128" y="77324"/>
                  <a:pt x="82649" y="78744"/>
                  <a:pt x="80815" y="79276"/>
                </a:cubicBezTo>
                <a:cubicBezTo>
                  <a:pt x="78288" y="80074"/>
                  <a:pt x="75444" y="80469"/>
                  <a:pt x="72307" y="80469"/>
                </a:cubicBezTo>
                <a:cubicBezTo>
                  <a:pt x="63104" y="80469"/>
                  <a:pt x="51379" y="77064"/>
                  <a:pt x="37746" y="70402"/>
                </a:cubicBezTo>
                <a:cubicBezTo>
                  <a:pt x="28457" y="65788"/>
                  <a:pt x="19583" y="60463"/>
                  <a:pt x="11241" y="54429"/>
                </a:cubicBezTo>
                <a:lnTo>
                  <a:pt x="5621" y="62001"/>
                </a:lnTo>
                <a:lnTo>
                  <a:pt x="1" y="69515"/>
                </a:lnTo>
                <a:cubicBezTo>
                  <a:pt x="9230" y="76200"/>
                  <a:pt x="18991" y="82057"/>
                  <a:pt x="29167" y="87086"/>
                </a:cubicBezTo>
                <a:cubicBezTo>
                  <a:pt x="45496" y="95132"/>
                  <a:pt x="59872" y="99214"/>
                  <a:pt x="72118" y="99214"/>
                </a:cubicBezTo>
                <a:cubicBezTo>
                  <a:pt x="72320" y="99216"/>
                  <a:pt x="72521" y="99218"/>
                  <a:pt x="72723" y="99218"/>
                </a:cubicBezTo>
                <a:cubicBezTo>
                  <a:pt x="77372" y="99218"/>
                  <a:pt x="82015" y="98561"/>
                  <a:pt x="86495" y="97143"/>
                </a:cubicBezTo>
                <a:cubicBezTo>
                  <a:pt x="93535" y="94954"/>
                  <a:pt x="99214" y="89748"/>
                  <a:pt x="102054" y="82885"/>
                </a:cubicBezTo>
                <a:cubicBezTo>
                  <a:pt x="107024" y="71290"/>
                  <a:pt x="105781" y="54074"/>
                  <a:pt x="98149" y="30350"/>
                </a:cubicBezTo>
                <a:cubicBezTo>
                  <a:pt x="94777" y="19997"/>
                  <a:pt x="90813" y="9821"/>
                  <a:pt x="861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7"/>
          <p:cNvGrpSpPr/>
          <p:nvPr/>
        </p:nvGrpSpPr>
        <p:grpSpPr>
          <a:xfrm rot="10800000">
            <a:off x="8347485" y="4660293"/>
            <a:ext cx="476715" cy="257298"/>
            <a:chOff x="1981023" y="437427"/>
            <a:chExt cx="267442" cy="144339"/>
          </a:xfrm>
        </p:grpSpPr>
        <p:sp>
          <p:nvSpPr>
            <p:cNvPr id="157" name="Google Shape;157;p7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7"/>
          <p:cNvSpPr/>
          <p:nvPr/>
        </p:nvSpPr>
        <p:spPr>
          <a:xfrm>
            <a:off x="4332432" y="4367744"/>
            <a:ext cx="835440" cy="633732"/>
          </a:xfrm>
          <a:custGeom>
            <a:rect b="b" l="l" r="r" t="t"/>
            <a:pathLst>
              <a:path extrusionOk="0" h="25071" w="33054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713225" y="539500"/>
            <a:ext cx="21246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8" name="Google Shape;16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9" name="Google Shape;16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●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○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■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●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○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■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●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○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■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3"/>
          <p:cNvSpPr txBox="1"/>
          <p:nvPr>
            <p:ph type="ctrTitle"/>
          </p:nvPr>
        </p:nvSpPr>
        <p:spPr>
          <a:xfrm>
            <a:off x="2106038" y="1647150"/>
            <a:ext cx="4939800" cy="16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JS </a:t>
            </a:r>
            <a:r>
              <a:rPr b="1" lang="en"/>
              <a:t>期末專題</a:t>
            </a:r>
            <a:endParaRPr b="1"/>
          </a:p>
        </p:txBody>
      </p:sp>
      <p:sp>
        <p:nvSpPr>
          <p:cNvPr id="774" name="Google Shape;774;p33"/>
          <p:cNvSpPr txBox="1"/>
          <p:nvPr>
            <p:ph idx="1" type="subTitle"/>
          </p:nvPr>
        </p:nvSpPr>
        <p:spPr>
          <a:xfrm>
            <a:off x="2098163" y="3019638"/>
            <a:ext cx="49398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【 </a:t>
            </a:r>
            <a:r>
              <a:rPr b="1" lang="en" sz="1900"/>
              <a:t>Breaking Ball 】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" name="Google Shape;958;p42"/>
          <p:cNvGrpSpPr/>
          <p:nvPr/>
        </p:nvGrpSpPr>
        <p:grpSpPr>
          <a:xfrm>
            <a:off x="2737327" y="1492542"/>
            <a:ext cx="1043440" cy="978202"/>
            <a:chOff x="5049725" y="2635825"/>
            <a:chExt cx="481825" cy="451700"/>
          </a:xfrm>
        </p:grpSpPr>
        <p:sp>
          <p:nvSpPr>
            <p:cNvPr id="959" name="Google Shape;959;p42"/>
            <p:cNvSpPr/>
            <p:nvPr/>
          </p:nvSpPr>
          <p:spPr>
            <a:xfrm>
              <a:off x="5135325" y="3031050"/>
              <a:ext cx="310550" cy="56475"/>
            </a:xfrm>
            <a:custGeom>
              <a:rect b="b" l="l" r="r" t="t"/>
              <a:pathLst>
                <a:path extrusionOk="0" h="2259" w="12422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5049725" y="2946350"/>
              <a:ext cx="481825" cy="56500"/>
            </a:xfrm>
            <a:custGeom>
              <a:rect b="b" l="l" r="r" t="t"/>
              <a:pathLst>
                <a:path extrusionOk="0" h="2260" w="19273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504972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62" name="Google Shape;962;p42"/>
          <p:cNvGrpSpPr/>
          <p:nvPr/>
        </p:nvGrpSpPr>
        <p:grpSpPr>
          <a:xfrm>
            <a:off x="5166646" y="1492546"/>
            <a:ext cx="1043464" cy="978211"/>
            <a:chOff x="-31817400" y="3910025"/>
            <a:chExt cx="301675" cy="294075"/>
          </a:xfrm>
        </p:grpSpPr>
        <p:sp>
          <p:nvSpPr>
            <p:cNvPr id="963" name="Google Shape;963;p42"/>
            <p:cNvSpPr/>
            <p:nvPr/>
          </p:nvSpPr>
          <p:spPr>
            <a:xfrm>
              <a:off x="-31817400" y="3911550"/>
              <a:ext cx="301675" cy="292550"/>
            </a:xfrm>
            <a:custGeom>
              <a:rect b="b" l="l" r="r" t="t"/>
              <a:pathLst>
                <a:path extrusionOk="0" h="11702" w="12067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-31816600" y="4062950"/>
              <a:ext cx="144150" cy="140600"/>
            </a:xfrm>
            <a:custGeom>
              <a:rect b="b" l="l" r="r" t="t"/>
              <a:pathLst>
                <a:path extrusionOk="0" h="5624" w="5766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-31648050" y="3910025"/>
              <a:ext cx="129175" cy="127725"/>
            </a:xfrm>
            <a:custGeom>
              <a:rect b="b" l="l" r="r" t="t"/>
              <a:pathLst>
                <a:path extrusionOk="0" h="5109" w="5167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6" name="Google Shape;966;p42"/>
          <p:cNvSpPr/>
          <p:nvPr/>
        </p:nvSpPr>
        <p:spPr>
          <a:xfrm>
            <a:off x="2538600" y="2470750"/>
            <a:ext cx="1440900" cy="385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開發環境</a:t>
            </a:r>
            <a:endParaRPr b="1" sz="20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7" name="Google Shape;967;p42"/>
          <p:cNvSpPr txBox="1"/>
          <p:nvPr/>
        </p:nvSpPr>
        <p:spPr>
          <a:xfrm>
            <a:off x="2815350" y="2845924"/>
            <a:ext cx="8874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96F44"/>
                </a:solidFill>
                <a:latin typeface="Bebas Neue"/>
                <a:ea typeface="Bebas Neue"/>
                <a:cs typeface="Bebas Neue"/>
                <a:sym typeface="Bebas Neue"/>
              </a:rPr>
              <a:t>VSCode</a:t>
            </a:r>
            <a:endParaRPr sz="2000">
              <a:solidFill>
                <a:srgbClr val="E96F44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96F44"/>
                </a:solidFill>
                <a:latin typeface="Bebas Neue"/>
                <a:ea typeface="Bebas Neue"/>
                <a:cs typeface="Bebas Neue"/>
                <a:sym typeface="Bebas Neue"/>
              </a:rPr>
              <a:t>safari</a:t>
            </a:r>
            <a:endParaRPr sz="2000">
              <a:solidFill>
                <a:srgbClr val="E96F4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8" name="Google Shape;968;p42"/>
          <p:cNvSpPr/>
          <p:nvPr/>
        </p:nvSpPr>
        <p:spPr>
          <a:xfrm>
            <a:off x="4967925" y="2470750"/>
            <a:ext cx="1440900" cy="385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使用工具</a:t>
            </a:r>
            <a:endParaRPr b="1" sz="20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9" name="Google Shape;969;p42"/>
          <p:cNvSpPr txBox="1"/>
          <p:nvPr/>
        </p:nvSpPr>
        <p:spPr>
          <a:xfrm>
            <a:off x="5040525" y="2845925"/>
            <a:ext cx="12957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96F44"/>
                </a:solidFill>
                <a:latin typeface="Bebas Neue"/>
                <a:ea typeface="Bebas Neue"/>
                <a:cs typeface="Bebas Neue"/>
                <a:sym typeface="Bebas Neue"/>
              </a:rPr>
              <a:t>Javascript</a:t>
            </a:r>
            <a:endParaRPr sz="2000">
              <a:solidFill>
                <a:srgbClr val="E96F44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96F44"/>
                </a:solidFill>
                <a:latin typeface="Bebas Neue"/>
                <a:ea typeface="Bebas Neue"/>
                <a:cs typeface="Bebas Neue"/>
                <a:sym typeface="Bebas Neue"/>
              </a:rPr>
              <a:t>Jquery</a:t>
            </a:r>
            <a:endParaRPr sz="2000">
              <a:solidFill>
                <a:srgbClr val="E96F44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96F44"/>
                </a:solidFill>
                <a:latin typeface="Bebas Neue"/>
                <a:ea typeface="Bebas Neue"/>
                <a:cs typeface="Bebas Neue"/>
                <a:sym typeface="Bebas Neue"/>
              </a:rPr>
              <a:t>gsap</a:t>
            </a:r>
            <a:endParaRPr sz="2000">
              <a:solidFill>
                <a:srgbClr val="E96F4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4" name="Google Shape;9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1706263"/>
            <a:ext cx="3429000" cy="192405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5" name="Google Shape;975;p43"/>
          <p:cNvSpPr/>
          <p:nvPr/>
        </p:nvSpPr>
        <p:spPr>
          <a:xfrm>
            <a:off x="3546600" y="1052088"/>
            <a:ext cx="2050800" cy="506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程式參考</a:t>
            </a:r>
            <a:endParaRPr b="1"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76" name="Google Shape;976;p43"/>
          <p:cNvSpPr txBox="1"/>
          <p:nvPr/>
        </p:nvSpPr>
        <p:spPr>
          <a:xfrm>
            <a:off x="2857500" y="3706513"/>
            <a:ext cx="342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2F0DF"/>
                </a:solidFill>
                <a:latin typeface="Bebas Neue"/>
                <a:ea typeface="Bebas Neue"/>
                <a:cs typeface="Bebas Neue"/>
                <a:sym typeface="Bebas Neue"/>
              </a:rPr>
              <a:t>https://www.youtube.com/watch?v=eI9idPTT0c4</a:t>
            </a:r>
            <a:endParaRPr sz="130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4"/>
          <p:cNvSpPr/>
          <p:nvPr/>
        </p:nvSpPr>
        <p:spPr>
          <a:xfrm>
            <a:off x="2073210" y="2023652"/>
            <a:ext cx="869967" cy="616307"/>
          </a:xfrm>
          <a:custGeom>
            <a:rect b="b" l="l" r="r" t="t"/>
            <a:pathLst>
              <a:path extrusionOk="0" h="27566" w="38916">
                <a:moveTo>
                  <a:pt x="33989" y="14407"/>
                </a:moveTo>
                <a:cubicBezTo>
                  <a:pt x="38916" y="7921"/>
                  <a:pt x="11413" y="1"/>
                  <a:pt x="5676" y="8856"/>
                </a:cubicBezTo>
                <a:cubicBezTo>
                  <a:pt x="1" y="17774"/>
                  <a:pt x="4054" y="27565"/>
                  <a:pt x="12224" y="22265"/>
                </a:cubicBezTo>
                <a:cubicBezTo>
                  <a:pt x="20394" y="16964"/>
                  <a:pt x="31494" y="17712"/>
                  <a:pt x="33989" y="144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4"/>
          <p:cNvSpPr/>
          <p:nvPr/>
        </p:nvSpPr>
        <p:spPr>
          <a:xfrm>
            <a:off x="4121177" y="1895824"/>
            <a:ext cx="988810" cy="750062"/>
          </a:xfrm>
          <a:custGeom>
            <a:rect b="b" l="l" r="r" t="t"/>
            <a:pathLst>
              <a:path extrusionOk="0" h="25071" w="33054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4"/>
          <p:cNvSpPr/>
          <p:nvPr/>
        </p:nvSpPr>
        <p:spPr>
          <a:xfrm flipH="1" rot="-1203773">
            <a:off x="6062820" y="1967279"/>
            <a:ext cx="988822" cy="750067"/>
          </a:xfrm>
          <a:custGeom>
            <a:rect b="b" l="l" r="r" t="t"/>
            <a:pathLst>
              <a:path extrusionOk="0" h="25071" w="33054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4"/>
          <p:cNvSpPr txBox="1"/>
          <p:nvPr>
            <p:ph idx="2" type="title"/>
          </p:nvPr>
        </p:nvSpPr>
        <p:spPr>
          <a:xfrm flipH="1">
            <a:off x="2160575" y="2091044"/>
            <a:ext cx="6954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01</a:t>
            </a:r>
            <a:endParaRPr sz="9000"/>
          </a:p>
        </p:txBody>
      </p:sp>
      <p:sp>
        <p:nvSpPr>
          <p:cNvPr id="783" name="Google Shape;783;p34"/>
          <p:cNvSpPr txBox="1"/>
          <p:nvPr>
            <p:ph idx="4294967295" type="title"/>
          </p:nvPr>
        </p:nvSpPr>
        <p:spPr>
          <a:xfrm flipH="1">
            <a:off x="4224275" y="2117619"/>
            <a:ext cx="6954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02</a:t>
            </a:r>
            <a:endParaRPr sz="4000"/>
          </a:p>
        </p:txBody>
      </p:sp>
      <p:sp>
        <p:nvSpPr>
          <p:cNvPr id="784" name="Google Shape;784;p34"/>
          <p:cNvSpPr txBox="1"/>
          <p:nvPr>
            <p:ph idx="4294967295" type="title"/>
          </p:nvPr>
        </p:nvSpPr>
        <p:spPr>
          <a:xfrm flipH="1">
            <a:off x="6287975" y="2117619"/>
            <a:ext cx="6954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03</a:t>
            </a:r>
            <a:endParaRPr sz="4000"/>
          </a:p>
        </p:txBody>
      </p:sp>
      <p:sp>
        <p:nvSpPr>
          <p:cNvPr id="785" name="Google Shape;785;p34"/>
          <p:cNvSpPr txBox="1"/>
          <p:nvPr>
            <p:ph idx="4294967295" type="title"/>
          </p:nvPr>
        </p:nvSpPr>
        <p:spPr>
          <a:xfrm>
            <a:off x="1497852" y="2931225"/>
            <a:ext cx="20208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玩法介紹</a:t>
            </a:r>
            <a:endParaRPr b="1" sz="2100"/>
          </a:p>
        </p:txBody>
      </p:sp>
      <p:sp>
        <p:nvSpPr>
          <p:cNvPr id="786" name="Google Shape;786;p34"/>
          <p:cNvSpPr txBox="1"/>
          <p:nvPr>
            <p:ph idx="4294967295" type="title"/>
          </p:nvPr>
        </p:nvSpPr>
        <p:spPr>
          <a:xfrm>
            <a:off x="3561624" y="2931225"/>
            <a:ext cx="20208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遊戲特色</a:t>
            </a:r>
            <a:endParaRPr b="1" sz="2100"/>
          </a:p>
        </p:txBody>
      </p:sp>
      <p:sp>
        <p:nvSpPr>
          <p:cNvPr id="787" name="Google Shape;787;p34"/>
          <p:cNvSpPr txBox="1"/>
          <p:nvPr>
            <p:ph idx="4294967295" type="title"/>
          </p:nvPr>
        </p:nvSpPr>
        <p:spPr>
          <a:xfrm>
            <a:off x="5536975" y="2931215"/>
            <a:ext cx="21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程式架構</a:t>
            </a:r>
            <a:endParaRPr b="1"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/>
          <p:nvPr/>
        </p:nvSpPr>
        <p:spPr>
          <a:xfrm>
            <a:off x="2971270" y="806938"/>
            <a:ext cx="2471778" cy="1875123"/>
          </a:xfrm>
          <a:custGeom>
            <a:rect b="b" l="l" r="r" t="t"/>
            <a:pathLst>
              <a:path extrusionOk="0" h="25071" w="33054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5"/>
          <p:cNvSpPr txBox="1"/>
          <p:nvPr>
            <p:ph type="title"/>
          </p:nvPr>
        </p:nvSpPr>
        <p:spPr>
          <a:xfrm>
            <a:off x="2284313" y="2317800"/>
            <a:ext cx="4514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玩法介紹</a:t>
            </a:r>
            <a:endParaRPr b="1"/>
          </a:p>
        </p:txBody>
      </p:sp>
      <p:sp>
        <p:nvSpPr>
          <p:cNvPr id="794" name="Google Shape;794;p35"/>
          <p:cNvSpPr txBox="1"/>
          <p:nvPr>
            <p:ph idx="2" type="title"/>
          </p:nvPr>
        </p:nvSpPr>
        <p:spPr>
          <a:xfrm>
            <a:off x="3823513" y="1323600"/>
            <a:ext cx="143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95" name="Google Shape;795;p35"/>
          <p:cNvSpPr txBox="1"/>
          <p:nvPr>
            <p:ph idx="1" type="subTitle"/>
          </p:nvPr>
        </p:nvSpPr>
        <p:spPr>
          <a:xfrm>
            <a:off x="3082013" y="3159600"/>
            <a:ext cx="2919000" cy="8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直接DEMO</a:t>
            </a:r>
            <a:endParaRPr b="1"/>
          </a:p>
        </p:txBody>
      </p:sp>
      <p:grpSp>
        <p:nvGrpSpPr>
          <p:cNvPr id="796" name="Google Shape;796;p35"/>
          <p:cNvGrpSpPr/>
          <p:nvPr/>
        </p:nvGrpSpPr>
        <p:grpSpPr>
          <a:xfrm rot="5400000">
            <a:off x="6033344" y="3592386"/>
            <a:ext cx="476715" cy="257298"/>
            <a:chOff x="1981023" y="437427"/>
            <a:chExt cx="267442" cy="144339"/>
          </a:xfrm>
        </p:grpSpPr>
        <p:sp>
          <p:nvSpPr>
            <p:cNvPr id="797" name="Google Shape;797;p35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Google Shape;803;p35"/>
          <p:cNvGrpSpPr/>
          <p:nvPr/>
        </p:nvGrpSpPr>
        <p:grpSpPr>
          <a:xfrm>
            <a:off x="3261479" y="1372949"/>
            <a:ext cx="257726" cy="244105"/>
            <a:chOff x="8346187" y="436604"/>
            <a:chExt cx="144587" cy="136937"/>
          </a:xfrm>
        </p:grpSpPr>
        <p:sp>
          <p:nvSpPr>
            <p:cNvPr id="804" name="Google Shape;804;p35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6"/>
          <p:cNvSpPr/>
          <p:nvPr/>
        </p:nvSpPr>
        <p:spPr>
          <a:xfrm>
            <a:off x="2971270" y="806938"/>
            <a:ext cx="2471778" cy="1875123"/>
          </a:xfrm>
          <a:custGeom>
            <a:rect b="b" l="l" r="r" t="t"/>
            <a:pathLst>
              <a:path extrusionOk="0" h="25071" w="33054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6"/>
          <p:cNvSpPr txBox="1"/>
          <p:nvPr>
            <p:ph type="title"/>
          </p:nvPr>
        </p:nvSpPr>
        <p:spPr>
          <a:xfrm>
            <a:off x="2284313" y="2317800"/>
            <a:ext cx="4514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遊戲特色</a:t>
            </a:r>
            <a:endParaRPr b="1"/>
          </a:p>
        </p:txBody>
      </p:sp>
      <p:sp>
        <p:nvSpPr>
          <p:cNvPr id="814" name="Google Shape;814;p36"/>
          <p:cNvSpPr txBox="1"/>
          <p:nvPr>
            <p:ph idx="2" type="title"/>
          </p:nvPr>
        </p:nvSpPr>
        <p:spPr>
          <a:xfrm>
            <a:off x="3823513" y="1323600"/>
            <a:ext cx="143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15" name="Google Shape;815;p36"/>
          <p:cNvGrpSpPr/>
          <p:nvPr/>
        </p:nvGrpSpPr>
        <p:grpSpPr>
          <a:xfrm rot="5400000">
            <a:off x="6033344" y="3592386"/>
            <a:ext cx="476715" cy="257298"/>
            <a:chOff x="1981023" y="437427"/>
            <a:chExt cx="267442" cy="144339"/>
          </a:xfrm>
        </p:grpSpPr>
        <p:sp>
          <p:nvSpPr>
            <p:cNvPr id="816" name="Google Shape;816;p36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36"/>
          <p:cNvGrpSpPr/>
          <p:nvPr/>
        </p:nvGrpSpPr>
        <p:grpSpPr>
          <a:xfrm>
            <a:off x="3261479" y="1372949"/>
            <a:ext cx="257726" cy="244105"/>
            <a:chOff x="8346187" y="436604"/>
            <a:chExt cx="144587" cy="136937"/>
          </a:xfrm>
        </p:grpSpPr>
        <p:sp>
          <p:nvSpPr>
            <p:cNvPr id="823" name="Google Shape;823;p36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37"/>
          <p:cNvGrpSpPr/>
          <p:nvPr/>
        </p:nvGrpSpPr>
        <p:grpSpPr>
          <a:xfrm>
            <a:off x="4098594" y="1479514"/>
            <a:ext cx="946812" cy="1116780"/>
            <a:chOff x="3425950" y="4192975"/>
            <a:chExt cx="712800" cy="832300"/>
          </a:xfrm>
        </p:grpSpPr>
        <p:sp>
          <p:nvSpPr>
            <p:cNvPr id="832" name="Google Shape;832;p37"/>
            <p:cNvSpPr/>
            <p:nvPr/>
          </p:nvSpPr>
          <p:spPr>
            <a:xfrm>
              <a:off x="3489025" y="4364150"/>
              <a:ext cx="72975" cy="76000"/>
            </a:xfrm>
            <a:custGeom>
              <a:rect b="b" l="l" r="r" t="t"/>
              <a:pathLst>
                <a:path extrusionOk="0" h="3040" w="2919">
                  <a:moveTo>
                    <a:pt x="1246" y="0"/>
                  </a:moveTo>
                  <a:lnTo>
                    <a:pt x="0" y="1095"/>
                  </a:lnTo>
                  <a:lnTo>
                    <a:pt x="1672" y="3040"/>
                  </a:lnTo>
                  <a:lnTo>
                    <a:pt x="2918" y="1976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3439625" y="4311725"/>
              <a:ext cx="110200" cy="108675"/>
            </a:xfrm>
            <a:custGeom>
              <a:rect b="b" l="l" r="r" t="t"/>
              <a:pathLst>
                <a:path extrusionOk="0" h="4347" w="4408">
                  <a:moveTo>
                    <a:pt x="2584" y="0"/>
                  </a:moveTo>
                  <a:cubicBezTo>
                    <a:pt x="1551" y="517"/>
                    <a:pt x="669" y="1277"/>
                    <a:pt x="1" y="2249"/>
                  </a:cubicBezTo>
                  <a:lnTo>
                    <a:pt x="1824" y="4347"/>
                  </a:lnTo>
                  <a:lnTo>
                    <a:pt x="4408" y="212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3447975" y="4356550"/>
              <a:ext cx="47900" cy="54725"/>
            </a:xfrm>
            <a:custGeom>
              <a:rect b="b" l="l" r="r" t="t"/>
              <a:pathLst>
                <a:path extrusionOk="0" h="2189" w="1916">
                  <a:moveTo>
                    <a:pt x="1" y="0"/>
                  </a:moveTo>
                  <a:cubicBezTo>
                    <a:pt x="244" y="426"/>
                    <a:pt x="548" y="821"/>
                    <a:pt x="882" y="1155"/>
                  </a:cubicBezTo>
                  <a:cubicBezTo>
                    <a:pt x="1186" y="1551"/>
                    <a:pt x="1521" y="1885"/>
                    <a:pt x="1916" y="2189"/>
                  </a:cubicBezTo>
                  <a:cubicBezTo>
                    <a:pt x="1673" y="1763"/>
                    <a:pt x="1399" y="1368"/>
                    <a:pt x="1034" y="1034"/>
                  </a:cubicBezTo>
                  <a:cubicBezTo>
                    <a:pt x="761" y="669"/>
                    <a:pt x="396" y="30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3460900" y="4343500"/>
              <a:ext cx="47150" cy="57150"/>
            </a:xfrm>
            <a:custGeom>
              <a:rect b="b" l="l" r="r" t="t"/>
              <a:pathLst>
                <a:path extrusionOk="0" h="2286" w="1886">
                  <a:moveTo>
                    <a:pt x="10" y="1"/>
                  </a:moveTo>
                  <a:cubicBezTo>
                    <a:pt x="6" y="1"/>
                    <a:pt x="2" y="2"/>
                    <a:pt x="1" y="6"/>
                  </a:cubicBezTo>
                  <a:cubicBezTo>
                    <a:pt x="244" y="431"/>
                    <a:pt x="548" y="826"/>
                    <a:pt x="882" y="1191"/>
                  </a:cubicBezTo>
                  <a:cubicBezTo>
                    <a:pt x="1156" y="1617"/>
                    <a:pt x="1520" y="1981"/>
                    <a:pt x="1885" y="2285"/>
                  </a:cubicBezTo>
                  <a:cubicBezTo>
                    <a:pt x="1672" y="1829"/>
                    <a:pt x="1368" y="1434"/>
                    <a:pt x="1034" y="1070"/>
                  </a:cubicBezTo>
                  <a:cubicBezTo>
                    <a:pt x="547" y="467"/>
                    <a:pt x="86" y="1"/>
                    <a:pt x="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3476850" y="4328425"/>
              <a:ext cx="47900" cy="57775"/>
            </a:xfrm>
            <a:custGeom>
              <a:rect b="b" l="l" r="r" t="t"/>
              <a:pathLst>
                <a:path extrusionOk="0" h="2311" w="1916">
                  <a:moveTo>
                    <a:pt x="1" y="1"/>
                  </a:moveTo>
                  <a:lnTo>
                    <a:pt x="1" y="1"/>
                  </a:lnTo>
                  <a:cubicBezTo>
                    <a:pt x="274" y="426"/>
                    <a:pt x="548" y="852"/>
                    <a:pt x="882" y="1217"/>
                  </a:cubicBezTo>
                  <a:cubicBezTo>
                    <a:pt x="1186" y="1612"/>
                    <a:pt x="1521" y="2007"/>
                    <a:pt x="1916" y="2311"/>
                  </a:cubicBezTo>
                  <a:cubicBezTo>
                    <a:pt x="1673" y="1885"/>
                    <a:pt x="1399" y="1460"/>
                    <a:pt x="1034" y="1095"/>
                  </a:cubicBezTo>
                  <a:cubicBezTo>
                    <a:pt x="761" y="669"/>
                    <a:pt x="396" y="30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3492050" y="4317800"/>
              <a:ext cx="47900" cy="55500"/>
            </a:xfrm>
            <a:custGeom>
              <a:rect b="b" l="l" r="r" t="t"/>
              <a:pathLst>
                <a:path extrusionOk="0" h="2220" w="1916">
                  <a:moveTo>
                    <a:pt x="1" y="0"/>
                  </a:moveTo>
                  <a:lnTo>
                    <a:pt x="1" y="0"/>
                  </a:lnTo>
                  <a:cubicBezTo>
                    <a:pt x="244" y="426"/>
                    <a:pt x="548" y="821"/>
                    <a:pt x="882" y="1186"/>
                  </a:cubicBezTo>
                  <a:cubicBezTo>
                    <a:pt x="1186" y="1550"/>
                    <a:pt x="1521" y="1915"/>
                    <a:pt x="1916" y="2219"/>
                  </a:cubicBezTo>
                  <a:cubicBezTo>
                    <a:pt x="1673" y="1794"/>
                    <a:pt x="1369" y="1398"/>
                    <a:pt x="1034" y="1034"/>
                  </a:cubicBezTo>
                  <a:cubicBezTo>
                    <a:pt x="730" y="639"/>
                    <a:pt x="396" y="30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4001175" y="4371750"/>
              <a:ext cx="76025" cy="75250"/>
            </a:xfrm>
            <a:custGeom>
              <a:rect b="b" l="l" r="r" t="t"/>
              <a:pathLst>
                <a:path extrusionOk="0" h="3010" w="3041">
                  <a:moveTo>
                    <a:pt x="1886" y="0"/>
                  </a:moveTo>
                  <a:lnTo>
                    <a:pt x="1" y="1794"/>
                  </a:lnTo>
                  <a:lnTo>
                    <a:pt x="1156" y="3010"/>
                  </a:lnTo>
                  <a:lnTo>
                    <a:pt x="3041" y="1216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4019425" y="4321600"/>
              <a:ext cx="109450" cy="110200"/>
            </a:xfrm>
            <a:custGeom>
              <a:rect b="b" l="l" r="r" t="t"/>
              <a:pathLst>
                <a:path extrusionOk="0" h="4408" w="4378">
                  <a:moveTo>
                    <a:pt x="2007" y="0"/>
                  </a:moveTo>
                  <a:lnTo>
                    <a:pt x="0" y="1946"/>
                  </a:lnTo>
                  <a:lnTo>
                    <a:pt x="2341" y="4408"/>
                  </a:lnTo>
                  <a:lnTo>
                    <a:pt x="4377" y="2462"/>
                  </a:lnTo>
                  <a:cubicBezTo>
                    <a:pt x="3800" y="1459"/>
                    <a:pt x="3010" y="608"/>
                    <a:pt x="2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4029300" y="4329950"/>
              <a:ext cx="51700" cy="50175"/>
            </a:xfrm>
            <a:custGeom>
              <a:rect b="b" l="l" r="r" t="t"/>
              <a:pathLst>
                <a:path extrusionOk="0" h="2007" w="2068">
                  <a:moveTo>
                    <a:pt x="2068" y="1"/>
                  </a:moveTo>
                  <a:lnTo>
                    <a:pt x="2068" y="1"/>
                  </a:lnTo>
                  <a:cubicBezTo>
                    <a:pt x="1308" y="578"/>
                    <a:pt x="578" y="1247"/>
                    <a:pt x="1" y="2007"/>
                  </a:cubicBezTo>
                  <a:cubicBezTo>
                    <a:pt x="396" y="1764"/>
                    <a:pt x="791" y="1429"/>
                    <a:pt x="1095" y="1064"/>
                  </a:cubicBezTo>
                  <a:cubicBezTo>
                    <a:pt x="1490" y="760"/>
                    <a:pt x="1794" y="396"/>
                    <a:pt x="2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4040700" y="4341350"/>
              <a:ext cx="55500" cy="50950"/>
            </a:xfrm>
            <a:custGeom>
              <a:rect b="b" l="l" r="r" t="t"/>
              <a:pathLst>
                <a:path extrusionOk="0" h="2038" w="2220">
                  <a:moveTo>
                    <a:pt x="2159" y="1"/>
                  </a:moveTo>
                  <a:lnTo>
                    <a:pt x="2159" y="1"/>
                  </a:lnTo>
                  <a:cubicBezTo>
                    <a:pt x="1763" y="274"/>
                    <a:pt x="1368" y="608"/>
                    <a:pt x="1034" y="943"/>
                  </a:cubicBezTo>
                  <a:cubicBezTo>
                    <a:pt x="639" y="1277"/>
                    <a:pt x="274" y="1611"/>
                    <a:pt x="1" y="2037"/>
                  </a:cubicBezTo>
                  <a:cubicBezTo>
                    <a:pt x="426" y="1763"/>
                    <a:pt x="791" y="1460"/>
                    <a:pt x="1156" y="1095"/>
                  </a:cubicBezTo>
                  <a:cubicBezTo>
                    <a:pt x="1763" y="548"/>
                    <a:pt x="2219" y="61"/>
                    <a:pt x="2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4055150" y="4357300"/>
              <a:ext cx="57000" cy="50175"/>
            </a:xfrm>
            <a:custGeom>
              <a:rect b="b" l="l" r="r" t="t"/>
              <a:pathLst>
                <a:path extrusionOk="0" h="2007" w="2280">
                  <a:moveTo>
                    <a:pt x="2219" y="1"/>
                  </a:moveTo>
                  <a:lnTo>
                    <a:pt x="2219" y="1"/>
                  </a:lnTo>
                  <a:cubicBezTo>
                    <a:pt x="1793" y="274"/>
                    <a:pt x="1398" y="578"/>
                    <a:pt x="1064" y="943"/>
                  </a:cubicBezTo>
                  <a:cubicBezTo>
                    <a:pt x="669" y="1247"/>
                    <a:pt x="304" y="1612"/>
                    <a:pt x="0" y="2007"/>
                  </a:cubicBezTo>
                  <a:cubicBezTo>
                    <a:pt x="426" y="1764"/>
                    <a:pt x="821" y="1429"/>
                    <a:pt x="1185" y="1095"/>
                  </a:cubicBezTo>
                  <a:cubicBezTo>
                    <a:pt x="1793" y="518"/>
                    <a:pt x="2280" y="31"/>
                    <a:pt x="2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069575" y="4371750"/>
              <a:ext cx="52450" cy="50175"/>
            </a:xfrm>
            <a:custGeom>
              <a:rect b="b" l="l" r="r" t="t"/>
              <a:pathLst>
                <a:path extrusionOk="0" h="2007" w="2098">
                  <a:moveTo>
                    <a:pt x="2098" y="0"/>
                  </a:moveTo>
                  <a:cubicBezTo>
                    <a:pt x="1308" y="578"/>
                    <a:pt x="608" y="1247"/>
                    <a:pt x="1" y="2006"/>
                  </a:cubicBezTo>
                  <a:cubicBezTo>
                    <a:pt x="396" y="1733"/>
                    <a:pt x="791" y="1429"/>
                    <a:pt x="1125" y="1064"/>
                  </a:cubicBezTo>
                  <a:cubicBezTo>
                    <a:pt x="1490" y="760"/>
                    <a:pt x="1824" y="395"/>
                    <a:pt x="2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3764100" y="4259275"/>
              <a:ext cx="48650" cy="76025"/>
            </a:xfrm>
            <a:custGeom>
              <a:rect b="b" l="l" r="r" t="t"/>
              <a:pathLst>
                <a:path extrusionOk="0" h="3041" w="1946">
                  <a:moveTo>
                    <a:pt x="1" y="1"/>
                  </a:moveTo>
                  <a:lnTo>
                    <a:pt x="1" y="3040"/>
                  </a:lnTo>
                  <a:lnTo>
                    <a:pt x="1946" y="3040"/>
                  </a:lnTo>
                  <a:lnTo>
                    <a:pt x="19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3738275" y="4192975"/>
              <a:ext cx="101075" cy="89125"/>
            </a:xfrm>
            <a:custGeom>
              <a:rect b="b" l="l" r="r" t="t"/>
              <a:pathLst>
                <a:path extrusionOk="0" h="3565" w="4043">
                  <a:moveTo>
                    <a:pt x="2010" y="1"/>
                  </a:moveTo>
                  <a:cubicBezTo>
                    <a:pt x="1330" y="1"/>
                    <a:pt x="654" y="84"/>
                    <a:pt x="0" y="252"/>
                  </a:cubicBezTo>
                  <a:lnTo>
                    <a:pt x="0" y="3565"/>
                  </a:lnTo>
                  <a:lnTo>
                    <a:pt x="4043" y="3565"/>
                  </a:lnTo>
                  <a:lnTo>
                    <a:pt x="4043" y="252"/>
                  </a:lnTo>
                  <a:cubicBezTo>
                    <a:pt x="3374" y="84"/>
                    <a:pt x="2690" y="1"/>
                    <a:pt x="20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3737500" y="4200000"/>
              <a:ext cx="102625" cy="12575"/>
            </a:xfrm>
            <a:custGeom>
              <a:rect b="b" l="l" r="r" t="t"/>
              <a:pathLst>
                <a:path extrusionOk="0" h="503" w="4105">
                  <a:moveTo>
                    <a:pt x="1" y="1"/>
                  </a:moveTo>
                  <a:lnTo>
                    <a:pt x="1" y="1"/>
                  </a:lnTo>
                  <a:cubicBezTo>
                    <a:pt x="639" y="335"/>
                    <a:pt x="1346" y="502"/>
                    <a:pt x="2052" y="502"/>
                  </a:cubicBezTo>
                  <a:cubicBezTo>
                    <a:pt x="2759" y="502"/>
                    <a:pt x="3466" y="335"/>
                    <a:pt x="4104" y="1"/>
                  </a:cubicBezTo>
                  <a:lnTo>
                    <a:pt x="4104" y="1"/>
                  </a:lnTo>
                  <a:cubicBezTo>
                    <a:pt x="3435" y="214"/>
                    <a:pt x="2744" y="320"/>
                    <a:pt x="2052" y="320"/>
                  </a:cubicBezTo>
                  <a:cubicBezTo>
                    <a:pt x="1361" y="320"/>
                    <a:pt x="669" y="21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3767900" y="4211400"/>
              <a:ext cx="6875" cy="70700"/>
            </a:xfrm>
            <a:custGeom>
              <a:rect b="b" l="l" r="r" t="t"/>
              <a:pathLst>
                <a:path extrusionOk="0" h="2828" w="275">
                  <a:moveTo>
                    <a:pt x="152" y="1"/>
                  </a:moveTo>
                  <a:cubicBezTo>
                    <a:pt x="31" y="457"/>
                    <a:pt x="0" y="943"/>
                    <a:pt x="31" y="1399"/>
                  </a:cubicBezTo>
                  <a:cubicBezTo>
                    <a:pt x="0" y="1885"/>
                    <a:pt x="31" y="2341"/>
                    <a:pt x="152" y="2828"/>
                  </a:cubicBezTo>
                  <a:cubicBezTo>
                    <a:pt x="244" y="2341"/>
                    <a:pt x="274" y="1885"/>
                    <a:pt x="244" y="1399"/>
                  </a:cubicBezTo>
                  <a:cubicBezTo>
                    <a:pt x="274" y="943"/>
                    <a:pt x="244" y="457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3787650" y="4211400"/>
              <a:ext cx="6100" cy="70700"/>
            </a:xfrm>
            <a:custGeom>
              <a:rect b="b" l="l" r="r" t="t"/>
              <a:pathLst>
                <a:path extrusionOk="0" h="2828" w="244">
                  <a:moveTo>
                    <a:pt x="122" y="1"/>
                  </a:moveTo>
                  <a:cubicBezTo>
                    <a:pt x="31" y="457"/>
                    <a:pt x="1" y="943"/>
                    <a:pt x="31" y="1429"/>
                  </a:cubicBezTo>
                  <a:cubicBezTo>
                    <a:pt x="1" y="1885"/>
                    <a:pt x="31" y="2372"/>
                    <a:pt x="122" y="2828"/>
                  </a:cubicBezTo>
                  <a:cubicBezTo>
                    <a:pt x="214" y="2372"/>
                    <a:pt x="244" y="1885"/>
                    <a:pt x="214" y="1429"/>
                  </a:cubicBezTo>
                  <a:cubicBezTo>
                    <a:pt x="244" y="943"/>
                    <a:pt x="214" y="457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3806650" y="4210650"/>
              <a:ext cx="6875" cy="71450"/>
            </a:xfrm>
            <a:custGeom>
              <a:rect b="b" l="l" r="r" t="t"/>
              <a:pathLst>
                <a:path extrusionOk="0" h="2858" w="275">
                  <a:moveTo>
                    <a:pt x="122" y="0"/>
                  </a:moveTo>
                  <a:cubicBezTo>
                    <a:pt x="31" y="487"/>
                    <a:pt x="1" y="943"/>
                    <a:pt x="31" y="1429"/>
                  </a:cubicBezTo>
                  <a:cubicBezTo>
                    <a:pt x="1" y="1915"/>
                    <a:pt x="31" y="2402"/>
                    <a:pt x="122" y="2858"/>
                  </a:cubicBezTo>
                  <a:cubicBezTo>
                    <a:pt x="213" y="2402"/>
                    <a:pt x="274" y="1915"/>
                    <a:pt x="213" y="1429"/>
                  </a:cubicBezTo>
                  <a:cubicBezTo>
                    <a:pt x="274" y="943"/>
                    <a:pt x="213" y="48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3822600" y="4206100"/>
              <a:ext cx="6125" cy="76000"/>
            </a:xfrm>
            <a:custGeom>
              <a:rect b="b" l="l" r="r" t="t"/>
              <a:pathLst>
                <a:path extrusionOk="0" h="3040" w="245">
                  <a:moveTo>
                    <a:pt x="123" y="0"/>
                  </a:moveTo>
                  <a:cubicBezTo>
                    <a:pt x="31" y="486"/>
                    <a:pt x="1" y="1003"/>
                    <a:pt x="31" y="1520"/>
                  </a:cubicBezTo>
                  <a:cubicBezTo>
                    <a:pt x="1" y="2037"/>
                    <a:pt x="31" y="2523"/>
                    <a:pt x="123" y="3040"/>
                  </a:cubicBezTo>
                  <a:cubicBezTo>
                    <a:pt x="214" y="2523"/>
                    <a:pt x="244" y="2037"/>
                    <a:pt x="244" y="1520"/>
                  </a:cubicBezTo>
                  <a:cubicBezTo>
                    <a:pt x="244" y="1003"/>
                    <a:pt x="214" y="486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3749650" y="4205325"/>
              <a:ext cx="6875" cy="76025"/>
            </a:xfrm>
            <a:custGeom>
              <a:rect b="b" l="l" r="r" t="t"/>
              <a:pathLst>
                <a:path extrusionOk="0" h="3041" w="275">
                  <a:moveTo>
                    <a:pt x="153" y="1"/>
                  </a:moveTo>
                  <a:cubicBezTo>
                    <a:pt x="62" y="517"/>
                    <a:pt x="1" y="1004"/>
                    <a:pt x="62" y="1520"/>
                  </a:cubicBezTo>
                  <a:cubicBezTo>
                    <a:pt x="1" y="2037"/>
                    <a:pt x="62" y="2554"/>
                    <a:pt x="153" y="3040"/>
                  </a:cubicBezTo>
                  <a:cubicBezTo>
                    <a:pt x="244" y="2554"/>
                    <a:pt x="275" y="2037"/>
                    <a:pt x="244" y="1520"/>
                  </a:cubicBezTo>
                  <a:cubicBezTo>
                    <a:pt x="275" y="1004"/>
                    <a:pt x="244" y="517"/>
                    <a:pt x="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3425950" y="4311725"/>
              <a:ext cx="712800" cy="713550"/>
            </a:xfrm>
            <a:custGeom>
              <a:rect b="b" l="l" r="r" t="t"/>
              <a:pathLst>
                <a:path extrusionOk="0" h="28542" w="28512">
                  <a:moveTo>
                    <a:pt x="14256" y="0"/>
                  </a:moveTo>
                  <a:cubicBezTo>
                    <a:pt x="6384" y="0"/>
                    <a:pt x="0" y="6414"/>
                    <a:pt x="0" y="14286"/>
                  </a:cubicBezTo>
                  <a:cubicBezTo>
                    <a:pt x="0" y="22158"/>
                    <a:pt x="6384" y="28542"/>
                    <a:pt x="14256" y="28542"/>
                  </a:cubicBezTo>
                  <a:cubicBezTo>
                    <a:pt x="22128" y="28542"/>
                    <a:pt x="28512" y="22158"/>
                    <a:pt x="28512" y="14286"/>
                  </a:cubicBezTo>
                  <a:cubicBezTo>
                    <a:pt x="28512" y="6414"/>
                    <a:pt x="22128" y="0"/>
                    <a:pt x="14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3453300" y="4366050"/>
              <a:ext cx="658100" cy="599575"/>
            </a:xfrm>
            <a:custGeom>
              <a:rect b="b" l="l" r="r" t="t"/>
              <a:pathLst>
                <a:path extrusionOk="0" h="23983" w="26324">
                  <a:moveTo>
                    <a:pt x="13162" y="0"/>
                  </a:moveTo>
                  <a:cubicBezTo>
                    <a:pt x="10092" y="0"/>
                    <a:pt x="7022" y="1171"/>
                    <a:pt x="4682" y="3511"/>
                  </a:cubicBezTo>
                  <a:cubicBezTo>
                    <a:pt x="1" y="8192"/>
                    <a:pt x="1" y="15791"/>
                    <a:pt x="4682" y="20472"/>
                  </a:cubicBezTo>
                  <a:cubicBezTo>
                    <a:pt x="7022" y="22812"/>
                    <a:pt x="10092" y="23982"/>
                    <a:pt x="13162" y="23982"/>
                  </a:cubicBezTo>
                  <a:cubicBezTo>
                    <a:pt x="16232" y="23982"/>
                    <a:pt x="19302" y="22812"/>
                    <a:pt x="21642" y="20472"/>
                  </a:cubicBezTo>
                  <a:cubicBezTo>
                    <a:pt x="26323" y="15791"/>
                    <a:pt x="26323" y="8192"/>
                    <a:pt x="21642" y="3511"/>
                  </a:cubicBezTo>
                  <a:cubicBezTo>
                    <a:pt x="19302" y="1171"/>
                    <a:pt x="16232" y="0"/>
                    <a:pt x="13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3474575" y="4364900"/>
              <a:ext cx="607175" cy="602625"/>
            </a:xfrm>
            <a:custGeom>
              <a:rect b="b" l="l" r="r" t="t"/>
              <a:pathLst>
                <a:path extrusionOk="0" h="24105" w="24287">
                  <a:moveTo>
                    <a:pt x="24226" y="10850"/>
                  </a:moveTo>
                  <a:cubicBezTo>
                    <a:pt x="24226" y="10861"/>
                    <a:pt x="24226" y="10872"/>
                    <a:pt x="24226" y="10882"/>
                  </a:cubicBezTo>
                  <a:cubicBezTo>
                    <a:pt x="24257" y="11034"/>
                    <a:pt x="24226" y="11156"/>
                    <a:pt x="24226" y="11278"/>
                  </a:cubicBezTo>
                  <a:lnTo>
                    <a:pt x="24226" y="11855"/>
                  </a:lnTo>
                  <a:cubicBezTo>
                    <a:pt x="24226" y="12007"/>
                    <a:pt x="24287" y="12037"/>
                    <a:pt x="24287" y="12037"/>
                  </a:cubicBezTo>
                  <a:cubicBezTo>
                    <a:pt x="24287" y="11977"/>
                    <a:pt x="24287" y="11916"/>
                    <a:pt x="24287" y="11855"/>
                  </a:cubicBezTo>
                  <a:cubicBezTo>
                    <a:pt x="24287" y="11703"/>
                    <a:pt x="24257" y="11521"/>
                    <a:pt x="24257" y="11278"/>
                  </a:cubicBezTo>
                  <a:cubicBezTo>
                    <a:pt x="24257" y="11156"/>
                    <a:pt x="24257" y="11004"/>
                    <a:pt x="24226" y="10852"/>
                  </a:cubicBezTo>
                  <a:cubicBezTo>
                    <a:pt x="24226" y="10851"/>
                    <a:pt x="24226" y="10851"/>
                    <a:pt x="24226" y="10850"/>
                  </a:cubicBezTo>
                  <a:close/>
                  <a:moveTo>
                    <a:pt x="24287" y="12068"/>
                  </a:moveTo>
                  <a:cubicBezTo>
                    <a:pt x="24257" y="12129"/>
                    <a:pt x="24257" y="12189"/>
                    <a:pt x="24287" y="12250"/>
                  </a:cubicBezTo>
                  <a:lnTo>
                    <a:pt x="24287" y="12068"/>
                  </a:lnTo>
                  <a:close/>
                  <a:moveTo>
                    <a:pt x="12220" y="1"/>
                  </a:moveTo>
                  <a:lnTo>
                    <a:pt x="11430" y="31"/>
                  </a:lnTo>
                  <a:cubicBezTo>
                    <a:pt x="11354" y="46"/>
                    <a:pt x="11285" y="46"/>
                    <a:pt x="11217" y="46"/>
                  </a:cubicBezTo>
                  <a:cubicBezTo>
                    <a:pt x="11148" y="46"/>
                    <a:pt x="11080" y="46"/>
                    <a:pt x="11004" y="62"/>
                  </a:cubicBezTo>
                  <a:lnTo>
                    <a:pt x="10609" y="122"/>
                  </a:lnTo>
                  <a:cubicBezTo>
                    <a:pt x="10335" y="153"/>
                    <a:pt x="10062" y="183"/>
                    <a:pt x="9788" y="244"/>
                  </a:cubicBezTo>
                  <a:cubicBezTo>
                    <a:pt x="9241" y="366"/>
                    <a:pt x="8724" y="518"/>
                    <a:pt x="8177" y="730"/>
                  </a:cubicBezTo>
                  <a:cubicBezTo>
                    <a:pt x="7660" y="913"/>
                    <a:pt x="7113" y="1156"/>
                    <a:pt x="6627" y="1399"/>
                  </a:cubicBezTo>
                  <a:cubicBezTo>
                    <a:pt x="6353" y="1551"/>
                    <a:pt x="6110" y="1703"/>
                    <a:pt x="5867" y="1855"/>
                  </a:cubicBezTo>
                  <a:cubicBezTo>
                    <a:pt x="5594" y="2007"/>
                    <a:pt x="5350" y="2159"/>
                    <a:pt x="5138" y="2372"/>
                  </a:cubicBezTo>
                  <a:cubicBezTo>
                    <a:pt x="4135" y="3071"/>
                    <a:pt x="3283" y="3922"/>
                    <a:pt x="2584" y="4925"/>
                  </a:cubicBezTo>
                  <a:cubicBezTo>
                    <a:pt x="1824" y="5928"/>
                    <a:pt x="1247" y="7053"/>
                    <a:pt x="852" y="8238"/>
                  </a:cubicBezTo>
                  <a:cubicBezTo>
                    <a:pt x="1" y="10730"/>
                    <a:pt x="1" y="13405"/>
                    <a:pt x="852" y="15867"/>
                  </a:cubicBezTo>
                  <a:cubicBezTo>
                    <a:pt x="1247" y="17053"/>
                    <a:pt x="1824" y="18177"/>
                    <a:pt x="2584" y="19211"/>
                  </a:cubicBezTo>
                  <a:cubicBezTo>
                    <a:pt x="3283" y="20183"/>
                    <a:pt x="4135" y="21035"/>
                    <a:pt x="5138" y="21764"/>
                  </a:cubicBezTo>
                  <a:cubicBezTo>
                    <a:pt x="5350" y="21946"/>
                    <a:pt x="5594" y="22098"/>
                    <a:pt x="5867" y="22250"/>
                  </a:cubicBezTo>
                  <a:cubicBezTo>
                    <a:pt x="6110" y="22402"/>
                    <a:pt x="6353" y="22554"/>
                    <a:pt x="6627" y="22706"/>
                  </a:cubicBezTo>
                  <a:cubicBezTo>
                    <a:pt x="7144" y="22980"/>
                    <a:pt x="7660" y="23193"/>
                    <a:pt x="8208" y="23375"/>
                  </a:cubicBezTo>
                  <a:cubicBezTo>
                    <a:pt x="8755" y="23588"/>
                    <a:pt x="9271" y="23740"/>
                    <a:pt x="9819" y="23861"/>
                  </a:cubicBezTo>
                  <a:cubicBezTo>
                    <a:pt x="10092" y="23922"/>
                    <a:pt x="10366" y="23952"/>
                    <a:pt x="10639" y="23983"/>
                  </a:cubicBezTo>
                  <a:lnTo>
                    <a:pt x="11034" y="24044"/>
                  </a:lnTo>
                  <a:cubicBezTo>
                    <a:pt x="11186" y="24074"/>
                    <a:pt x="11308" y="24074"/>
                    <a:pt x="11460" y="24074"/>
                  </a:cubicBezTo>
                  <a:lnTo>
                    <a:pt x="12250" y="24104"/>
                  </a:lnTo>
                  <a:cubicBezTo>
                    <a:pt x="12524" y="24104"/>
                    <a:pt x="12767" y="24074"/>
                    <a:pt x="13041" y="24074"/>
                  </a:cubicBezTo>
                  <a:cubicBezTo>
                    <a:pt x="13557" y="24044"/>
                    <a:pt x="14044" y="23983"/>
                    <a:pt x="14560" y="23892"/>
                  </a:cubicBezTo>
                  <a:cubicBezTo>
                    <a:pt x="17934" y="23253"/>
                    <a:pt x="20913" y="21186"/>
                    <a:pt x="22676" y="18208"/>
                  </a:cubicBezTo>
                  <a:cubicBezTo>
                    <a:pt x="23253" y="17205"/>
                    <a:pt x="23709" y="16110"/>
                    <a:pt x="23983" y="14986"/>
                  </a:cubicBezTo>
                  <a:cubicBezTo>
                    <a:pt x="24074" y="14591"/>
                    <a:pt x="24165" y="14165"/>
                    <a:pt x="24196" y="13740"/>
                  </a:cubicBezTo>
                  <a:cubicBezTo>
                    <a:pt x="24226" y="13557"/>
                    <a:pt x="24287" y="13405"/>
                    <a:pt x="24287" y="13253"/>
                  </a:cubicBezTo>
                  <a:lnTo>
                    <a:pt x="24287" y="12828"/>
                  </a:lnTo>
                  <a:lnTo>
                    <a:pt x="24287" y="12250"/>
                  </a:lnTo>
                  <a:cubicBezTo>
                    <a:pt x="24257" y="12372"/>
                    <a:pt x="24226" y="12585"/>
                    <a:pt x="24226" y="12828"/>
                  </a:cubicBezTo>
                  <a:cubicBezTo>
                    <a:pt x="24196" y="12949"/>
                    <a:pt x="24226" y="13071"/>
                    <a:pt x="24196" y="13253"/>
                  </a:cubicBezTo>
                  <a:cubicBezTo>
                    <a:pt x="24196" y="13405"/>
                    <a:pt x="24165" y="13557"/>
                    <a:pt x="24135" y="13740"/>
                  </a:cubicBezTo>
                  <a:cubicBezTo>
                    <a:pt x="24074" y="14165"/>
                    <a:pt x="23983" y="14560"/>
                    <a:pt x="23892" y="14986"/>
                  </a:cubicBezTo>
                  <a:cubicBezTo>
                    <a:pt x="23588" y="16080"/>
                    <a:pt x="23162" y="17174"/>
                    <a:pt x="22554" y="18147"/>
                  </a:cubicBezTo>
                  <a:cubicBezTo>
                    <a:pt x="20791" y="21065"/>
                    <a:pt x="17873" y="23101"/>
                    <a:pt x="14499" y="23709"/>
                  </a:cubicBezTo>
                  <a:cubicBezTo>
                    <a:pt x="14013" y="23801"/>
                    <a:pt x="13496" y="23861"/>
                    <a:pt x="12980" y="23892"/>
                  </a:cubicBezTo>
                  <a:cubicBezTo>
                    <a:pt x="12737" y="23892"/>
                    <a:pt x="12493" y="23922"/>
                    <a:pt x="12220" y="23922"/>
                  </a:cubicBezTo>
                  <a:lnTo>
                    <a:pt x="11430" y="23892"/>
                  </a:lnTo>
                  <a:cubicBezTo>
                    <a:pt x="11338" y="23861"/>
                    <a:pt x="11186" y="23861"/>
                    <a:pt x="11065" y="23861"/>
                  </a:cubicBezTo>
                  <a:lnTo>
                    <a:pt x="10670" y="23801"/>
                  </a:lnTo>
                  <a:cubicBezTo>
                    <a:pt x="10426" y="23740"/>
                    <a:pt x="10153" y="23709"/>
                    <a:pt x="9879" y="23649"/>
                  </a:cubicBezTo>
                  <a:cubicBezTo>
                    <a:pt x="9332" y="23557"/>
                    <a:pt x="8816" y="23375"/>
                    <a:pt x="8299" y="23193"/>
                  </a:cubicBezTo>
                  <a:cubicBezTo>
                    <a:pt x="7782" y="23010"/>
                    <a:pt x="7235" y="22767"/>
                    <a:pt x="6749" y="22524"/>
                  </a:cubicBezTo>
                  <a:cubicBezTo>
                    <a:pt x="6505" y="22372"/>
                    <a:pt x="6262" y="22220"/>
                    <a:pt x="6019" y="22068"/>
                  </a:cubicBezTo>
                  <a:cubicBezTo>
                    <a:pt x="5746" y="21916"/>
                    <a:pt x="5502" y="21764"/>
                    <a:pt x="5290" y="21582"/>
                  </a:cubicBezTo>
                  <a:cubicBezTo>
                    <a:pt x="4803" y="21217"/>
                    <a:pt x="4378" y="20852"/>
                    <a:pt x="3952" y="20427"/>
                  </a:cubicBezTo>
                  <a:cubicBezTo>
                    <a:pt x="3527" y="20001"/>
                    <a:pt x="3132" y="19545"/>
                    <a:pt x="2767" y="19059"/>
                  </a:cubicBezTo>
                  <a:cubicBezTo>
                    <a:pt x="2037" y="18056"/>
                    <a:pt x="1460" y="16962"/>
                    <a:pt x="1065" y="15776"/>
                  </a:cubicBezTo>
                  <a:cubicBezTo>
                    <a:pt x="244" y="13344"/>
                    <a:pt x="244" y="10730"/>
                    <a:pt x="1065" y="8299"/>
                  </a:cubicBezTo>
                  <a:cubicBezTo>
                    <a:pt x="1460" y="7113"/>
                    <a:pt x="2037" y="6019"/>
                    <a:pt x="2767" y="5016"/>
                  </a:cubicBezTo>
                  <a:cubicBezTo>
                    <a:pt x="3466" y="4043"/>
                    <a:pt x="4317" y="3192"/>
                    <a:pt x="5290" y="2493"/>
                  </a:cubicBezTo>
                  <a:cubicBezTo>
                    <a:pt x="5502" y="2311"/>
                    <a:pt x="5746" y="2128"/>
                    <a:pt x="5989" y="2007"/>
                  </a:cubicBezTo>
                  <a:cubicBezTo>
                    <a:pt x="6262" y="1855"/>
                    <a:pt x="6505" y="1703"/>
                    <a:pt x="6749" y="1551"/>
                  </a:cubicBezTo>
                  <a:cubicBezTo>
                    <a:pt x="7235" y="1277"/>
                    <a:pt x="7752" y="1065"/>
                    <a:pt x="8299" y="882"/>
                  </a:cubicBezTo>
                  <a:cubicBezTo>
                    <a:pt x="8816" y="669"/>
                    <a:pt x="9332" y="518"/>
                    <a:pt x="9879" y="396"/>
                  </a:cubicBezTo>
                  <a:cubicBezTo>
                    <a:pt x="10153" y="366"/>
                    <a:pt x="10426" y="305"/>
                    <a:pt x="10670" y="274"/>
                  </a:cubicBezTo>
                  <a:lnTo>
                    <a:pt x="11065" y="214"/>
                  </a:lnTo>
                  <a:cubicBezTo>
                    <a:pt x="11186" y="183"/>
                    <a:pt x="11338" y="183"/>
                    <a:pt x="11460" y="183"/>
                  </a:cubicBezTo>
                  <a:lnTo>
                    <a:pt x="12250" y="153"/>
                  </a:lnTo>
                  <a:cubicBezTo>
                    <a:pt x="12493" y="153"/>
                    <a:pt x="12737" y="183"/>
                    <a:pt x="13010" y="183"/>
                  </a:cubicBezTo>
                  <a:cubicBezTo>
                    <a:pt x="13527" y="183"/>
                    <a:pt x="14013" y="244"/>
                    <a:pt x="14530" y="366"/>
                  </a:cubicBezTo>
                  <a:cubicBezTo>
                    <a:pt x="17873" y="973"/>
                    <a:pt x="20822" y="3010"/>
                    <a:pt x="22554" y="5958"/>
                  </a:cubicBezTo>
                  <a:cubicBezTo>
                    <a:pt x="23162" y="6931"/>
                    <a:pt x="23618" y="7995"/>
                    <a:pt x="23892" y="9119"/>
                  </a:cubicBezTo>
                  <a:cubicBezTo>
                    <a:pt x="24013" y="9515"/>
                    <a:pt x="24105" y="9940"/>
                    <a:pt x="24135" y="10366"/>
                  </a:cubicBezTo>
                  <a:cubicBezTo>
                    <a:pt x="24165" y="10547"/>
                    <a:pt x="24196" y="10699"/>
                    <a:pt x="24226" y="10850"/>
                  </a:cubicBezTo>
                  <a:lnTo>
                    <a:pt x="24226" y="10850"/>
                  </a:lnTo>
                  <a:cubicBezTo>
                    <a:pt x="24223" y="10682"/>
                    <a:pt x="24194" y="10537"/>
                    <a:pt x="24165" y="10366"/>
                  </a:cubicBezTo>
                  <a:cubicBezTo>
                    <a:pt x="24135" y="9940"/>
                    <a:pt x="24044" y="9515"/>
                    <a:pt x="23953" y="9119"/>
                  </a:cubicBezTo>
                  <a:cubicBezTo>
                    <a:pt x="23679" y="7995"/>
                    <a:pt x="23223" y="6901"/>
                    <a:pt x="22615" y="5898"/>
                  </a:cubicBezTo>
                  <a:cubicBezTo>
                    <a:pt x="20883" y="2919"/>
                    <a:pt x="17904" y="852"/>
                    <a:pt x="14530" y="214"/>
                  </a:cubicBezTo>
                  <a:cubicBezTo>
                    <a:pt x="14013" y="122"/>
                    <a:pt x="13527" y="62"/>
                    <a:pt x="13010" y="31"/>
                  </a:cubicBezTo>
                  <a:cubicBezTo>
                    <a:pt x="12737" y="31"/>
                    <a:pt x="12493" y="1"/>
                    <a:pt x="12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3988275" y="4650800"/>
              <a:ext cx="99575" cy="10500"/>
            </a:xfrm>
            <a:custGeom>
              <a:rect b="b" l="l" r="r" t="t"/>
              <a:pathLst>
                <a:path extrusionOk="0" h="420" w="3983">
                  <a:moveTo>
                    <a:pt x="2797" y="0"/>
                  </a:moveTo>
                  <a:cubicBezTo>
                    <a:pt x="2547" y="0"/>
                    <a:pt x="2269" y="8"/>
                    <a:pt x="1976" y="24"/>
                  </a:cubicBezTo>
                  <a:cubicBezTo>
                    <a:pt x="882" y="85"/>
                    <a:pt x="0" y="206"/>
                    <a:pt x="0" y="297"/>
                  </a:cubicBezTo>
                  <a:cubicBezTo>
                    <a:pt x="0" y="389"/>
                    <a:pt x="912" y="419"/>
                    <a:pt x="2006" y="419"/>
                  </a:cubicBezTo>
                  <a:cubicBezTo>
                    <a:pt x="3101" y="389"/>
                    <a:pt x="3982" y="267"/>
                    <a:pt x="3952" y="145"/>
                  </a:cubicBezTo>
                  <a:cubicBezTo>
                    <a:pt x="3952" y="56"/>
                    <a:pt x="3479" y="0"/>
                    <a:pt x="2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3932800" y="4805525"/>
              <a:ext cx="76775" cy="67250"/>
            </a:xfrm>
            <a:custGeom>
              <a:rect b="b" l="l" r="r" t="t"/>
              <a:pathLst>
                <a:path extrusionOk="0" h="2690" w="3071">
                  <a:moveTo>
                    <a:pt x="76" y="0"/>
                  </a:moveTo>
                  <a:cubicBezTo>
                    <a:pt x="69" y="0"/>
                    <a:pt x="64" y="2"/>
                    <a:pt x="61" y="5"/>
                  </a:cubicBezTo>
                  <a:cubicBezTo>
                    <a:pt x="0" y="66"/>
                    <a:pt x="608" y="704"/>
                    <a:pt x="1399" y="1464"/>
                  </a:cubicBezTo>
                  <a:cubicBezTo>
                    <a:pt x="2131" y="2168"/>
                    <a:pt x="2785" y="2690"/>
                    <a:pt x="2950" y="2690"/>
                  </a:cubicBezTo>
                  <a:cubicBezTo>
                    <a:pt x="2963" y="2690"/>
                    <a:pt x="2972" y="2687"/>
                    <a:pt x="2979" y="2680"/>
                  </a:cubicBezTo>
                  <a:cubicBezTo>
                    <a:pt x="3070" y="2589"/>
                    <a:pt x="2462" y="1920"/>
                    <a:pt x="1642" y="1191"/>
                  </a:cubicBezTo>
                  <a:cubicBezTo>
                    <a:pt x="865" y="500"/>
                    <a:pt x="197" y="0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3789175" y="4871750"/>
              <a:ext cx="12175" cy="98825"/>
            </a:xfrm>
            <a:custGeom>
              <a:rect b="b" l="l" r="r" t="t"/>
              <a:pathLst>
                <a:path extrusionOk="0" h="3953" w="487">
                  <a:moveTo>
                    <a:pt x="122" y="1"/>
                  </a:moveTo>
                  <a:cubicBezTo>
                    <a:pt x="31" y="1"/>
                    <a:pt x="1" y="912"/>
                    <a:pt x="31" y="2007"/>
                  </a:cubicBezTo>
                  <a:cubicBezTo>
                    <a:pt x="61" y="3071"/>
                    <a:pt x="183" y="3952"/>
                    <a:pt x="305" y="3952"/>
                  </a:cubicBezTo>
                  <a:cubicBezTo>
                    <a:pt x="426" y="3952"/>
                    <a:pt x="487" y="3071"/>
                    <a:pt x="396" y="1976"/>
                  </a:cubicBezTo>
                  <a:cubicBezTo>
                    <a:pt x="335" y="882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3575650" y="4819225"/>
              <a:ext cx="69925" cy="74050"/>
            </a:xfrm>
            <a:custGeom>
              <a:rect b="b" l="l" r="r" t="t"/>
              <a:pathLst>
                <a:path extrusionOk="0" h="2962" w="2797">
                  <a:moveTo>
                    <a:pt x="2754" y="0"/>
                  </a:moveTo>
                  <a:cubicBezTo>
                    <a:pt x="2644" y="0"/>
                    <a:pt x="2002" y="588"/>
                    <a:pt x="1277" y="1342"/>
                  </a:cubicBezTo>
                  <a:cubicBezTo>
                    <a:pt x="548" y="2132"/>
                    <a:pt x="0" y="2862"/>
                    <a:pt x="92" y="2953"/>
                  </a:cubicBezTo>
                  <a:cubicBezTo>
                    <a:pt x="100" y="2959"/>
                    <a:pt x="110" y="2962"/>
                    <a:pt x="123" y="2962"/>
                  </a:cubicBezTo>
                  <a:cubicBezTo>
                    <a:pt x="299" y="2962"/>
                    <a:pt x="900" y="2381"/>
                    <a:pt x="1581" y="1615"/>
                  </a:cubicBezTo>
                  <a:cubicBezTo>
                    <a:pt x="2280" y="764"/>
                    <a:pt x="2797" y="65"/>
                    <a:pt x="2766" y="4"/>
                  </a:cubicBezTo>
                  <a:cubicBezTo>
                    <a:pt x="2764" y="2"/>
                    <a:pt x="2759" y="0"/>
                    <a:pt x="2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3477625" y="4675825"/>
              <a:ext cx="98800" cy="11100"/>
            </a:xfrm>
            <a:custGeom>
              <a:rect b="b" l="l" r="r" t="t"/>
              <a:pathLst>
                <a:path extrusionOk="0" h="444" w="3952">
                  <a:moveTo>
                    <a:pt x="2866" y="1"/>
                  </a:moveTo>
                  <a:cubicBezTo>
                    <a:pt x="2599" y="1"/>
                    <a:pt x="2297" y="8"/>
                    <a:pt x="1976" y="26"/>
                  </a:cubicBezTo>
                  <a:cubicBezTo>
                    <a:pt x="882" y="56"/>
                    <a:pt x="0" y="178"/>
                    <a:pt x="0" y="330"/>
                  </a:cubicBezTo>
                  <a:cubicBezTo>
                    <a:pt x="0" y="404"/>
                    <a:pt x="324" y="444"/>
                    <a:pt x="822" y="444"/>
                  </a:cubicBezTo>
                  <a:cubicBezTo>
                    <a:pt x="1146" y="444"/>
                    <a:pt x="1544" y="427"/>
                    <a:pt x="1976" y="391"/>
                  </a:cubicBezTo>
                  <a:cubicBezTo>
                    <a:pt x="3070" y="300"/>
                    <a:pt x="3952" y="148"/>
                    <a:pt x="3952" y="87"/>
                  </a:cubicBezTo>
                  <a:cubicBezTo>
                    <a:pt x="3952" y="44"/>
                    <a:pt x="3511" y="1"/>
                    <a:pt x="28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3550575" y="4464200"/>
              <a:ext cx="78300" cy="65750"/>
            </a:xfrm>
            <a:custGeom>
              <a:rect b="b" l="l" r="r" t="t"/>
              <a:pathLst>
                <a:path extrusionOk="0" h="2630" w="3132">
                  <a:moveTo>
                    <a:pt x="124" y="0"/>
                  </a:moveTo>
                  <a:cubicBezTo>
                    <a:pt x="109" y="0"/>
                    <a:pt x="99" y="4"/>
                    <a:pt x="92" y="11"/>
                  </a:cubicBezTo>
                  <a:cubicBezTo>
                    <a:pt x="0" y="102"/>
                    <a:pt x="608" y="740"/>
                    <a:pt x="1459" y="1470"/>
                  </a:cubicBezTo>
                  <a:cubicBezTo>
                    <a:pt x="2265" y="2131"/>
                    <a:pt x="2934" y="2629"/>
                    <a:pt x="3055" y="2629"/>
                  </a:cubicBezTo>
                  <a:cubicBezTo>
                    <a:pt x="3062" y="2629"/>
                    <a:pt x="3067" y="2628"/>
                    <a:pt x="3070" y="2625"/>
                  </a:cubicBezTo>
                  <a:cubicBezTo>
                    <a:pt x="3131" y="2564"/>
                    <a:pt x="2523" y="1895"/>
                    <a:pt x="1702" y="1166"/>
                  </a:cubicBezTo>
                  <a:cubicBezTo>
                    <a:pt x="973" y="492"/>
                    <a:pt x="295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3757250" y="4361100"/>
              <a:ext cx="12950" cy="98825"/>
            </a:xfrm>
            <a:custGeom>
              <a:rect b="b" l="l" r="r" t="t"/>
              <a:pathLst>
                <a:path extrusionOk="0" h="3953" w="518">
                  <a:moveTo>
                    <a:pt x="153" y="1"/>
                  </a:moveTo>
                  <a:cubicBezTo>
                    <a:pt x="31" y="1"/>
                    <a:pt x="1" y="882"/>
                    <a:pt x="92" y="1977"/>
                  </a:cubicBezTo>
                  <a:cubicBezTo>
                    <a:pt x="214" y="3071"/>
                    <a:pt x="335" y="3952"/>
                    <a:pt x="426" y="3952"/>
                  </a:cubicBezTo>
                  <a:cubicBezTo>
                    <a:pt x="518" y="3952"/>
                    <a:pt x="518" y="3040"/>
                    <a:pt x="487" y="1977"/>
                  </a:cubicBezTo>
                  <a:cubicBezTo>
                    <a:pt x="426" y="882"/>
                    <a:pt x="275" y="1"/>
                    <a:pt x="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3915325" y="4433950"/>
              <a:ext cx="68400" cy="75450"/>
            </a:xfrm>
            <a:custGeom>
              <a:rect b="b" l="l" r="r" t="t"/>
              <a:pathLst>
                <a:path extrusionOk="0" h="3018" w="2736">
                  <a:moveTo>
                    <a:pt x="2625" y="1"/>
                  </a:moveTo>
                  <a:cubicBezTo>
                    <a:pt x="2464" y="1"/>
                    <a:pt x="1853" y="591"/>
                    <a:pt x="1186" y="1403"/>
                  </a:cubicBezTo>
                  <a:cubicBezTo>
                    <a:pt x="517" y="2224"/>
                    <a:pt x="0" y="2953"/>
                    <a:pt x="61" y="3014"/>
                  </a:cubicBezTo>
                  <a:cubicBezTo>
                    <a:pt x="64" y="3017"/>
                    <a:pt x="68" y="3018"/>
                    <a:pt x="72" y="3018"/>
                  </a:cubicBezTo>
                  <a:cubicBezTo>
                    <a:pt x="179" y="3018"/>
                    <a:pt x="792" y="2401"/>
                    <a:pt x="1490" y="1646"/>
                  </a:cubicBezTo>
                  <a:cubicBezTo>
                    <a:pt x="2219" y="825"/>
                    <a:pt x="2736" y="96"/>
                    <a:pt x="2645" y="5"/>
                  </a:cubicBezTo>
                  <a:cubicBezTo>
                    <a:pt x="2639" y="2"/>
                    <a:pt x="2632" y="1"/>
                    <a:pt x="2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3436575" y="4342100"/>
              <a:ext cx="229525" cy="334375"/>
            </a:xfrm>
            <a:custGeom>
              <a:rect b="b" l="l" r="r" t="t"/>
              <a:pathLst>
                <a:path extrusionOk="0" h="13375" w="9181">
                  <a:moveTo>
                    <a:pt x="9180" y="1"/>
                  </a:moveTo>
                  <a:cubicBezTo>
                    <a:pt x="9120" y="1"/>
                    <a:pt x="9059" y="1"/>
                    <a:pt x="8998" y="31"/>
                  </a:cubicBezTo>
                  <a:cubicBezTo>
                    <a:pt x="8907" y="62"/>
                    <a:pt x="8725" y="122"/>
                    <a:pt x="8542" y="214"/>
                  </a:cubicBezTo>
                  <a:cubicBezTo>
                    <a:pt x="7965" y="426"/>
                    <a:pt x="7387" y="700"/>
                    <a:pt x="6840" y="1004"/>
                  </a:cubicBezTo>
                  <a:cubicBezTo>
                    <a:pt x="3193" y="3040"/>
                    <a:pt x="730" y="6688"/>
                    <a:pt x="123" y="10822"/>
                  </a:cubicBezTo>
                  <a:cubicBezTo>
                    <a:pt x="31" y="11430"/>
                    <a:pt x="1" y="12068"/>
                    <a:pt x="1" y="12676"/>
                  </a:cubicBezTo>
                  <a:cubicBezTo>
                    <a:pt x="1" y="12889"/>
                    <a:pt x="31" y="13071"/>
                    <a:pt x="31" y="13193"/>
                  </a:cubicBezTo>
                  <a:cubicBezTo>
                    <a:pt x="31" y="13253"/>
                    <a:pt x="31" y="13314"/>
                    <a:pt x="62" y="13375"/>
                  </a:cubicBezTo>
                  <a:cubicBezTo>
                    <a:pt x="62" y="13132"/>
                    <a:pt x="62" y="12889"/>
                    <a:pt x="62" y="12676"/>
                  </a:cubicBezTo>
                  <a:cubicBezTo>
                    <a:pt x="92" y="12068"/>
                    <a:pt x="153" y="11430"/>
                    <a:pt x="244" y="10822"/>
                  </a:cubicBezTo>
                  <a:cubicBezTo>
                    <a:pt x="1004" y="6110"/>
                    <a:pt x="4135" y="2129"/>
                    <a:pt x="8542" y="274"/>
                  </a:cubicBezTo>
                  <a:cubicBezTo>
                    <a:pt x="8755" y="183"/>
                    <a:pt x="8968" y="92"/>
                    <a:pt x="9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3694950" y="4321300"/>
              <a:ext cx="70700" cy="10200"/>
            </a:xfrm>
            <a:custGeom>
              <a:rect b="b" l="l" r="r" t="t"/>
              <a:pathLst>
                <a:path extrusionOk="0" h="408" w="2828">
                  <a:moveTo>
                    <a:pt x="2174" y="0"/>
                  </a:moveTo>
                  <a:cubicBezTo>
                    <a:pt x="1910" y="0"/>
                    <a:pt x="1650" y="23"/>
                    <a:pt x="1399" y="73"/>
                  </a:cubicBezTo>
                  <a:cubicBezTo>
                    <a:pt x="912" y="103"/>
                    <a:pt x="456" y="225"/>
                    <a:pt x="1" y="407"/>
                  </a:cubicBezTo>
                  <a:cubicBezTo>
                    <a:pt x="487" y="407"/>
                    <a:pt x="943" y="377"/>
                    <a:pt x="1429" y="286"/>
                  </a:cubicBezTo>
                  <a:cubicBezTo>
                    <a:pt x="1885" y="255"/>
                    <a:pt x="2371" y="164"/>
                    <a:pt x="2827" y="43"/>
                  </a:cubicBezTo>
                  <a:cubicBezTo>
                    <a:pt x="2609" y="15"/>
                    <a:pt x="2390" y="0"/>
                    <a:pt x="2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3775500" y="4459125"/>
              <a:ext cx="109450" cy="216600"/>
            </a:xfrm>
            <a:custGeom>
              <a:rect b="b" l="l" r="r" t="t"/>
              <a:pathLst>
                <a:path extrusionOk="0" h="8664" w="4378">
                  <a:moveTo>
                    <a:pt x="4377" y="1"/>
                  </a:moveTo>
                  <a:lnTo>
                    <a:pt x="0" y="7326"/>
                  </a:lnTo>
                  <a:lnTo>
                    <a:pt x="396" y="8664"/>
                  </a:lnTo>
                  <a:lnTo>
                    <a:pt x="1733" y="8268"/>
                  </a:lnTo>
                  <a:lnTo>
                    <a:pt x="43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3803625" y="4459125"/>
              <a:ext cx="81325" cy="206725"/>
            </a:xfrm>
            <a:custGeom>
              <a:rect b="b" l="l" r="r" t="t"/>
              <a:pathLst>
                <a:path extrusionOk="0" h="8269" w="3253">
                  <a:moveTo>
                    <a:pt x="3252" y="1"/>
                  </a:moveTo>
                  <a:lnTo>
                    <a:pt x="0" y="7478"/>
                  </a:lnTo>
                  <a:lnTo>
                    <a:pt x="608" y="8268"/>
                  </a:lnTo>
                  <a:lnTo>
                    <a:pt x="3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3738275" y="4640750"/>
              <a:ext cx="82075" cy="70475"/>
            </a:xfrm>
            <a:custGeom>
              <a:rect b="b" l="l" r="r" t="t"/>
              <a:pathLst>
                <a:path extrusionOk="0" h="2819" w="3283">
                  <a:moveTo>
                    <a:pt x="1885" y="0"/>
                  </a:moveTo>
                  <a:cubicBezTo>
                    <a:pt x="638" y="0"/>
                    <a:pt x="0" y="1520"/>
                    <a:pt x="882" y="2402"/>
                  </a:cubicBezTo>
                  <a:cubicBezTo>
                    <a:pt x="1169" y="2689"/>
                    <a:pt x="1525" y="2818"/>
                    <a:pt x="1873" y="2818"/>
                  </a:cubicBezTo>
                  <a:cubicBezTo>
                    <a:pt x="2593" y="2818"/>
                    <a:pt x="3283" y="2268"/>
                    <a:pt x="3283" y="1429"/>
                  </a:cubicBezTo>
                  <a:cubicBezTo>
                    <a:pt x="3283" y="639"/>
                    <a:pt x="2644" y="0"/>
                    <a:pt x="18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3739775" y="4638950"/>
              <a:ext cx="81350" cy="74300"/>
            </a:xfrm>
            <a:custGeom>
              <a:rect b="b" l="l" r="r" t="t"/>
              <a:pathLst>
                <a:path extrusionOk="0" h="2972" w="3254">
                  <a:moveTo>
                    <a:pt x="1793" y="0"/>
                  </a:moveTo>
                  <a:cubicBezTo>
                    <a:pt x="1638" y="0"/>
                    <a:pt x="1484" y="24"/>
                    <a:pt x="1338" y="72"/>
                  </a:cubicBezTo>
                  <a:cubicBezTo>
                    <a:pt x="1" y="559"/>
                    <a:pt x="1" y="2413"/>
                    <a:pt x="1338" y="2899"/>
                  </a:cubicBezTo>
                  <a:cubicBezTo>
                    <a:pt x="1484" y="2948"/>
                    <a:pt x="1638" y="2971"/>
                    <a:pt x="1793" y="2971"/>
                  </a:cubicBezTo>
                  <a:cubicBezTo>
                    <a:pt x="2125" y="2971"/>
                    <a:pt x="2458" y="2863"/>
                    <a:pt x="2706" y="2656"/>
                  </a:cubicBezTo>
                  <a:cubicBezTo>
                    <a:pt x="2980" y="2443"/>
                    <a:pt x="3162" y="2170"/>
                    <a:pt x="3223" y="1835"/>
                  </a:cubicBezTo>
                  <a:cubicBezTo>
                    <a:pt x="3253" y="1714"/>
                    <a:pt x="3253" y="1592"/>
                    <a:pt x="3223" y="1501"/>
                  </a:cubicBezTo>
                  <a:cubicBezTo>
                    <a:pt x="3192" y="1592"/>
                    <a:pt x="3162" y="1714"/>
                    <a:pt x="3132" y="1805"/>
                  </a:cubicBezTo>
                  <a:cubicBezTo>
                    <a:pt x="3071" y="2109"/>
                    <a:pt x="2888" y="2352"/>
                    <a:pt x="2615" y="2534"/>
                  </a:cubicBezTo>
                  <a:cubicBezTo>
                    <a:pt x="2375" y="2723"/>
                    <a:pt x="2104" y="2807"/>
                    <a:pt x="1838" y="2807"/>
                  </a:cubicBezTo>
                  <a:cubicBezTo>
                    <a:pt x="1161" y="2807"/>
                    <a:pt x="518" y="2257"/>
                    <a:pt x="518" y="1471"/>
                  </a:cubicBezTo>
                  <a:cubicBezTo>
                    <a:pt x="518" y="708"/>
                    <a:pt x="1159" y="163"/>
                    <a:pt x="1835" y="163"/>
                  </a:cubicBezTo>
                  <a:cubicBezTo>
                    <a:pt x="2102" y="163"/>
                    <a:pt x="2374" y="248"/>
                    <a:pt x="2615" y="437"/>
                  </a:cubicBezTo>
                  <a:cubicBezTo>
                    <a:pt x="2888" y="619"/>
                    <a:pt x="3071" y="863"/>
                    <a:pt x="3132" y="1167"/>
                  </a:cubicBezTo>
                  <a:cubicBezTo>
                    <a:pt x="3223" y="1349"/>
                    <a:pt x="3223" y="1501"/>
                    <a:pt x="3223" y="1501"/>
                  </a:cubicBezTo>
                  <a:cubicBezTo>
                    <a:pt x="3253" y="1379"/>
                    <a:pt x="3253" y="1258"/>
                    <a:pt x="3223" y="1136"/>
                  </a:cubicBezTo>
                  <a:cubicBezTo>
                    <a:pt x="3162" y="802"/>
                    <a:pt x="2980" y="528"/>
                    <a:pt x="2706" y="316"/>
                  </a:cubicBezTo>
                  <a:cubicBezTo>
                    <a:pt x="2458" y="108"/>
                    <a:pt x="2125" y="0"/>
                    <a:pt x="17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3759550" y="4649875"/>
              <a:ext cx="51700" cy="52450"/>
            </a:xfrm>
            <a:custGeom>
              <a:rect b="b" l="l" r="r" t="t"/>
              <a:pathLst>
                <a:path extrusionOk="0" h="2098" w="2068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cubicBezTo>
                    <a:pt x="0" y="1611"/>
                    <a:pt x="456" y="2097"/>
                    <a:pt x="1034" y="2097"/>
                  </a:cubicBezTo>
                  <a:cubicBezTo>
                    <a:pt x="1611" y="2097"/>
                    <a:pt x="2067" y="1611"/>
                    <a:pt x="2067" y="1034"/>
                  </a:cubicBezTo>
                  <a:cubicBezTo>
                    <a:pt x="2067" y="456"/>
                    <a:pt x="1611" y="0"/>
                    <a:pt x="1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37"/>
          <p:cNvGrpSpPr/>
          <p:nvPr/>
        </p:nvGrpSpPr>
        <p:grpSpPr>
          <a:xfrm>
            <a:off x="1484983" y="1443982"/>
            <a:ext cx="958241" cy="1161405"/>
            <a:chOff x="1498875" y="1443982"/>
            <a:chExt cx="958241" cy="1161405"/>
          </a:xfrm>
        </p:grpSpPr>
        <p:sp>
          <p:nvSpPr>
            <p:cNvPr id="871" name="Google Shape;871;p37"/>
            <p:cNvSpPr/>
            <p:nvPr/>
          </p:nvSpPr>
          <p:spPr>
            <a:xfrm rot="227600">
              <a:off x="1527346" y="1472820"/>
              <a:ext cx="901300" cy="890562"/>
            </a:xfrm>
            <a:custGeom>
              <a:rect b="b" l="l" r="r" t="t"/>
              <a:pathLst>
                <a:path extrusionOk="0" h="23218" w="23923">
                  <a:moveTo>
                    <a:pt x="13037" y="1"/>
                  </a:moveTo>
                  <a:cubicBezTo>
                    <a:pt x="10917" y="1"/>
                    <a:pt x="8749" y="644"/>
                    <a:pt x="6809" y="2062"/>
                  </a:cubicBezTo>
                  <a:cubicBezTo>
                    <a:pt x="1" y="7016"/>
                    <a:pt x="1368" y="17503"/>
                    <a:pt x="9180" y="20573"/>
                  </a:cubicBezTo>
                  <a:cubicBezTo>
                    <a:pt x="9271" y="21819"/>
                    <a:pt x="9363" y="23217"/>
                    <a:pt x="9363" y="23217"/>
                  </a:cubicBezTo>
                  <a:lnTo>
                    <a:pt x="18633" y="22640"/>
                  </a:lnTo>
                  <a:cubicBezTo>
                    <a:pt x="18633" y="22640"/>
                    <a:pt x="18603" y="21120"/>
                    <a:pt x="18542" y="19783"/>
                  </a:cubicBezTo>
                  <a:cubicBezTo>
                    <a:pt x="21946" y="17746"/>
                    <a:pt x="23922" y="13947"/>
                    <a:pt x="23679" y="9995"/>
                  </a:cubicBezTo>
                  <a:cubicBezTo>
                    <a:pt x="23310" y="4007"/>
                    <a:pt x="18325" y="1"/>
                    <a:pt x="130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 rot="227600">
              <a:off x="1797739" y="1891717"/>
              <a:ext cx="443209" cy="466684"/>
            </a:xfrm>
            <a:custGeom>
              <a:rect b="b" l="l" r="r" t="t"/>
              <a:pathLst>
                <a:path extrusionOk="0" h="12167" w="11764">
                  <a:moveTo>
                    <a:pt x="7873" y="403"/>
                  </a:moveTo>
                  <a:cubicBezTo>
                    <a:pt x="8056" y="403"/>
                    <a:pt x="8238" y="525"/>
                    <a:pt x="8329" y="677"/>
                  </a:cubicBezTo>
                  <a:cubicBezTo>
                    <a:pt x="8420" y="859"/>
                    <a:pt x="8481" y="1042"/>
                    <a:pt x="8451" y="1254"/>
                  </a:cubicBezTo>
                  <a:cubicBezTo>
                    <a:pt x="8329" y="1650"/>
                    <a:pt x="8116" y="2014"/>
                    <a:pt x="7813" y="2288"/>
                  </a:cubicBezTo>
                  <a:cubicBezTo>
                    <a:pt x="7676" y="2411"/>
                    <a:pt x="7531" y="2522"/>
                    <a:pt x="7377" y="2619"/>
                  </a:cubicBezTo>
                  <a:lnTo>
                    <a:pt x="7377" y="2619"/>
                  </a:lnTo>
                  <a:cubicBezTo>
                    <a:pt x="7312" y="2504"/>
                    <a:pt x="7255" y="2384"/>
                    <a:pt x="7205" y="2258"/>
                  </a:cubicBezTo>
                  <a:cubicBezTo>
                    <a:pt x="7053" y="1893"/>
                    <a:pt x="7022" y="1498"/>
                    <a:pt x="7083" y="1103"/>
                  </a:cubicBezTo>
                  <a:cubicBezTo>
                    <a:pt x="7113" y="920"/>
                    <a:pt x="7205" y="738"/>
                    <a:pt x="7357" y="616"/>
                  </a:cubicBezTo>
                  <a:cubicBezTo>
                    <a:pt x="7478" y="495"/>
                    <a:pt x="7691" y="403"/>
                    <a:pt x="7873" y="403"/>
                  </a:cubicBezTo>
                  <a:close/>
                  <a:moveTo>
                    <a:pt x="3889" y="136"/>
                  </a:moveTo>
                  <a:cubicBezTo>
                    <a:pt x="4004" y="136"/>
                    <a:pt x="4120" y="168"/>
                    <a:pt x="4226" y="221"/>
                  </a:cubicBezTo>
                  <a:cubicBezTo>
                    <a:pt x="4560" y="403"/>
                    <a:pt x="4803" y="738"/>
                    <a:pt x="4834" y="1133"/>
                  </a:cubicBezTo>
                  <a:cubicBezTo>
                    <a:pt x="4864" y="1528"/>
                    <a:pt x="4834" y="1923"/>
                    <a:pt x="4743" y="2318"/>
                  </a:cubicBezTo>
                  <a:cubicBezTo>
                    <a:pt x="4697" y="2501"/>
                    <a:pt x="4632" y="2681"/>
                    <a:pt x="4550" y="2853"/>
                  </a:cubicBezTo>
                  <a:lnTo>
                    <a:pt x="4550" y="2853"/>
                  </a:lnTo>
                  <a:cubicBezTo>
                    <a:pt x="4089" y="2622"/>
                    <a:pt x="3699" y="2252"/>
                    <a:pt x="3436" y="1802"/>
                  </a:cubicBezTo>
                  <a:cubicBezTo>
                    <a:pt x="3223" y="1437"/>
                    <a:pt x="3162" y="1011"/>
                    <a:pt x="3284" y="616"/>
                  </a:cubicBezTo>
                  <a:cubicBezTo>
                    <a:pt x="3344" y="434"/>
                    <a:pt x="3466" y="282"/>
                    <a:pt x="3648" y="191"/>
                  </a:cubicBezTo>
                  <a:cubicBezTo>
                    <a:pt x="3725" y="152"/>
                    <a:pt x="3806" y="136"/>
                    <a:pt x="3889" y="136"/>
                  </a:cubicBezTo>
                  <a:close/>
                  <a:moveTo>
                    <a:pt x="10862" y="2269"/>
                  </a:moveTo>
                  <a:cubicBezTo>
                    <a:pt x="11011" y="2269"/>
                    <a:pt x="11163" y="2307"/>
                    <a:pt x="11308" y="2379"/>
                  </a:cubicBezTo>
                  <a:cubicBezTo>
                    <a:pt x="11582" y="2531"/>
                    <a:pt x="11734" y="2865"/>
                    <a:pt x="11582" y="3169"/>
                  </a:cubicBezTo>
                  <a:cubicBezTo>
                    <a:pt x="11460" y="3504"/>
                    <a:pt x="11186" y="3747"/>
                    <a:pt x="10882" y="3869"/>
                  </a:cubicBezTo>
                  <a:cubicBezTo>
                    <a:pt x="10543" y="4003"/>
                    <a:pt x="10193" y="4067"/>
                    <a:pt x="9849" y="4067"/>
                  </a:cubicBezTo>
                  <a:cubicBezTo>
                    <a:pt x="9644" y="4067"/>
                    <a:pt x="9441" y="4044"/>
                    <a:pt x="9244" y="4000"/>
                  </a:cubicBezTo>
                  <a:lnTo>
                    <a:pt x="9244" y="4000"/>
                  </a:lnTo>
                  <a:cubicBezTo>
                    <a:pt x="9388" y="3672"/>
                    <a:pt x="9547" y="3355"/>
                    <a:pt x="9727" y="3048"/>
                  </a:cubicBezTo>
                  <a:cubicBezTo>
                    <a:pt x="9910" y="2774"/>
                    <a:pt x="10123" y="2562"/>
                    <a:pt x="10396" y="2410"/>
                  </a:cubicBezTo>
                  <a:cubicBezTo>
                    <a:pt x="10539" y="2314"/>
                    <a:pt x="10699" y="2269"/>
                    <a:pt x="10862" y="2269"/>
                  </a:cubicBezTo>
                  <a:close/>
                  <a:moveTo>
                    <a:pt x="800" y="3026"/>
                  </a:moveTo>
                  <a:cubicBezTo>
                    <a:pt x="913" y="3026"/>
                    <a:pt x="1025" y="3053"/>
                    <a:pt x="1125" y="3109"/>
                  </a:cubicBezTo>
                  <a:cubicBezTo>
                    <a:pt x="1399" y="3230"/>
                    <a:pt x="1642" y="3473"/>
                    <a:pt x="1794" y="3747"/>
                  </a:cubicBezTo>
                  <a:cubicBezTo>
                    <a:pt x="1931" y="4020"/>
                    <a:pt x="2067" y="4292"/>
                    <a:pt x="2200" y="4561"/>
                  </a:cubicBezTo>
                  <a:lnTo>
                    <a:pt x="2200" y="4561"/>
                  </a:lnTo>
                  <a:cubicBezTo>
                    <a:pt x="2050" y="4583"/>
                    <a:pt x="1900" y="4593"/>
                    <a:pt x="1748" y="4593"/>
                  </a:cubicBezTo>
                  <a:cubicBezTo>
                    <a:pt x="1612" y="4593"/>
                    <a:pt x="1475" y="4585"/>
                    <a:pt x="1338" y="4568"/>
                  </a:cubicBezTo>
                  <a:cubicBezTo>
                    <a:pt x="973" y="4507"/>
                    <a:pt x="670" y="4385"/>
                    <a:pt x="396" y="4142"/>
                  </a:cubicBezTo>
                  <a:cubicBezTo>
                    <a:pt x="153" y="3929"/>
                    <a:pt x="122" y="3565"/>
                    <a:pt x="274" y="3261"/>
                  </a:cubicBezTo>
                  <a:cubicBezTo>
                    <a:pt x="409" y="3107"/>
                    <a:pt x="605" y="3026"/>
                    <a:pt x="800" y="3026"/>
                  </a:cubicBezTo>
                  <a:close/>
                  <a:moveTo>
                    <a:pt x="3952" y="1"/>
                  </a:moveTo>
                  <a:cubicBezTo>
                    <a:pt x="3838" y="1"/>
                    <a:pt x="3724" y="23"/>
                    <a:pt x="3618" y="69"/>
                  </a:cubicBezTo>
                  <a:cubicBezTo>
                    <a:pt x="3405" y="160"/>
                    <a:pt x="3253" y="343"/>
                    <a:pt x="3192" y="555"/>
                  </a:cubicBezTo>
                  <a:cubicBezTo>
                    <a:pt x="3071" y="981"/>
                    <a:pt x="3101" y="1437"/>
                    <a:pt x="3344" y="1832"/>
                  </a:cubicBezTo>
                  <a:cubicBezTo>
                    <a:pt x="3606" y="2317"/>
                    <a:pt x="4016" y="2700"/>
                    <a:pt x="4505" y="2943"/>
                  </a:cubicBezTo>
                  <a:lnTo>
                    <a:pt x="4505" y="2943"/>
                  </a:lnTo>
                  <a:cubicBezTo>
                    <a:pt x="4260" y="3419"/>
                    <a:pt x="3885" y="3833"/>
                    <a:pt x="3436" y="4112"/>
                  </a:cubicBezTo>
                  <a:cubicBezTo>
                    <a:pt x="3080" y="4332"/>
                    <a:pt x="2696" y="4477"/>
                    <a:pt x="2299" y="4546"/>
                  </a:cubicBezTo>
                  <a:lnTo>
                    <a:pt x="2299" y="4546"/>
                  </a:lnTo>
                  <a:cubicBezTo>
                    <a:pt x="2159" y="4258"/>
                    <a:pt x="2016" y="3961"/>
                    <a:pt x="1855" y="3656"/>
                  </a:cubicBezTo>
                  <a:cubicBezTo>
                    <a:pt x="1703" y="3382"/>
                    <a:pt x="1460" y="3139"/>
                    <a:pt x="1186" y="2987"/>
                  </a:cubicBezTo>
                  <a:cubicBezTo>
                    <a:pt x="1053" y="2943"/>
                    <a:pt x="919" y="2914"/>
                    <a:pt x="798" y="2914"/>
                  </a:cubicBezTo>
                  <a:cubicBezTo>
                    <a:pt x="753" y="2914"/>
                    <a:pt x="710" y="2918"/>
                    <a:pt x="670" y="2926"/>
                  </a:cubicBezTo>
                  <a:cubicBezTo>
                    <a:pt x="487" y="2957"/>
                    <a:pt x="305" y="3048"/>
                    <a:pt x="183" y="3169"/>
                  </a:cubicBezTo>
                  <a:cubicBezTo>
                    <a:pt x="1" y="3504"/>
                    <a:pt x="62" y="3929"/>
                    <a:pt x="305" y="4203"/>
                  </a:cubicBezTo>
                  <a:cubicBezTo>
                    <a:pt x="578" y="4446"/>
                    <a:pt x="943" y="4598"/>
                    <a:pt x="1308" y="4659"/>
                  </a:cubicBezTo>
                  <a:cubicBezTo>
                    <a:pt x="1450" y="4676"/>
                    <a:pt x="1593" y="4684"/>
                    <a:pt x="1734" y="4684"/>
                  </a:cubicBezTo>
                  <a:cubicBezTo>
                    <a:pt x="1905" y="4684"/>
                    <a:pt x="2075" y="4672"/>
                    <a:pt x="2242" y="4647"/>
                  </a:cubicBezTo>
                  <a:lnTo>
                    <a:pt x="2242" y="4647"/>
                  </a:lnTo>
                  <a:cubicBezTo>
                    <a:pt x="2360" y="4888"/>
                    <a:pt x="2475" y="5126"/>
                    <a:pt x="2584" y="5358"/>
                  </a:cubicBezTo>
                  <a:cubicBezTo>
                    <a:pt x="3588" y="7425"/>
                    <a:pt x="4317" y="9157"/>
                    <a:pt x="4803" y="10343"/>
                  </a:cubicBezTo>
                  <a:cubicBezTo>
                    <a:pt x="5047" y="10920"/>
                    <a:pt x="5229" y="11376"/>
                    <a:pt x="5381" y="11711"/>
                  </a:cubicBezTo>
                  <a:lnTo>
                    <a:pt x="5502" y="12045"/>
                  </a:lnTo>
                  <a:cubicBezTo>
                    <a:pt x="5537" y="12097"/>
                    <a:pt x="5552" y="12129"/>
                    <a:pt x="5558" y="12147"/>
                  </a:cubicBezTo>
                  <a:lnTo>
                    <a:pt x="5558" y="12147"/>
                  </a:lnTo>
                  <a:lnTo>
                    <a:pt x="5533" y="12045"/>
                  </a:lnTo>
                  <a:cubicBezTo>
                    <a:pt x="5502" y="11954"/>
                    <a:pt x="5442" y="11832"/>
                    <a:pt x="5381" y="11680"/>
                  </a:cubicBezTo>
                  <a:cubicBezTo>
                    <a:pt x="5290" y="11346"/>
                    <a:pt x="5077" y="10890"/>
                    <a:pt x="4864" y="10282"/>
                  </a:cubicBezTo>
                  <a:cubicBezTo>
                    <a:pt x="4378" y="9097"/>
                    <a:pt x="3648" y="7364"/>
                    <a:pt x="2676" y="5297"/>
                  </a:cubicBezTo>
                  <a:cubicBezTo>
                    <a:pt x="2561" y="5080"/>
                    <a:pt x="2452" y="4858"/>
                    <a:pt x="2341" y="4631"/>
                  </a:cubicBezTo>
                  <a:lnTo>
                    <a:pt x="2341" y="4631"/>
                  </a:lnTo>
                  <a:cubicBezTo>
                    <a:pt x="2739" y="4560"/>
                    <a:pt x="3120" y="4417"/>
                    <a:pt x="3466" y="4203"/>
                  </a:cubicBezTo>
                  <a:cubicBezTo>
                    <a:pt x="3957" y="3904"/>
                    <a:pt x="4342" y="3486"/>
                    <a:pt x="4602" y="2990"/>
                  </a:cubicBezTo>
                  <a:lnTo>
                    <a:pt x="4602" y="2990"/>
                  </a:lnTo>
                  <a:cubicBezTo>
                    <a:pt x="4883" y="3116"/>
                    <a:pt x="5187" y="3199"/>
                    <a:pt x="5502" y="3230"/>
                  </a:cubicBezTo>
                  <a:cubicBezTo>
                    <a:pt x="5576" y="3235"/>
                    <a:pt x="5650" y="3238"/>
                    <a:pt x="5723" y="3238"/>
                  </a:cubicBezTo>
                  <a:cubicBezTo>
                    <a:pt x="6296" y="3238"/>
                    <a:pt x="6860" y="3084"/>
                    <a:pt x="7349" y="2786"/>
                  </a:cubicBezTo>
                  <a:lnTo>
                    <a:pt x="7349" y="2786"/>
                  </a:lnTo>
                  <a:cubicBezTo>
                    <a:pt x="7662" y="3311"/>
                    <a:pt x="8139" y="3726"/>
                    <a:pt x="8724" y="3960"/>
                  </a:cubicBezTo>
                  <a:cubicBezTo>
                    <a:pt x="8848" y="4008"/>
                    <a:pt x="8974" y="4048"/>
                    <a:pt x="9101" y="4079"/>
                  </a:cubicBezTo>
                  <a:lnTo>
                    <a:pt x="9101" y="4079"/>
                  </a:lnTo>
                  <a:cubicBezTo>
                    <a:pt x="9022" y="4262"/>
                    <a:pt x="8948" y="4445"/>
                    <a:pt x="8876" y="4628"/>
                  </a:cubicBezTo>
                  <a:cubicBezTo>
                    <a:pt x="8512" y="5631"/>
                    <a:pt x="8268" y="6635"/>
                    <a:pt x="8116" y="7668"/>
                  </a:cubicBezTo>
                  <a:cubicBezTo>
                    <a:pt x="7964" y="8549"/>
                    <a:pt x="7904" y="9340"/>
                    <a:pt x="7843" y="9978"/>
                  </a:cubicBezTo>
                  <a:cubicBezTo>
                    <a:pt x="7782" y="10616"/>
                    <a:pt x="7752" y="11133"/>
                    <a:pt x="7752" y="11467"/>
                  </a:cubicBezTo>
                  <a:lnTo>
                    <a:pt x="7752" y="11832"/>
                  </a:lnTo>
                  <a:lnTo>
                    <a:pt x="7752" y="11863"/>
                  </a:lnTo>
                  <a:cubicBezTo>
                    <a:pt x="7752" y="11771"/>
                    <a:pt x="7782" y="11650"/>
                    <a:pt x="7782" y="11467"/>
                  </a:cubicBezTo>
                  <a:cubicBezTo>
                    <a:pt x="7813" y="11133"/>
                    <a:pt x="7843" y="10647"/>
                    <a:pt x="7904" y="10008"/>
                  </a:cubicBezTo>
                  <a:cubicBezTo>
                    <a:pt x="7964" y="9340"/>
                    <a:pt x="8056" y="8580"/>
                    <a:pt x="8208" y="7668"/>
                  </a:cubicBezTo>
                  <a:cubicBezTo>
                    <a:pt x="8360" y="6635"/>
                    <a:pt x="8633" y="5631"/>
                    <a:pt x="8968" y="4689"/>
                  </a:cubicBezTo>
                  <a:cubicBezTo>
                    <a:pt x="9041" y="4490"/>
                    <a:pt x="9118" y="4294"/>
                    <a:pt x="9200" y="4101"/>
                  </a:cubicBezTo>
                  <a:lnTo>
                    <a:pt x="9200" y="4101"/>
                  </a:lnTo>
                  <a:cubicBezTo>
                    <a:pt x="9404" y="4144"/>
                    <a:pt x="9613" y="4165"/>
                    <a:pt x="9822" y="4165"/>
                  </a:cubicBezTo>
                  <a:cubicBezTo>
                    <a:pt x="10199" y="4165"/>
                    <a:pt x="10579" y="4096"/>
                    <a:pt x="10943" y="3960"/>
                  </a:cubicBezTo>
                  <a:cubicBezTo>
                    <a:pt x="11278" y="3808"/>
                    <a:pt x="11551" y="3534"/>
                    <a:pt x="11703" y="3200"/>
                  </a:cubicBezTo>
                  <a:cubicBezTo>
                    <a:pt x="11764" y="3017"/>
                    <a:pt x="11764" y="2835"/>
                    <a:pt x="11703" y="2653"/>
                  </a:cubicBezTo>
                  <a:cubicBezTo>
                    <a:pt x="11612" y="2470"/>
                    <a:pt x="11490" y="2349"/>
                    <a:pt x="11338" y="2258"/>
                  </a:cubicBezTo>
                  <a:cubicBezTo>
                    <a:pt x="11188" y="2189"/>
                    <a:pt x="11031" y="2158"/>
                    <a:pt x="10876" y="2158"/>
                  </a:cubicBezTo>
                  <a:cubicBezTo>
                    <a:pt x="10688" y="2158"/>
                    <a:pt x="10502" y="2204"/>
                    <a:pt x="10335" y="2288"/>
                  </a:cubicBezTo>
                  <a:cubicBezTo>
                    <a:pt x="10031" y="2470"/>
                    <a:pt x="9788" y="2713"/>
                    <a:pt x="9636" y="2987"/>
                  </a:cubicBezTo>
                  <a:cubicBezTo>
                    <a:pt x="9453" y="3317"/>
                    <a:pt x="9292" y="3647"/>
                    <a:pt x="9146" y="3977"/>
                  </a:cubicBezTo>
                  <a:lnTo>
                    <a:pt x="9146" y="3977"/>
                  </a:lnTo>
                  <a:cubicBezTo>
                    <a:pt x="8454" y="3798"/>
                    <a:pt x="7836" y="3358"/>
                    <a:pt x="7441" y="2727"/>
                  </a:cubicBezTo>
                  <a:lnTo>
                    <a:pt x="7441" y="2727"/>
                  </a:lnTo>
                  <a:cubicBezTo>
                    <a:pt x="7606" y="2618"/>
                    <a:pt x="7761" y="2492"/>
                    <a:pt x="7904" y="2349"/>
                  </a:cubicBezTo>
                  <a:cubicBezTo>
                    <a:pt x="8238" y="2075"/>
                    <a:pt x="8481" y="1680"/>
                    <a:pt x="8603" y="1254"/>
                  </a:cubicBezTo>
                  <a:cubicBezTo>
                    <a:pt x="8633" y="1042"/>
                    <a:pt x="8572" y="799"/>
                    <a:pt x="8451" y="616"/>
                  </a:cubicBezTo>
                  <a:cubicBezTo>
                    <a:pt x="8360" y="403"/>
                    <a:pt x="8147" y="282"/>
                    <a:pt x="7904" y="282"/>
                  </a:cubicBezTo>
                  <a:cubicBezTo>
                    <a:pt x="7448" y="282"/>
                    <a:pt x="7053" y="616"/>
                    <a:pt x="6961" y="1072"/>
                  </a:cubicBezTo>
                  <a:cubicBezTo>
                    <a:pt x="6901" y="1467"/>
                    <a:pt x="6961" y="1893"/>
                    <a:pt x="7113" y="2288"/>
                  </a:cubicBezTo>
                  <a:cubicBezTo>
                    <a:pt x="7162" y="2422"/>
                    <a:pt x="7219" y="2551"/>
                    <a:pt x="7286" y="2675"/>
                  </a:cubicBezTo>
                  <a:lnTo>
                    <a:pt x="7286" y="2675"/>
                  </a:lnTo>
                  <a:cubicBezTo>
                    <a:pt x="6802" y="2960"/>
                    <a:pt x="6248" y="3116"/>
                    <a:pt x="5687" y="3116"/>
                  </a:cubicBezTo>
                  <a:cubicBezTo>
                    <a:pt x="5615" y="3116"/>
                    <a:pt x="5544" y="3114"/>
                    <a:pt x="5472" y="3109"/>
                  </a:cubicBezTo>
                  <a:cubicBezTo>
                    <a:pt x="5184" y="3088"/>
                    <a:pt x="4906" y="3015"/>
                    <a:pt x="4648" y="2899"/>
                  </a:cubicBezTo>
                  <a:lnTo>
                    <a:pt x="4648" y="2899"/>
                  </a:lnTo>
                  <a:cubicBezTo>
                    <a:pt x="4737" y="2715"/>
                    <a:pt x="4810" y="2521"/>
                    <a:pt x="4864" y="2318"/>
                  </a:cubicBezTo>
                  <a:cubicBezTo>
                    <a:pt x="4986" y="1923"/>
                    <a:pt x="4986" y="1528"/>
                    <a:pt x="4955" y="1103"/>
                  </a:cubicBezTo>
                  <a:cubicBezTo>
                    <a:pt x="4925" y="890"/>
                    <a:pt x="4834" y="677"/>
                    <a:pt x="4743" y="495"/>
                  </a:cubicBezTo>
                  <a:cubicBezTo>
                    <a:pt x="4651" y="312"/>
                    <a:pt x="4469" y="160"/>
                    <a:pt x="4287" y="69"/>
                  </a:cubicBezTo>
                  <a:cubicBezTo>
                    <a:pt x="4180" y="23"/>
                    <a:pt x="4066" y="1"/>
                    <a:pt x="3952" y="1"/>
                  </a:cubicBezTo>
                  <a:close/>
                  <a:moveTo>
                    <a:pt x="5558" y="12147"/>
                  </a:moveTo>
                  <a:lnTo>
                    <a:pt x="5563" y="12167"/>
                  </a:lnTo>
                  <a:cubicBezTo>
                    <a:pt x="5563" y="12167"/>
                    <a:pt x="5563" y="12161"/>
                    <a:pt x="5558" y="121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 rot="227600">
              <a:off x="1849441" y="2366222"/>
              <a:ext cx="348193" cy="66587"/>
            </a:xfrm>
            <a:custGeom>
              <a:rect b="b" l="l" r="r" t="t"/>
              <a:pathLst>
                <a:path extrusionOk="0" h="1736" w="9242">
                  <a:moveTo>
                    <a:pt x="8573" y="1"/>
                  </a:moveTo>
                  <a:lnTo>
                    <a:pt x="609" y="518"/>
                  </a:lnTo>
                  <a:cubicBezTo>
                    <a:pt x="275" y="548"/>
                    <a:pt x="1" y="852"/>
                    <a:pt x="31" y="1186"/>
                  </a:cubicBezTo>
                  <a:cubicBezTo>
                    <a:pt x="60" y="1475"/>
                    <a:pt x="308" y="1736"/>
                    <a:pt x="619" y="1736"/>
                  </a:cubicBezTo>
                  <a:cubicBezTo>
                    <a:pt x="636" y="1736"/>
                    <a:pt x="653" y="1735"/>
                    <a:pt x="670" y="1733"/>
                  </a:cubicBezTo>
                  <a:lnTo>
                    <a:pt x="8664" y="1217"/>
                  </a:lnTo>
                  <a:cubicBezTo>
                    <a:pt x="8998" y="1186"/>
                    <a:pt x="9241" y="913"/>
                    <a:pt x="9211" y="578"/>
                  </a:cubicBezTo>
                  <a:cubicBezTo>
                    <a:pt x="9180" y="244"/>
                    <a:pt x="8907" y="1"/>
                    <a:pt x="8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 rot="227600">
              <a:off x="1838412" y="2432657"/>
              <a:ext cx="361605" cy="160944"/>
            </a:xfrm>
            <a:custGeom>
              <a:rect b="b" l="l" r="r" t="t"/>
              <a:pathLst>
                <a:path extrusionOk="0" h="4196" w="9598">
                  <a:moveTo>
                    <a:pt x="8787" y="0"/>
                  </a:moveTo>
                  <a:lnTo>
                    <a:pt x="793" y="517"/>
                  </a:lnTo>
                  <a:cubicBezTo>
                    <a:pt x="1" y="546"/>
                    <a:pt x="30" y="1738"/>
                    <a:pt x="799" y="1738"/>
                  </a:cubicBezTo>
                  <a:cubicBezTo>
                    <a:pt x="827" y="1738"/>
                    <a:pt x="855" y="1736"/>
                    <a:pt x="884" y="1733"/>
                  </a:cubicBezTo>
                  <a:lnTo>
                    <a:pt x="1766" y="1672"/>
                  </a:lnTo>
                  <a:lnTo>
                    <a:pt x="3073" y="3800"/>
                  </a:lnTo>
                  <a:cubicBezTo>
                    <a:pt x="3194" y="4043"/>
                    <a:pt x="3468" y="4195"/>
                    <a:pt x="3772" y="4195"/>
                  </a:cubicBezTo>
                  <a:lnTo>
                    <a:pt x="6629" y="4013"/>
                  </a:lnTo>
                  <a:cubicBezTo>
                    <a:pt x="6903" y="3982"/>
                    <a:pt x="7146" y="3800"/>
                    <a:pt x="7267" y="3526"/>
                  </a:cubicBezTo>
                  <a:lnTo>
                    <a:pt x="8270" y="1247"/>
                  </a:lnTo>
                  <a:lnTo>
                    <a:pt x="8848" y="1216"/>
                  </a:lnTo>
                  <a:cubicBezTo>
                    <a:pt x="9598" y="1126"/>
                    <a:pt x="9549" y="30"/>
                    <a:pt x="8817" y="30"/>
                  </a:cubicBezTo>
                  <a:cubicBezTo>
                    <a:pt x="8807" y="30"/>
                    <a:pt x="8797" y="30"/>
                    <a:pt x="8787" y="31"/>
                  </a:cubicBezTo>
                  <a:lnTo>
                    <a:pt x="87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 rot="227600">
              <a:off x="1669908" y="1544363"/>
              <a:ext cx="249710" cy="475659"/>
            </a:xfrm>
            <a:custGeom>
              <a:rect b="b" l="l" r="r" t="t"/>
              <a:pathLst>
                <a:path extrusionOk="0" h="12401" w="6628">
                  <a:moveTo>
                    <a:pt x="6310" y="0"/>
                  </a:moveTo>
                  <a:cubicBezTo>
                    <a:pt x="6202" y="0"/>
                    <a:pt x="6063" y="17"/>
                    <a:pt x="5898" y="55"/>
                  </a:cubicBezTo>
                  <a:cubicBezTo>
                    <a:pt x="5351" y="147"/>
                    <a:pt x="4804" y="359"/>
                    <a:pt x="4287" y="633"/>
                  </a:cubicBezTo>
                  <a:cubicBezTo>
                    <a:pt x="3527" y="1028"/>
                    <a:pt x="2858" y="1545"/>
                    <a:pt x="2281" y="2183"/>
                  </a:cubicBezTo>
                  <a:lnTo>
                    <a:pt x="579" y="4827"/>
                  </a:lnTo>
                  <a:cubicBezTo>
                    <a:pt x="183" y="5830"/>
                    <a:pt x="1" y="6894"/>
                    <a:pt x="31" y="7958"/>
                  </a:cubicBezTo>
                  <a:cubicBezTo>
                    <a:pt x="31" y="8809"/>
                    <a:pt x="183" y="9660"/>
                    <a:pt x="487" y="10451"/>
                  </a:cubicBezTo>
                  <a:cubicBezTo>
                    <a:pt x="670" y="10998"/>
                    <a:pt x="943" y="11514"/>
                    <a:pt x="1278" y="11970"/>
                  </a:cubicBezTo>
                  <a:cubicBezTo>
                    <a:pt x="1497" y="12272"/>
                    <a:pt x="1667" y="12400"/>
                    <a:pt x="1765" y="12400"/>
                  </a:cubicBezTo>
                  <a:cubicBezTo>
                    <a:pt x="1776" y="12400"/>
                    <a:pt x="1785" y="12399"/>
                    <a:pt x="1794" y="12396"/>
                  </a:cubicBezTo>
                  <a:cubicBezTo>
                    <a:pt x="1946" y="12305"/>
                    <a:pt x="1612" y="11514"/>
                    <a:pt x="1369" y="10238"/>
                  </a:cubicBezTo>
                  <a:cubicBezTo>
                    <a:pt x="700" y="6864"/>
                    <a:pt x="2037" y="3429"/>
                    <a:pt x="4804" y="1393"/>
                  </a:cubicBezTo>
                  <a:cubicBezTo>
                    <a:pt x="5837" y="602"/>
                    <a:pt x="6627" y="268"/>
                    <a:pt x="6566" y="86"/>
                  </a:cubicBezTo>
                  <a:cubicBezTo>
                    <a:pt x="6549" y="33"/>
                    <a:pt x="6459" y="0"/>
                    <a:pt x="6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 rot="227600">
              <a:off x="1977857" y="1523859"/>
              <a:ext cx="101986" cy="50592"/>
            </a:xfrm>
            <a:custGeom>
              <a:rect b="b" l="l" r="r" t="t"/>
              <a:pathLst>
                <a:path extrusionOk="0" h="1319" w="2707">
                  <a:moveTo>
                    <a:pt x="1488" y="0"/>
                  </a:moveTo>
                  <a:cubicBezTo>
                    <a:pt x="1429" y="0"/>
                    <a:pt x="1369" y="3"/>
                    <a:pt x="1308" y="8"/>
                  </a:cubicBezTo>
                  <a:cubicBezTo>
                    <a:pt x="974" y="8"/>
                    <a:pt x="639" y="129"/>
                    <a:pt x="335" y="312"/>
                  </a:cubicBezTo>
                  <a:cubicBezTo>
                    <a:pt x="92" y="464"/>
                    <a:pt x="1" y="676"/>
                    <a:pt x="31" y="859"/>
                  </a:cubicBezTo>
                  <a:cubicBezTo>
                    <a:pt x="115" y="1165"/>
                    <a:pt x="633" y="1318"/>
                    <a:pt x="1233" y="1318"/>
                  </a:cubicBezTo>
                  <a:cubicBezTo>
                    <a:pt x="1288" y="1318"/>
                    <a:pt x="1343" y="1317"/>
                    <a:pt x="1399" y="1315"/>
                  </a:cubicBezTo>
                  <a:lnTo>
                    <a:pt x="2706" y="676"/>
                  </a:lnTo>
                  <a:cubicBezTo>
                    <a:pt x="2706" y="524"/>
                    <a:pt x="2585" y="342"/>
                    <a:pt x="2341" y="190"/>
                  </a:cubicBezTo>
                  <a:cubicBezTo>
                    <a:pt x="2063" y="63"/>
                    <a:pt x="1784" y="0"/>
                    <a:pt x="1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 rot="227600">
              <a:off x="1961452" y="2562665"/>
              <a:ext cx="142035" cy="27271"/>
            </a:xfrm>
            <a:custGeom>
              <a:rect b="b" l="l" r="r" t="t"/>
              <a:pathLst>
                <a:path extrusionOk="0" h="711" w="3770">
                  <a:moveTo>
                    <a:pt x="2152" y="0"/>
                  </a:moveTo>
                  <a:cubicBezTo>
                    <a:pt x="2041" y="0"/>
                    <a:pt x="1932" y="4"/>
                    <a:pt x="1824" y="11"/>
                  </a:cubicBezTo>
                  <a:cubicBezTo>
                    <a:pt x="1369" y="42"/>
                    <a:pt x="882" y="194"/>
                    <a:pt x="457" y="406"/>
                  </a:cubicBezTo>
                  <a:cubicBezTo>
                    <a:pt x="305" y="467"/>
                    <a:pt x="122" y="589"/>
                    <a:pt x="1" y="710"/>
                  </a:cubicBezTo>
                  <a:cubicBezTo>
                    <a:pt x="183" y="650"/>
                    <a:pt x="335" y="558"/>
                    <a:pt x="517" y="467"/>
                  </a:cubicBezTo>
                  <a:cubicBezTo>
                    <a:pt x="943" y="285"/>
                    <a:pt x="1369" y="194"/>
                    <a:pt x="1824" y="133"/>
                  </a:cubicBezTo>
                  <a:cubicBezTo>
                    <a:pt x="1938" y="125"/>
                    <a:pt x="2054" y="122"/>
                    <a:pt x="2171" y="122"/>
                  </a:cubicBezTo>
                  <a:cubicBezTo>
                    <a:pt x="2520" y="122"/>
                    <a:pt x="2873" y="156"/>
                    <a:pt x="3192" y="224"/>
                  </a:cubicBezTo>
                  <a:cubicBezTo>
                    <a:pt x="3375" y="285"/>
                    <a:pt x="3587" y="315"/>
                    <a:pt x="3770" y="346"/>
                  </a:cubicBezTo>
                  <a:cubicBezTo>
                    <a:pt x="3587" y="255"/>
                    <a:pt x="3405" y="163"/>
                    <a:pt x="3223" y="133"/>
                  </a:cubicBezTo>
                  <a:cubicBezTo>
                    <a:pt x="2874" y="40"/>
                    <a:pt x="2508" y="0"/>
                    <a:pt x="2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 rot="227600">
              <a:off x="1908746" y="2482005"/>
              <a:ext cx="242816" cy="16417"/>
            </a:xfrm>
            <a:custGeom>
              <a:rect b="b" l="l" r="r" t="t"/>
              <a:pathLst>
                <a:path extrusionOk="0" h="428" w="6445">
                  <a:moveTo>
                    <a:pt x="6316" y="0"/>
                  </a:moveTo>
                  <a:cubicBezTo>
                    <a:pt x="5927" y="0"/>
                    <a:pt x="4698" y="55"/>
                    <a:pt x="3222" y="130"/>
                  </a:cubicBezTo>
                  <a:cubicBezTo>
                    <a:pt x="1460" y="251"/>
                    <a:pt x="1" y="373"/>
                    <a:pt x="1" y="403"/>
                  </a:cubicBezTo>
                  <a:cubicBezTo>
                    <a:pt x="1" y="419"/>
                    <a:pt x="105" y="427"/>
                    <a:pt x="293" y="427"/>
                  </a:cubicBezTo>
                  <a:cubicBezTo>
                    <a:pt x="804" y="427"/>
                    <a:pt x="1932" y="371"/>
                    <a:pt x="3222" y="282"/>
                  </a:cubicBezTo>
                  <a:cubicBezTo>
                    <a:pt x="5016" y="160"/>
                    <a:pt x="6444" y="38"/>
                    <a:pt x="6444" y="8"/>
                  </a:cubicBezTo>
                  <a:cubicBezTo>
                    <a:pt x="6444" y="3"/>
                    <a:pt x="6400" y="0"/>
                    <a:pt x="6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 rot="227600">
              <a:off x="1930259" y="2519775"/>
              <a:ext cx="202729" cy="17260"/>
            </a:xfrm>
            <a:custGeom>
              <a:rect b="b" l="l" r="r" t="t"/>
              <a:pathLst>
                <a:path extrusionOk="0" h="450" w="5381">
                  <a:moveTo>
                    <a:pt x="5381" y="1"/>
                  </a:moveTo>
                  <a:cubicBezTo>
                    <a:pt x="5107" y="1"/>
                    <a:pt x="4864" y="1"/>
                    <a:pt x="4591" y="61"/>
                  </a:cubicBezTo>
                  <a:lnTo>
                    <a:pt x="2706" y="213"/>
                  </a:lnTo>
                  <a:lnTo>
                    <a:pt x="791" y="335"/>
                  </a:lnTo>
                  <a:cubicBezTo>
                    <a:pt x="518" y="365"/>
                    <a:pt x="274" y="396"/>
                    <a:pt x="1" y="426"/>
                  </a:cubicBezTo>
                  <a:cubicBezTo>
                    <a:pt x="138" y="441"/>
                    <a:pt x="267" y="449"/>
                    <a:pt x="396" y="449"/>
                  </a:cubicBezTo>
                  <a:cubicBezTo>
                    <a:pt x="525" y="449"/>
                    <a:pt x="654" y="441"/>
                    <a:pt x="791" y="426"/>
                  </a:cubicBezTo>
                  <a:cubicBezTo>
                    <a:pt x="1277" y="426"/>
                    <a:pt x="1946" y="396"/>
                    <a:pt x="2706" y="335"/>
                  </a:cubicBezTo>
                  <a:cubicBezTo>
                    <a:pt x="3466" y="274"/>
                    <a:pt x="4104" y="183"/>
                    <a:pt x="4591" y="122"/>
                  </a:cubicBezTo>
                  <a:cubicBezTo>
                    <a:pt x="4864" y="122"/>
                    <a:pt x="5107" y="61"/>
                    <a:pt x="5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37"/>
          <p:cNvGrpSpPr/>
          <p:nvPr/>
        </p:nvGrpSpPr>
        <p:grpSpPr>
          <a:xfrm>
            <a:off x="6532849" y="1472610"/>
            <a:ext cx="1209515" cy="1116795"/>
            <a:chOff x="2542075" y="81450"/>
            <a:chExt cx="628450" cy="608475"/>
          </a:xfrm>
        </p:grpSpPr>
        <p:sp>
          <p:nvSpPr>
            <p:cNvPr id="881" name="Google Shape;881;p37"/>
            <p:cNvSpPr/>
            <p:nvPr/>
          </p:nvSpPr>
          <p:spPr>
            <a:xfrm>
              <a:off x="2542075" y="82200"/>
              <a:ext cx="628450" cy="607725"/>
            </a:xfrm>
            <a:custGeom>
              <a:rect b="b" l="l" r="r" t="t"/>
              <a:pathLst>
                <a:path extrusionOk="0" h="24309" w="25138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2766225" y="81450"/>
              <a:ext cx="231800" cy="141125"/>
            </a:xfrm>
            <a:custGeom>
              <a:rect b="b" l="l" r="r" t="t"/>
              <a:pathLst>
                <a:path extrusionOk="0" h="5645" w="9272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2766225" y="81450"/>
              <a:ext cx="231800" cy="141125"/>
            </a:xfrm>
            <a:custGeom>
              <a:rect b="b" l="l" r="r" t="t"/>
              <a:pathLst>
                <a:path extrusionOk="0" h="5645" w="9272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2658325" y="209750"/>
              <a:ext cx="142875" cy="74725"/>
            </a:xfrm>
            <a:custGeom>
              <a:rect b="b" l="l" r="r" t="t"/>
              <a:pathLst>
                <a:path extrusionOk="0" h="2989" w="5715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2693275" y="228800"/>
              <a:ext cx="235600" cy="123250"/>
            </a:xfrm>
            <a:custGeom>
              <a:rect b="b" l="l" r="r" t="t"/>
              <a:pathLst>
                <a:path extrusionOk="0" h="4930" w="9424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2722925" y="274400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751025" y="327600"/>
              <a:ext cx="256125" cy="133875"/>
            </a:xfrm>
            <a:custGeom>
              <a:rect b="b" l="l" r="r" t="t"/>
              <a:pathLst>
                <a:path extrusionOk="0" h="5355" w="10245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2779150" y="380800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2807275" y="433975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0" name="Google Shape;890;p37"/>
          <p:cNvSpPr txBox="1"/>
          <p:nvPr>
            <p:ph idx="2" type="title"/>
          </p:nvPr>
        </p:nvSpPr>
        <p:spPr>
          <a:xfrm>
            <a:off x="979026" y="3039800"/>
            <a:ext cx="2054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畫面效果</a:t>
            </a:r>
            <a:endParaRPr b="1" sz="1600"/>
          </a:p>
        </p:txBody>
      </p:sp>
      <p:sp>
        <p:nvSpPr>
          <p:cNvPr id="891" name="Google Shape;891;p37"/>
          <p:cNvSpPr txBox="1"/>
          <p:nvPr>
            <p:ph idx="1" type="subTitle"/>
          </p:nvPr>
        </p:nvSpPr>
        <p:spPr>
          <a:xfrm>
            <a:off x="979026" y="3395851"/>
            <a:ext cx="20547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殘影效果</a:t>
            </a:r>
            <a:endParaRPr sz="1400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爆炸效果</a:t>
            </a:r>
            <a:endParaRPr sz="1400"/>
          </a:p>
        </p:txBody>
      </p:sp>
      <p:sp>
        <p:nvSpPr>
          <p:cNvPr id="892" name="Google Shape;892;p37"/>
          <p:cNvSpPr txBox="1"/>
          <p:nvPr>
            <p:ph idx="3" type="title"/>
          </p:nvPr>
        </p:nvSpPr>
        <p:spPr>
          <a:xfrm>
            <a:off x="3562519" y="3039800"/>
            <a:ext cx="2054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等級規則</a:t>
            </a:r>
            <a:endParaRPr b="1" sz="1600"/>
          </a:p>
        </p:txBody>
      </p:sp>
      <p:sp>
        <p:nvSpPr>
          <p:cNvPr id="893" name="Google Shape;893;p37"/>
          <p:cNvSpPr txBox="1"/>
          <p:nvPr>
            <p:ph idx="4" type="subTitle"/>
          </p:nvPr>
        </p:nvSpPr>
        <p:spPr>
          <a:xfrm>
            <a:off x="3562519" y="3395851"/>
            <a:ext cx="20547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等級隨分數提升</a:t>
            </a:r>
            <a:endParaRPr sz="1400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難度、特效調整</a:t>
            </a:r>
            <a:endParaRPr sz="1400"/>
          </a:p>
        </p:txBody>
      </p:sp>
      <p:sp>
        <p:nvSpPr>
          <p:cNvPr id="894" name="Google Shape;894;p37"/>
          <p:cNvSpPr txBox="1"/>
          <p:nvPr>
            <p:ph idx="5" type="title"/>
          </p:nvPr>
        </p:nvSpPr>
        <p:spPr>
          <a:xfrm>
            <a:off x="6110263" y="3039788"/>
            <a:ext cx="2054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最高紀錄</a:t>
            </a:r>
            <a:endParaRPr b="1" sz="1600"/>
          </a:p>
        </p:txBody>
      </p:sp>
      <p:sp>
        <p:nvSpPr>
          <p:cNvPr id="895" name="Google Shape;895;p37"/>
          <p:cNvSpPr txBox="1"/>
          <p:nvPr>
            <p:ph idx="6" type="subTitle"/>
          </p:nvPr>
        </p:nvSpPr>
        <p:spPr>
          <a:xfrm>
            <a:off x="5754913" y="3395850"/>
            <a:ext cx="27654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使用cookie儲存紀錄</a:t>
            </a:r>
            <a:endParaRPr sz="1400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網頁關掉紀錄不消失</a:t>
            </a:r>
            <a:r>
              <a:rPr lang="en" sz="1400"/>
              <a:t> </a:t>
            </a:r>
            <a:endParaRPr sz="1400"/>
          </a:p>
        </p:txBody>
      </p:sp>
      <p:grpSp>
        <p:nvGrpSpPr>
          <p:cNvPr id="896" name="Google Shape;896;p37"/>
          <p:cNvGrpSpPr/>
          <p:nvPr/>
        </p:nvGrpSpPr>
        <p:grpSpPr>
          <a:xfrm>
            <a:off x="-12125" y="2780600"/>
            <a:ext cx="9239700" cy="183000"/>
            <a:chOff x="-12125" y="2780600"/>
            <a:chExt cx="9239700" cy="183000"/>
          </a:xfrm>
        </p:grpSpPr>
        <p:grpSp>
          <p:nvGrpSpPr>
            <p:cNvPr id="897" name="Google Shape;897;p37"/>
            <p:cNvGrpSpPr/>
            <p:nvPr/>
          </p:nvGrpSpPr>
          <p:grpSpPr>
            <a:xfrm>
              <a:off x="-12125" y="2780600"/>
              <a:ext cx="9239700" cy="183000"/>
              <a:chOff x="-12125" y="2780600"/>
              <a:chExt cx="9239700" cy="183000"/>
            </a:xfrm>
          </p:grpSpPr>
          <p:cxnSp>
            <p:nvCxnSpPr>
              <p:cNvPr id="898" name="Google Shape;898;p37"/>
              <p:cNvCxnSpPr/>
              <p:nvPr/>
            </p:nvCxnSpPr>
            <p:spPr>
              <a:xfrm>
                <a:off x="-12125" y="2872100"/>
                <a:ext cx="92397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99" name="Google Shape;899;p37"/>
              <p:cNvSpPr/>
              <p:nvPr/>
            </p:nvSpPr>
            <p:spPr>
              <a:xfrm>
                <a:off x="1914863" y="2780600"/>
                <a:ext cx="183000" cy="183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0" name="Google Shape;900;p37"/>
            <p:cNvSpPr/>
            <p:nvPr/>
          </p:nvSpPr>
          <p:spPr>
            <a:xfrm>
              <a:off x="4480500" y="2780600"/>
              <a:ext cx="183000" cy="183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7046088" y="2780600"/>
              <a:ext cx="183000" cy="183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2" name="Google Shape;902;p3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遊戲特色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8"/>
          <p:cNvSpPr/>
          <p:nvPr/>
        </p:nvSpPr>
        <p:spPr>
          <a:xfrm>
            <a:off x="2971270" y="806938"/>
            <a:ext cx="2471778" cy="1875123"/>
          </a:xfrm>
          <a:custGeom>
            <a:rect b="b" l="l" r="r" t="t"/>
            <a:pathLst>
              <a:path extrusionOk="0" h="25071" w="33054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8"/>
          <p:cNvSpPr txBox="1"/>
          <p:nvPr>
            <p:ph type="title"/>
          </p:nvPr>
        </p:nvSpPr>
        <p:spPr>
          <a:xfrm>
            <a:off x="2284313" y="2317800"/>
            <a:ext cx="4514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程式架構</a:t>
            </a:r>
            <a:endParaRPr b="1"/>
          </a:p>
        </p:txBody>
      </p:sp>
      <p:sp>
        <p:nvSpPr>
          <p:cNvPr id="909" name="Google Shape;909;p38"/>
          <p:cNvSpPr txBox="1"/>
          <p:nvPr>
            <p:ph idx="2" type="title"/>
          </p:nvPr>
        </p:nvSpPr>
        <p:spPr>
          <a:xfrm>
            <a:off x="3823513" y="1323600"/>
            <a:ext cx="143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10" name="Google Shape;910;p38"/>
          <p:cNvGrpSpPr/>
          <p:nvPr/>
        </p:nvGrpSpPr>
        <p:grpSpPr>
          <a:xfrm rot="5400000">
            <a:off x="6033344" y="3592386"/>
            <a:ext cx="476715" cy="257298"/>
            <a:chOff x="1981023" y="437427"/>
            <a:chExt cx="267442" cy="144339"/>
          </a:xfrm>
        </p:grpSpPr>
        <p:sp>
          <p:nvSpPr>
            <p:cNvPr id="911" name="Google Shape;911;p38"/>
            <p:cNvSpPr/>
            <p:nvPr/>
          </p:nvSpPr>
          <p:spPr>
            <a:xfrm>
              <a:off x="1981023" y="437427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72"/>
                  </a:moveTo>
                  <a:cubicBezTo>
                    <a:pt x="3119" y="2557"/>
                    <a:pt x="1684" y="3118"/>
                    <a:pt x="811" y="2308"/>
                  </a:cubicBezTo>
                  <a:cubicBezTo>
                    <a:pt x="0" y="1435"/>
                    <a:pt x="624" y="0"/>
                    <a:pt x="1809" y="63"/>
                  </a:cubicBezTo>
                  <a:cubicBezTo>
                    <a:pt x="2495" y="63"/>
                    <a:pt x="3119" y="624"/>
                    <a:pt x="3119" y="1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1986146" y="539263"/>
              <a:ext cx="31519" cy="41774"/>
            </a:xfrm>
            <a:custGeom>
              <a:rect b="b" l="l" r="r" t="t"/>
              <a:pathLst>
                <a:path extrusionOk="0" h="3556" w="2683">
                  <a:moveTo>
                    <a:pt x="2683" y="1809"/>
                  </a:moveTo>
                  <a:cubicBezTo>
                    <a:pt x="2683" y="3555"/>
                    <a:pt x="1" y="3555"/>
                    <a:pt x="1" y="1809"/>
                  </a:cubicBezTo>
                  <a:cubicBezTo>
                    <a:pt x="1" y="1"/>
                    <a:pt x="2683" y="1"/>
                    <a:pt x="2683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2096782" y="438155"/>
              <a:ext cx="36640" cy="35912"/>
            </a:xfrm>
            <a:custGeom>
              <a:rect b="b" l="l" r="r" t="t"/>
              <a:pathLst>
                <a:path extrusionOk="0" h="3057" w="3119">
                  <a:moveTo>
                    <a:pt x="3119" y="1310"/>
                  </a:moveTo>
                  <a:cubicBezTo>
                    <a:pt x="3057" y="2495"/>
                    <a:pt x="1622" y="3056"/>
                    <a:pt x="812" y="2246"/>
                  </a:cubicBezTo>
                  <a:cubicBezTo>
                    <a:pt x="1" y="1373"/>
                    <a:pt x="562" y="1"/>
                    <a:pt x="1747" y="1"/>
                  </a:cubicBezTo>
                  <a:cubicBezTo>
                    <a:pt x="2495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2096054" y="545125"/>
              <a:ext cx="36640" cy="36640"/>
            </a:xfrm>
            <a:custGeom>
              <a:rect b="b" l="l" r="r" t="t"/>
              <a:pathLst>
                <a:path extrusionOk="0" h="3119" w="3119">
                  <a:moveTo>
                    <a:pt x="3119" y="1310"/>
                  </a:moveTo>
                  <a:cubicBezTo>
                    <a:pt x="3119" y="2495"/>
                    <a:pt x="1684" y="3119"/>
                    <a:pt x="811" y="2246"/>
                  </a:cubicBezTo>
                  <a:cubicBezTo>
                    <a:pt x="0" y="1435"/>
                    <a:pt x="624" y="1"/>
                    <a:pt x="1809" y="1"/>
                  </a:cubicBezTo>
                  <a:cubicBezTo>
                    <a:pt x="2557" y="1"/>
                    <a:pt x="3119" y="562"/>
                    <a:pt x="3119" y="13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2211813" y="438155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373"/>
                  </a:moveTo>
                  <a:cubicBezTo>
                    <a:pt x="3119" y="2558"/>
                    <a:pt x="1685" y="3119"/>
                    <a:pt x="874" y="2308"/>
                  </a:cubicBezTo>
                  <a:cubicBezTo>
                    <a:pt x="1" y="1435"/>
                    <a:pt x="625" y="1"/>
                    <a:pt x="1809" y="1"/>
                  </a:cubicBezTo>
                  <a:cubicBezTo>
                    <a:pt x="2558" y="1"/>
                    <a:pt x="3119" y="624"/>
                    <a:pt x="3119" y="13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2211813" y="540003"/>
              <a:ext cx="36652" cy="36640"/>
            </a:xfrm>
            <a:custGeom>
              <a:rect b="b" l="l" r="r" t="t"/>
              <a:pathLst>
                <a:path extrusionOk="0" h="3119" w="3120">
                  <a:moveTo>
                    <a:pt x="3119" y="1809"/>
                  </a:moveTo>
                  <a:cubicBezTo>
                    <a:pt x="3119" y="2495"/>
                    <a:pt x="2495" y="3118"/>
                    <a:pt x="1747" y="3118"/>
                  </a:cubicBezTo>
                  <a:cubicBezTo>
                    <a:pt x="562" y="3118"/>
                    <a:pt x="1" y="1684"/>
                    <a:pt x="812" y="873"/>
                  </a:cubicBezTo>
                  <a:cubicBezTo>
                    <a:pt x="1685" y="0"/>
                    <a:pt x="3119" y="624"/>
                    <a:pt x="3119" y="18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38"/>
          <p:cNvGrpSpPr/>
          <p:nvPr/>
        </p:nvGrpSpPr>
        <p:grpSpPr>
          <a:xfrm>
            <a:off x="3261479" y="1372949"/>
            <a:ext cx="257726" cy="244105"/>
            <a:chOff x="8346187" y="436604"/>
            <a:chExt cx="144587" cy="136937"/>
          </a:xfrm>
        </p:grpSpPr>
        <p:sp>
          <p:nvSpPr>
            <p:cNvPr id="918" name="Google Shape;918;p38"/>
            <p:cNvSpPr/>
            <p:nvPr/>
          </p:nvSpPr>
          <p:spPr>
            <a:xfrm>
              <a:off x="8346880" y="436604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00" y="2426"/>
                    <a:pt x="1539" y="2959"/>
                    <a:pt x="770" y="2190"/>
                  </a:cubicBezTo>
                  <a:cubicBezTo>
                    <a:pt x="1" y="1361"/>
                    <a:pt x="533" y="1"/>
                    <a:pt x="1657" y="60"/>
                  </a:cubicBezTo>
                  <a:cubicBezTo>
                    <a:pt x="2367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8346187" y="53808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9" y="1302"/>
                  </a:moveTo>
                  <a:cubicBezTo>
                    <a:pt x="2959" y="2426"/>
                    <a:pt x="1598" y="2958"/>
                    <a:pt x="770" y="2189"/>
                  </a:cubicBezTo>
                  <a:cubicBezTo>
                    <a:pt x="1" y="1361"/>
                    <a:pt x="592" y="0"/>
                    <a:pt x="1716" y="60"/>
                  </a:cubicBezTo>
                  <a:cubicBezTo>
                    <a:pt x="2426" y="60"/>
                    <a:pt x="2959" y="592"/>
                    <a:pt x="2959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8456013" y="437298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7"/>
                    <a:pt x="1598" y="2959"/>
                    <a:pt x="828" y="2190"/>
                  </a:cubicBezTo>
                  <a:cubicBezTo>
                    <a:pt x="0" y="1362"/>
                    <a:pt x="592" y="1"/>
                    <a:pt x="1716" y="1"/>
                  </a:cubicBezTo>
                  <a:cubicBezTo>
                    <a:pt x="2426" y="1"/>
                    <a:pt x="2958" y="593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8456013" y="538781"/>
              <a:ext cx="34761" cy="34761"/>
            </a:xfrm>
            <a:custGeom>
              <a:rect b="b" l="l" r="r" t="t"/>
              <a:pathLst>
                <a:path extrusionOk="0" h="2959" w="2959">
                  <a:moveTo>
                    <a:pt x="2958" y="1302"/>
                  </a:moveTo>
                  <a:cubicBezTo>
                    <a:pt x="2958" y="2426"/>
                    <a:pt x="1598" y="2959"/>
                    <a:pt x="769" y="2189"/>
                  </a:cubicBezTo>
                  <a:cubicBezTo>
                    <a:pt x="0" y="1361"/>
                    <a:pt x="533" y="1"/>
                    <a:pt x="1716" y="1"/>
                  </a:cubicBezTo>
                  <a:cubicBezTo>
                    <a:pt x="2367" y="1"/>
                    <a:pt x="2958" y="592"/>
                    <a:pt x="2958" y="1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38"/>
          <p:cNvSpPr txBox="1"/>
          <p:nvPr>
            <p:ph idx="1" type="subTitle"/>
          </p:nvPr>
        </p:nvSpPr>
        <p:spPr>
          <a:xfrm>
            <a:off x="3082013" y="3159600"/>
            <a:ext cx="2919000" cy="8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變數宣告/物件/函數/event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9"/>
          <p:cNvSpPr txBox="1"/>
          <p:nvPr/>
        </p:nvSpPr>
        <p:spPr>
          <a:xfrm>
            <a:off x="2860800" y="1064088"/>
            <a:ext cx="342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2F0DF"/>
                </a:solidFill>
                <a:latin typeface="Bebas Neue"/>
                <a:ea typeface="Bebas Neue"/>
                <a:cs typeface="Bebas Neue"/>
                <a:sym typeface="Bebas Neue"/>
              </a:rPr>
              <a:t>集中宣告遊戲參數</a:t>
            </a:r>
            <a:endParaRPr b="1" sz="3100">
              <a:solidFill>
                <a:srgbClr val="F2F0DF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96F44"/>
                </a:solidFill>
                <a:latin typeface="Bebas Neue"/>
                <a:ea typeface="Bebas Neue"/>
                <a:cs typeface="Bebas Neue"/>
                <a:sym typeface="Bebas Neue"/>
              </a:rPr>
              <a:t>方便維護、修改、調整遊戲平衡</a:t>
            </a:r>
            <a:endParaRPr b="1" sz="1600">
              <a:solidFill>
                <a:srgbClr val="E96F4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928" name="Google Shape;928;p39"/>
          <p:cNvPicPr preferRelativeResize="0"/>
          <p:nvPr/>
        </p:nvPicPr>
        <p:blipFill rotWithShape="1">
          <a:blip r:embed="rId3">
            <a:alphaModFix/>
          </a:blip>
          <a:srcRect b="31528" l="0" r="18988" t="28364"/>
          <a:stretch/>
        </p:blipFill>
        <p:spPr>
          <a:xfrm>
            <a:off x="2690500" y="2016587"/>
            <a:ext cx="3763000" cy="2062825"/>
          </a:xfrm>
          <a:prstGeom prst="rect">
            <a:avLst/>
          </a:prstGeom>
          <a:noFill/>
          <a:ln cap="flat" cmpd="sng" w="38100">
            <a:solidFill>
              <a:srgbClr val="FBB25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0"/>
          <p:cNvSpPr txBox="1"/>
          <p:nvPr>
            <p:ph type="title"/>
          </p:nvPr>
        </p:nvSpPr>
        <p:spPr>
          <a:xfrm>
            <a:off x="580975" y="666825"/>
            <a:ext cx="3422400" cy="6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四種物件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934" name="Google Shape;934;p40"/>
          <p:cNvSpPr/>
          <p:nvPr/>
        </p:nvSpPr>
        <p:spPr>
          <a:xfrm rot="-8999832">
            <a:off x="3962354" y="-447514"/>
            <a:ext cx="1993580" cy="1144160"/>
          </a:xfrm>
          <a:custGeom>
            <a:rect b="b" l="l" r="r" t="t"/>
            <a:pathLst>
              <a:path extrusionOk="0" h="153798" w="267977">
                <a:moveTo>
                  <a:pt x="211487" y="1"/>
                </a:moveTo>
                <a:cubicBezTo>
                  <a:pt x="204542" y="1"/>
                  <a:pt x="197876" y="1170"/>
                  <a:pt x="191456" y="3502"/>
                </a:cubicBezTo>
                <a:cubicBezTo>
                  <a:pt x="172061" y="10549"/>
                  <a:pt x="157967" y="26889"/>
                  <a:pt x="144310" y="42667"/>
                </a:cubicBezTo>
                <a:cubicBezTo>
                  <a:pt x="134020" y="54578"/>
                  <a:pt x="123418" y="66926"/>
                  <a:pt x="111132" y="74222"/>
                </a:cubicBezTo>
                <a:cubicBezTo>
                  <a:pt x="105717" y="77453"/>
                  <a:pt x="100221" y="78852"/>
                  <a:pt x="94566" y="78852"/>
                </a:cubicBezTo>
                <a:cubicBezTo>
                  <a:pt x="81008" y="78852"/>
                  <a:pt x="66537" y="70811"/>
                  <a:pt x="50078" y="60690"/>
                </a:cubicBezTo>
                <a:cubicBezTo>
                  <a:pt x="38967" y="53811"/>
                  <a:pt x="29674" y="48083"/>
                  <a:pt x="21168" y="48083"/>
                </a:cubicBezTo>
                <a:cubicBezTo>
                  <a:pt x="18646" y="48083"/>
                  <a:pt x="16193" y="48587"/>
                  <a:pt x="13783" y="49714"/>
                </a:cubicBezTo>
                <a:cubicBezTo>
                  <a:pt x="7858" y="52520"/>
                  <a:pt x="4116" y="58507"/>
                  <a:pt x="2807" y="67487"/>
                </a:cubicBezTo>
                <a:cubicBezTo>
                  <a:pt x="0" y="87069"/>
                  <a:pt x="10103" y="107711"/>
                  <a:pt x="32803" y="128977"/>
                </a:cubicBezTo>
                <a:cubicBezTo>
                  <a:pt x="42844" y="138332"/>
                  <a:pt x="53882" y="146626"/>
                  <a:pt x="65607" y="153798"/>
                </a:cubicBezTo>
                <a:lnTo>
                  <a:pt x="75647" y="136773"/>
                </a:lnTo>
                <a:cubicBezTo>
                  <a:pt x="65170" y="130287"/>
                  <a:pt x="55317" y="122866"/>
                  <a:pt x="46336" y="114509"/>
                </a:cubicBezTo>
                <a:cubicBezTo>
                  <a:pt x="34175" y="103159"/>
                  <a:pt x="20144" y="86258"/>
                  <a:pt x="22389" y="70293"/>
                </a:cubicBezTo>
                <a:cubicBezTo>
                  <a:pt x="22513" y="69607"/>
                  <a:pt x="22638" y="68921"/>
                  <a:pt x="22825" y="68298"/>
                </a:cubicBezTo>
                <a:cubicBezTo>
                  <a:pt x="26754" y="69545"/>
                  <a:pt x="34363" y="74285"/>
                  <a:pt x="39726" y="77528"/>
                </a:cubicBezTo>
                <a:cubicBezTo>
                  <a:pt x="54183" y="86475"/>
                  <a:pt x="73875" y="98601"/>
                  <a:pt x="94814" y="98601"/>
                </a:cubicBezTo>
                <a:cubicBezTo>
                  <a:pt x="103501" y="98601"/>
                  <a:pt x="112403" y="96514"/>
                  <a:pt x="121235" y="91247"/>
                </a:cubicBezTo>
                <a:cubicBezTo>
                  <a:pt x="136327" y="82330"/>
                  <a:pt x="147989" y="68734"/>
                  <a:pt x="159339" y="55638"/>
                </a:cubicBezTo>
                <a:cubicBezTo>
                  <a:pt x="171812" y="41107"/>
                  <a:pt x="183661" y="27388"/>
                  <a:pt x="198192" y="22087"/>
                </a:cubicBezTo>
                <a:cubicBezTo>
                  <a:pt x="201720" y="20823"/>
                  <a:pt x="206093" y="19712"/>
                  <a:pt x="211634" y="19712"/>
                </a:cubicBezTo>
                <a:cubicBezTo>
                  <a:pt x="221959" y="19712"/>
                  <a:pt x="236340" y="23570"/>
                  <a:pt x="256876" y="37490"/>
                </a:cubicBezTo>
                <a:lnTo>
                  <a:pt x="267977" y="21089"/>
                </a:lnTo>
                <a:cubicBezTo>
                  <a:pt x="247165" y="7008"/>
                  <a:pt x="228491" y="1"/>
                  <a:pt x="2114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40"/>
          <p:cNvSpPr/>
          <p:nvPr/>
        </p:nvSpPr>
        <p:spPr>
          <a:xfrm rot="-4592402">
            <a:off x="5065270" y="4418783"/>
            <a:ext cx="828956" cy="628813"/>
          </a:xfrm>
          <a:custGeom>
            <a:rect b="b" l="l" r="r" t="t"/>
            <a:pathLst>
              <a:path extrusionOk="0" h="25071" w="33054">
                <a:moveTo>
                  <a:pt x="24946" y="9542"/>
                </a:moveTo>
                <a:cubicBezTo>
                  <a:pt x="33054" y="13783"/>
                  <a:pt x="9730" y="25071"/>
                  <a:pt x="4865" y="20955"/>
                </a:cubicBezTo>
                <a:cubicBezTo>
                  <a:pt x="1" y="16839"/>
                  <a:pt x="6674" y="1"/>
                  <a:pt x="24946" y="95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6" name="Google Shape;936;p40"/>
          <p:cNvPicPr preferRelativeResize="0"/>
          <p:nvPr/>
        </p:nvPicPr>
        <p:blipFill rotWithShape="1">
          <a:blip r:embed="rId3">
            <a:alphaModFix/>
          </a:blip>
          <a:srcRect b="0" l="0" r="13621" t="0"/>
          <a:stretch/>
        </p:blipFill>
        <p:spPr>
          <a:xfrm>
            <a:off x="5061248" y="0"/>
            <a:ext cx="40827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40"/>
          <p:cNvSpPr/>
          <p:nvPr/>
        </p:nvSpPr>
        <p:spPr>
          <a:xfrm>
            <a:off x="954650" y="1528050"/>
            <a:ext cx="1011000" cy="29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OBJ</a:t>
            </a:r>
            <a:endParaRPr sz="20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8" name="Google Shape;938;p40"/>
          <p:cNvSpPr/>
          <p:nvPr/>
        </p:nvSpPr>
        <p:spPr>
          <a:xfrm>
            <a:off x="1185350" y="2242925"/>
            <a:ext cx="1011000" cy="29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player</a:t>
            </a:r>
            <a:endParaRPr sz="20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9" name="Google Shape;939;p40"/>
          <p:cNvSpPr/>
          <p:nvPr/>
        </p:nvSpPr>
        <p:spPr>
          <a:xfrm>
            <a:off x="1185350" y="2957800"/>
            <a:ext cx="1011000" cy="29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moveobj</a:t>
            </a:r>
            <a:endParaRPr sz="20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0" name="Google Shape;940;p40"/>
          <p:cNvSpPr/>
          <p:nvPr/>
        </p:nvSpPr>
        <p:spPr>
          <a:xfrm>
            <a:off x="1431225" y="3672675"/>
            <a:ext cx="1011000" cy="29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Particle</a:t>
            </a:r>
            <a:endParaRPr sz="20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1" name="Google Shape;941;p40"/>
          <p:cNvSpPr txBox="1"/>
          <p:nvPr/>
        </p:nvSpPr>
        <p:spPr>
          <a:xfrm>
            <a:off x="1965650" y="1370100"/>
            <a:ext cx="272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基本物件</a:t>
            </a:r>
            <a:endParaRPr b="1" sz="16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位置、半徑、顏色等基本設置</a:t>
            </a:r>
            <a:endParaRPr b="1" sz="12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2" name="Google Shape;942;p40"/>
          <p:cNvSpPr txBox="1"/>
          <p:nvPr/>
        </p:nvSpPr>
        <p:spPr>
          <a:xfrm>
            <a:off x="2196350" y="2084975"/>
            <a:ext cx="200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中間的小球</a:t>
            </a:r>
            <a:endParaRPr b="1" sz="16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加入角度以調整砲台角度</a:t>
            </a:r>
            <a:endParaRPr b="1" sz="16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3" name="Google Shape;943;p40"/>
          <p:cNvSpPr txBox="1"/>
          <p:nvPr/>
        </p:nvSpPr>
        <p:spPr>
          <a:xfrm>
            <a:off x="2196350" y="2799850"/>
            <a:ext cx="249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子彈、敵人</a:t>
            </a:r>
            <a:endParaRPr b="1" sz="16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加入向量及更新函數實現移動</a:t>
            </a:r>
            <a:endParaRPr b="1" sz="12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4" name="Google Shape;944;p40"/>
          <p:cNvSpPr txBox="1"/>
          <p:nvPr/>
        </p:nvSpPr>
        <p:spPr>
          <a:xfrm>
            <a:off x="2442225" y="3514725"/>
            <a:ext cx="200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爆炸碎片</a:t>
            </a:r>
            <a:endParaRPr b="1" sz="16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加入透明度、改動更新函數實現爆炸特效</a:t>
            </a:r>
            <a:endParaRPr b="1" sz="16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945" name="Google Shape;945;p40"/>
          <p:cNvCxnSpPr>
            <a:stCxn id="937" idx="1"/>
            <a:endCxn id="938" idx="1"/>
          </p:cNvCxnSpPr>
          <p:nvPr/>
        </p:nvCxnSpPr>
        <p:spPr>
          <a:xfrm>
            <a:off x="954650" y="1677900"/>
            <a:ext cx="230700" cy="714900"/>
          </a:xfrm>
          <a:prstGeom prst="bentConnector3">
            <a:avLst>
              <a:gd fmla="val -103218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40"/>
          <p:cNvCxnSpPr>
            <a:stCxn id="937" idx="1"/>
            <a:endCxn id="939" idx="1"/>
          </p:cNvCxnSpPr>
          <p:nvPr/>
        </p:nvCxnSpPr>
        <p:spPr>
          <a:xfrm>
            <a:off x="954650" y="1677900"/>
            <a:ext cx="230700" cy="1429800"/>
          </a:xfrm>
          <a:prstGeom prst="bentConnector3">
            <a:avLst>
              <a:gd fmla="val -103218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7" name="Google Shape;947;p40"/>
          <p:cNvCxnSpPr>
            <a:stCxn id="939" idx="2"/>
          </p:cNvCxnSpPr>
          <p:nvPr/>
        </p:nvCxnSpPr>
        <p:spPr>
          <a:xfrm flipH="1">
            <a:off x="1687550" y="3257500"/>
            <a:ext cx="3300" cy="415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1"/>
          <p:cNvSpPr txBox="1"/>
          <p:nvPr/>
        </p:nvSpPr>
        <p:spPr>
          <a:xfrm>
            <a:off x="2860800" y="1064088"/>
            <a:ext cx="342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2F0DF"/>
                </a:solidFill>
                <a:latin typeface="Bebas Neue"/>
                <a:ea typeface="Bebas Neue"/>
                <a:cs typeface="Bebas Neue"/>
                <a:sym typeface="Bebas Neue"/>
              </a:rPr>
              <a:t>函數化結構</a:t>
            </a:r>
            <a:endParaRPr b="1" sz="3100">
              <a:solidFill>
                <a:srgbClr val="F2F0DF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96F44"/>
                </a:solidFill>
                <a:latin typeface="Bebas Neue"/>
                <a:ea typeface="Bebas Neue"/>
                <a:cs typeface="Bebas Neue"/>
                <a:sym typeface="Bebas Neue"/>
              </a:rPr>
              <a:t>好讀、好維護</a:t>
            </a:r>
            <a:endParaRPr b="1" sz="1600">
              <a:solidFill>
                <a:srgbClr val="E96F4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953" name="Google Shape;953;p41"/>
          <p:cNvPicPr preferRelativeResize="0"/>
          <p:nvPr/>
        </p:nvPicPr>
        <p:blipFill rotWithShape="1">
          <a:blip r:embed="rId3">
            <a:alphaModFix/>
          </a:blip>
          <a:srcRect b="36283" l="0" r="8508" t="29416"/>
          <a:stretch/>
        </p:blipFill>
        <p:spPr>
          <a:xfrm>
            <a:off x="2561025" y="2049275"/>
            <a:ext cx="4021949" cy="1764249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bstract Marketing Plan by Slidesgo">
  <a:themeElements>
    <a:clrScheme name="Simple Light">
      <a:dk1>
        <a:srgbClr val="08323F"/>
      </a:dk1>
      <a:lt1>
        <a:srgbClr val="F2F0DF"/>
      </a:lt1>
      <a:dk2>
        <a:srgbClr val="054262"/>
      </a:dk2>
      <a:lt2>
        <a:srgbClr val="0B8390"/>
      </a:lt2>
      <a:accent1>
        <a:srgbClr val="E96F44"/>
      </a:accent1>
      <a:accent2>
        <a:srgbClr val="5B5AA6"/>
      </a:accent2>
      <a:accent3>
        <a:srgbClr val="F38075"/>
      </a:accent3>
      <a:accent4>
        <a:srgbClr val="FBB256"/>
      </a:accent4>
      <a:accent5>
        <a:srgbClr val="08323F"/>
      </a:accent5>
      <a:accent6>
        <a:srgbClr val="F2F0DF"/>
      </a:accent6>
      <a:hlink>
        <a:srgbClr val="E96F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