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6" r:id="rId2"/>
    <p:sldId id="317" r:id="rId3"/>
    <p:sldId id="318" r:id="rId4"/>
    <p:sldId id="319" r:id="rId5"/>
    <p:sldId id="320" r:id="rId6"/>
    <p:sldId id="321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5" r:id="rId15"/>
    <p:sldId id="324" r:id="rId16"/>
    <p:sldId id="323" r:id="rId17"/>
    <p:sldId id="32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91" autoAdjust="0"/>
  </p:normalViewPr>
  <p:slideViewPr>
    <p:cSldViewPr snapToGrid="0">
      <p:cViewPr varScale="1">
        <p:scale>
          <a:sx n="98" d="100"/>
          <a:sy n="98" d="100"/>
        </p:scale>
        <p:origin x="107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AFC3-04D0-465A-BF6B-87FD4A4591A7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D374-3550-491A-9011-331780053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7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93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6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22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6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0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3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58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3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5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3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22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055C-158E-8E65-9CC4-C4DF66A6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9608B-D776-F2E1-3DF6-8D0D2DD3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CEAD-B96D-7243-365E-86C3EF4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A7FA-BE3A-93F5-549F-3CECF16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A79C-E0D4-5CAF-A2A8-3601637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7F8F-56FD-1325-C609-886D39A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B24C5-3402-4220-E649-ADF34F37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68FA7-2561-426B-823A-C86C05E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1B128-680F-0A6D-B45F-3E88BD2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9248-79A9-1E3D-363D-D089D89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18B81-B04F-58EC-85BA-DCB2D774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24D76-E6BF-94F2-F053-4A56B15C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2D41-8EFE-ABD4-8C95-9E93126C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0501-5849-05D6-E038-730A0A0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BD15-A6B5-FBE3-1AB4-F51CA924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B5776-6932-FD74-F58D-5C003CBE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C924D-70C9-814A-FE5A-E5428133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06DD-51A7-0892-C50B-2AC3485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B0713-3E6E-AAB5-6DD5-513B53B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14F-5BB8-B982-2CD3-C3266C3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C9E1-2D41-B02E-DA9D-57545CB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4FCAD-BDC8-DB4E-3B2B-715A2568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A397-62DC-F9E4-6106-21EB9B6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403DD-4A40-C557-E197-5988DFF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50663-8726-FCBB-F1CC-5BBDF53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6743-6A72-010D-E2CC-3756A90C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E052-4636-49A3-D8C5-5B3E8CD8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CFD22-FF3D-9B5C-B960-0EC5660B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557CB-BB83-8D2E-0601-4A8D3A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7E98F-49E9-E81E-702F-17290E7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57876-B805-EBD5-C5A2-DF4588D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0F99-D730-4421-5CF0-0C00E5A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B5A49-2459-0D4F-BB00-F55D65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E83B1-B566-465D-689F-33B954B6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EFE7A-5831-5387-00D8-77C73723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3DC8F-25AE-0A02-F678-6B37EF9E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F76F5-7F8D-E1C2-A686-B03ED64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5B3BF-1DF0-09F2-8990-1BCFCE72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E6195-5A72-6C15-0EBD-A4A0997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4584-658C-4C90-A010-5FD0C88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5FA80-53D5-294A-F8BF-1340FBC9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3FAD4-D88D-1930-C953-4562E87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D6B1-9C22-E240-460B-3EF724E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26FCB-5AFE-A848-E218-1388D3C2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8006D-0DFB-AA77-6E18-352A7DD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A8094-EC03-4032-C23B-588ECA4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6008-679C-46F3-F2B2-555B4E0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CA71F-AB98-599C-EB64-3DD6C692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A045A-77C3-B4C9-7D5A-94446432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6F6F5-F802-2BC3-82C1-CA58CD3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7E840-9391-CADD-448E-51357BF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C5413-0E69-8752-DB96-3418117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3DDD-942F-3969-A477-571DDD0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DC2EB-7CC5-5683-5558-72AD9DE3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4646E-44DD-740D-F6B8-CED2430D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1EC21-9F25-1FF1-9504-5C26856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CC49-0CC9-8815-54B4-3B6FAC5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BC3C5-E78F-FCFD-B721-5256D4C2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082900-45F1-0160-2D1B-7A1CB04A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7C7E5-E100-A42C-9687-5278CF17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2738-CC9F-BB40-F4B9-95FB167D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5BE1-9027-4D7F-92AC-3DE3C283D29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CEDE8-A4F8-AC7D-1819-635A50CA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6D59-6599-A8A5-44C0-8B880C2E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bby8282/clang.git%EC%9D%8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C96E95-9EA5-7753-B671-14C1ECAF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09" y="956326"/>
            <a:ext cx="6958167" cy="56677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E90A47E-96AE-815B-58D0-44B85ED47F6B}"/>
              </a:ext>
            </a:extLst>
          </p:cNvPr>
          <p:cNvSpPr/>
          <p:nvPr/>
        </p:nvSpPr>
        <p:spPr>
          <a:xfrm>
            <a:off x="7285257" y="4684408"/>
            <a:ext cx="1897653" cy="281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E5735-78F5-EFAE-58E5-BADA5EA3986A}"/>
              </a:ext>
            </a:extLst>
          </p:cNvPr>
          <p:cNvSpPr txBox="1"/>
          <p:nvPr/>
        </p:nvSpPr>
        <p:spPr>
          <a:xfrm>
            <a:off x="2511709" y="272817"/>
            <a:ext cx="6096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225681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- 4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595A6-4205-0B60-E07E-949388F5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63" y="1593782"/>
            <a:ext cx="7570273" cy="36704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88C0E3-C9FA-7F25-360F-2592F6E7F991}"/>
              </a:ext>
            </a:extLst>
          </p:cNvPr>
          <p:cNvSpPr/>
          <p:nvPr/>
        </p:nvSpPr>
        <p:spPr>
          <a:xfrm>
            <a:off x="4684758" y="3943537"/>
            <a:ext cx="994682" cy="313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0F086-72B0-54A9-DAEC-9BA586F9CB2C}"/>
              </a:ext>
            </a:extLst>
          </p:cNvPr>
          <p:cNvSpPr txBox="1"/>
          <p:nvPr/>
        </p:nvSpPr>
        <p:spPr>
          <a:xfrm>
            <a:off x="2310862" y="5264217"/>
            <a:ext cx="757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Generate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909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990AF3-8D23-5EA5-674D-437B138B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63" y="1076087"/>
            <a:ext cx="7426409" cy="425827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- 5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8C0E3-C9FA-7F25-360F-2592F6E7F991}"/>
              </a:ext>
            </a:extLst>
          </p:cNvPr>
          <p:cNvSpPr/>
          <p:nvPr/>
        </p:nvSpPr>
        <p:spPr>
          <a:xfrm>
            <a:off x="4593318" y="3755404"/>
            <a:ext cx="5058681" cy="369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0F086-72B0-54A9-DAEC-9BA586F9CB2C}"/>
              </a:ext>
            </a:extLst>
          </p:cNvPr>
          <p:cNvSpPr txBox="1"/>
          <p:nvPr/>
        </p:nvSpPr>
        <p:spPr>
          <a:xfrm>
            <a:off x="2238930" y="5385068"/>
            <a:ext cx="757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토큰발행 완료</a:t>
            </a:r>
            <a:r>
              <a:rPr lang="en-US" altLang="ko-KR" dirty="0">
                <a:highlight>
                  <a:srgbClr val="FFFF00"/>
                </a:highligh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44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49EB69-D1ED-523F-F7B7-7EC3B446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100" y="852742"/>
            <a:ext cx="8019800" cy="51525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2205719" y="2587005"/>
            <a:ext cx="1177562" cy="288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205718" y="6119614"/>
            <a:ext cx="7900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Create repository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27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B9713B-2B68-3D95-F04D-61508E9E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986" y="1541672"/>
            <a:ext cx="4783013" cy="497894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3922758" y="2231404"/>
            <a:ext cx="2691401" cy="450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5108162" y="5316328"/>
            <a:ext cx="658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Create repository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C570B-41CC-8F29-A79B-E8AE6E94E551}"/>
              </a:ext>
            </a:extLst>
          </p:cNvPr>
          <p:cNvSpPr/>
          <p:nvPr/>
        </p:nvSpPr>
        <p:spPr>
          <a:xfrm>
            <a:off x="7236460" y="6182698"/>
            <a:ext cx="86360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72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D57C2B-69EB-AD93-D235-A39A4CE4B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922" y="1429852"/>
            <a:ext cx="6750156" cy="430817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3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9F6F1CC-2B79-983E-CE2E-32CC1027B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22" y="-301672"/>
            <a:ext cx="6750156" cy="43081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55411F-2A63-DDF3-28F3-F7A270ADE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812" y="2650788"/>
            <a:ext cx="7984703" cy="39412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767A8E-1BCD-9DDC-C910-0B84CCD18A92}"/>
              </a:ext>
            </a:extLst>
          </p:cNvPr>
          <p:cNvSpPr/>
          <p:nvPr/>
        </p:nvSpPr>
        <p:spPr>
          <a:xfrm>
            <a:off x="634810" y="2173038"/>
            <a:ext cx="2658004" cy="1105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BFDCE2-AA92-9267-EDCF-13DBDDE1EE1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92814" y="2725630"/>
            <a:ext cx="797667" cy="752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C153DD8-FEF5-F835-9524-947FFCE00765}"/>
              </a:ext>
            </a:extLst>
          </p:cNvPr>
          <p:cNvCxnSpPr>
            <a:cxnSpLocks/>
          </p:cNvCxnSpPr>
          <p:nvPr/>
        </p:nvCxnSpPr>
        <p:spPr>
          <a:xfrm>
            <a:off x="5958794" y="4392038"/>
            <a:ext cx="23937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5321D7-25A6-0441-1023-3F82B3BBB89A}"/>
              </a:ext>
            </a:extLst>
          </p:cNvPr>
          <p:cNvSpPr txBox="1"/>
          <p:nvPr/>
        </p:nvSpPr>
        <p:spPr>
          <a:xfrm>
            <a:off x="8352496" y="4207372"/>
            <a:ext cx="4023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git add .  </a:t>
            </a:r>
            <a:r>
              <a:rPr lang="ko-KR" altLang="en-US" dirty="0">
                <a:highlight>
                  <a:srgbClr val="FFFF00"/>
                </a:highlight>
              </a:rPr>
              <a:t>은 해당경로 전체파일추가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BE99FB-44DE-A5E2-5BAD-97519696C2E0}"/>
              </a:ext>
            </a:extLst>
          </p:cNvPr>
          <p:cNvSpPr txBox="1"/>
          <p:nvPr/>
        </p:nvSpPr>
        <p:spPr>
          <a:xfrm>
            <a:off x="6983327" y="5307348"/>
            <a:ext cx="3201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본인 </a:t>
            </a:r>
            <a:r>
              <a:rPr lang="en-US" altLang="ko-KR" dirty="0" err="1">
                <a:highlight>
                  <a:srgbClr val="FFFF00"/>
                </a:highlight>
              </a:rPr>
              <a:t>Github</a:t>
            </a:r>
            <a:r>
              <a:rPr lang="en-US" altLang="ko-KR" dirty="0">
                <a:highlight>
                  <a:srgbClr val="FFFF00"/>
                </a:highlight>
              </a:rPr>
              <a:t> repository </a:t>
            </a:r>
            <a:r>
              <a:rPr lang="en-US" altLang="ko-KR" dirty="0" err="1">
                <a:highlight>
                  <a:srgbClr val="FFFF00"/>
                </a:highlight>
              </a:rPr>
              <a:t>url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638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40306F-8DE2-26D4-AAA1-FB27D4AE5010}"/>
              </a:ext>
            </a:extLst>
          </p:cNvPr>
          <p:cNvSpPr txBox="1"/>
          <p:nvPr/>
        </p:nvSpPr>
        <p:spPr>
          <a:xfrm>
            <a:off x="1027367" y="910299"/>
            <a:ext cx="9556955" cy="4581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i="0" dirty="0">
                <a:solidFill>
                  <a:srgbClr val="374151"/>
                </a:solidFill>
                <a:effectLst/>
                <a:latin typeface="Söhne"/>
              </a:rPr>
              <a:t>echo "# clang" &gt;&gt; README.md: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이 명령어는 현재 디렉토리에 있는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README.md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파일에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"# clang"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이라는 텍스트를 추가합니다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이렇게 하면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README.md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파일에 제목이 추가됩니다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i="0" dirty="0">
                <a:solidFill>
                  <a:srgbClr val="374151"/>
                </a:solidFill>
                <a:effectLst/>
                <a:latin typeface="Söhne"/>
              </a:rPr>
              <a:t>git </a:t>
            </a:r>
            <a:r>
              <a:rPr lang="en-US" altLang="ko-KR" sz="1400" b="1" i="0" dirty="0" err="1">
                <a:solidFill>
                  <a:srgbClr val="374151"/>
                </a:solidFill>
                <a:effectLst/>
                <a:latin typeface="Söhne"/>
              </a:rPr>
              <a:t>init</a:t>
            </a:r>
            <a:r>
              <a:rPr lang="en-US" altLang="ko-KR" sz="1400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이 명령어는 현재 디렉토리를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Git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저장소로 초기화합니다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이제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을 사용하여 프로젝트를 관리할 수 있습니다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i="0" dirty="0">
                <a:solidFill>
                  <a:srgbClr val="374151"/>
                </a:solidFill>
                <a:effectLst/>
                <a:latin typeface="Söhne"/>
              </a:rPr>
              <a:t>git add . 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이 명령어는 변경된 파일을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스테이징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영역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에 추가합니다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스테이징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영역에 파일을 추가하면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은 해당 파일의 변경 내용을 추적합니다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i="0" dirty="0">
                <a:solidFill>
                  <a:srgbClr val="374151"/>
                </a:solidFill>
                <a:effectLst/>
                <a:latin typeface="Söhne"/>
              </a:rPr>
              <a:t>git commit -m "first commit":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이 명령어는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스테이징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영역에 있는 변경 내용을 커밋하고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커밋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메시지를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"first commit"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으로 지정합니다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커밋은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Git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저장소의 특정 시점의 스냅샷을 만듭니다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i="0" dirty="0">
                <a:solidFill>
                  <a:srgbClr val="374151"/>
                </a:solidFill>
                <a:effectLst/>
                <a:latin typeface="Söhne"/>
              </a:rPr>
              <a:t>git branch -M main: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이 명령어는 현재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브랜치의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이름을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"main"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으로 변경합니다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 "main"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은 일반적으로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Git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저장소의 기본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브랜치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이름으로 사용됩니다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i="0" dirty="0">
                <a:solidFill>
                  <a:srgbClr val="374151"/>
                </a:solidFill>
                <a:effectLst/>
                <a:latin typeface="Söhne"/>
              </a:rPr>
              <a:t>git remote add origin https://github.com/dobby8282/clang.git: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이 명령어는 원격 저장소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(remote repository)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의 이름을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"origin"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으로 지정하고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해당 원격 저장소의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URL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을 설정합니다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여기서는 </a:t>
            </a:r>
            <a:r>
              <a:rPr lang="en-US" altLang="ko-KR" sz="1400" b="0" i="0" u="sng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https://github.com/dobby8282/clang.git</a:t>
            </a:r>
            <a:r>
              <a:rPr lang="ko-KR" altLang="en-US" sz="1400" b="0" i="0" u="sng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을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원격 저장소로 사용합니다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i="0" dirty="0">
                <a:solidFill>
                  <a:srgbClr val="374151"/>
                </a:solidFill>
                <a:effectLst/>
                <a:latin typeface="Söhne"/>
              </a:rPr>
              <a:t>git push -u origin main: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이 명령어는 로컬의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"main"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브랜치의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커밋을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원격 저장소인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"origin"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에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푸시합니다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 "-u"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옵션은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푸시한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브랜치를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원격 저장소의 기본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브랜치로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설정합니다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이후에는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git push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만으로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푸시할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수 있습니다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11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1BC6EA-709A-B092-98F8-CA082636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641" y="1724012"/>
            <a:ext cx="3976717" cy="3409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B4C79F-52A4-5B97-05E0-14A7688C31CA}"/>
              </a:ext>
            </a:extLst>
          </p:cNvPr>
          <p:cNvSpPr txBox="1"/>
          <p:nvPr/>
        </p:nvSpPr>
        <p:spPr>
          <a:xfrm>
            <a:off x="4536820" y="3609871"/>
            <a:ext cx="3201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발급받은 토큰 입력</a:t>
            </a:r>
          </a:p>
        </p:txBody>
      </p:sp>
    </p:spTree>
    <p:extLst>
      <p:ext uri="{BB962C8B-B14F-4D97-AF65-F5344CB8AC3E}">
        <p14:creationId xmlns:p14="http://schemas.microsoft.com/office/powerpoint/2010/main" val="184589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AFD1CB-6B05-477E-E633-BAA96197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09" y="566716"/>
            <a:ext cx="7629581" cy="57245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C5E7AE-1BB5-902C-4139-13F10874FFAA}"/>
              </a:ext>
            </a:extLst>
          </p:cNvPr>
          <p:cNvSpPr/>
          <p:nvPr/>
        </p:nvSpPr>
        <p:spPr>
          <a:xfrm>
            <a:off x="2679210" y="2758331"/>
            <a:ext cx="2286760" cy="281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B07A9F-C59E-4700-3F4A-2514D30C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19" y="1353346"/>
            <a:ext cx="4867311" cy="37719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9C284E-8B75-44AB-A2DC-CD5411B0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242" y="1429547"/>
            <a:ext cx="4876836" cy="36957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A772F7D-16B2-8750-8BE5-BC3756E9EE1A}"/>
              </a:ext>
            </a:extLst>
          </p:cNvPr>
          <p:cNvSpPr/>
          <p:nvPr/>
        </p:nvSpPr>
        <p:spPr>
          <a:xfrm>
            <a:off x="4021627" y="4679544"/>
            <a:ext cx="934616" cy="281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16717B-1844-1A13-CAF4-97726E9EC285}"/>
              </a:ext>
            </a:extLst>
          </p:cNvPr>
          <p:cNvSpPr/>
          <p:nvPr/>
        </p:nvSpPr>
        <p:spPr>
          <a:xfrm>
            <a:off x="9572878" y="4754123"/>
            <a:ext cx="934616" cy="281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3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7DA407-EE84-D82D-5E23-FC1997CFB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0" y="1323657"/>
            <a:ext cx="4886361" cy="37243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EB5E35-7001-6CBB-0C2C-091A767E2598}"/>
              </a:ext>
            </a:extLst>
          </p:cNvPr>
          <p:cNvSpPr/>
          <p:nvPr/>
        </p:nvSpPr>
        <p:spPr>
          <a:xfrm>
            <a:off x="1186012" y="3239851"/>
            <a:ext cx="958935" cy="247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C9151-1742-89DC-5942-FC87C46D8CEA}"/>
              </a:ext>
            </a:extLst>
          </p:cNvPr>
          <p:cNvSpPr txBox="1"/>
          <p:nvPr/>
        </p:nvSpPr>
        <p:spPr>
          <a:xfrm>
            <a:off x="1610939" y="5218895"/>
            <a:ext cx="292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Git GUI Here </a:t>
            </a:r>
            <a:r>
              <a:rPr lang="ko-KR" altLang="en-US" dirty="0">
                <a:highlight>
                  <a:srgbClr val="FFFF00"/>
                </a:highlight>
              </a:rPr>
              <a:t>체크해제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719B15-B0C6-B345-C450-D082D3BD0F43}"/>
              </a:ext>
            </a:extLst>
          </p:cNvPr>
          <p:cNvSpPr/>
          <p:nvPr/>
        </p:nvSpPr>
        <p:spPr>
          <a:xfrm>
            <a:off x="3702235" y="4645497"/>
            <a:ext cx="934616" cy="281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047B87-A7C9-34AC-F784-F051D0BA5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753" y="1406275"/>
            <a:ext cx="4819685" cy="3667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AA0F66-0858-F2D4-B30E-D34A2CBC49B2}"/>
              </a:ext>
            </a:extLst>
          </p:cNvPr>
          <p:cNvSpPr txBox="1"/>
          <p:nvPr/>
        </p:nvSpPr>
        <p:spPr>
          <a:xfrm>
            <a:off x="7123974" y="5218895"/>
            <a:ext cx="292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여기서부터 </a:t>
            </a:r>
            <a:r>
              <a:rPr lang="en-US" altLang="ko-KR" dirty="0">
                <a:highlight>
                  <a:srgbClr val="FFFF00"/>
                </a:highlight>
              </a:rPr>
              <a:t>Next -&gt; Next -&gt; Next .. Install </a:t>
            </a:r>
          </a:p>
          <a:p>
            <a:pPr algn="ctr"/>
            <a:r>
              <a:rPr lang="en-US" altLang="ko-KR" dirty="0">
                <a:highlight>
                  <a:srgbClr val="FFFF00"/>
                </a:highlight>
              </a:rPr>
              <a:t> default</a:t>
            </a:r>
            <a:r>
              <a:rPr lang="ko-KR" altLang="en-US" dirty="0">
                <a:highlight>
                  <a:srgbClr val="FFFF00"/>
                </a:highlight>
              </a:rPr>
              <a:t> 설치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DF5E32-1F1D-2D83-9872-3431804E5FAB}"/>
              </a:ext>
            </a:extLst>
          </p:cNvPr>
          <p:cNvSpPr/>
          <p:nvPr/>
        </p:nvSpPr>
        <p:spPr>
          <a:xfrm>
            <a:off x="9224304" y="4685609"/>
            <a:ext cx="934616" cy="281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0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B4CDC2-AD10-7F85-A0D2-FAE92B34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395" y="1581136"/>
            <a:ext cx="4829210" cy="36957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99CA2D1-0940-7CED-F77D-05996EFDEDD0}"/>
              </a:ext>
            </a:extLst>
          </p:cNvPr>
          <p:cNvSpPr/>
          <p:nvPr/>
        </p:nvSpPr>
        <p:spPr>
          <a:xfrm>
            <a:off x="6737265" y="4913007"/>
            <a:ext cx="934616" cy="281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9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E77183-8079-95A0-AA29-502FE54CD549}"/>
              </a:ext>
            </a:extLst>
          </p:cNvPr>
          <p:cNvSpPr txBox="1"/>
          <p:nvPr/>
        </p:nvSpPr>
        <p:spPr>
          <a:xfrm>
            <a:off x="1716932" y="1284450"/>
            <a:ext cx="7428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 config --global user.name "Your Name"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 config --global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user.email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you@example.com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2DC53-FDB8-BA54-5C84-8C91AC519176}"/>
              </a:ext>
            </a:extLst>
          </p:cNvPr>
          <p:cNvSpPr txBox="1"/>
          <p:nvPr/>
        </p:nvSpPr>
        <p:spPr>
          <a:xfrm>
            <a:off x="1716932" y="661641"/>
            <a:ext cx="6096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사용자이름 </a:t>
            </a:r>
            <a:r>
              <a:rPr lang="en-US" altLang="ko-KR" dirty="0"/>
              <a:t>&amp; </a:t>
            </a:r>
            <a:r>
              <a:rPr lang="ko-KR" altLang="en-US" dirty="0"/>
              <a:t>이메일 설정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496AB5-3D72-5AE0-EAF7-B143EDCC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864" y="2565562"/>
            <a:ext cx="9439344" cy="20478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EF80F7-2FDD-5626-66E5-AF0E9D97BD95}"/>
              </a:ext>
            </a:extLst>
          </p:cNvPr>
          <p:cNvSpPr txBox="1"/>
          <p:nvPr/>
        </p:nvSpPr>
        <p:spPr>
          <a:xfrm>
            <a:off x="3048405" y="4722939"/>
            <a:ext cx="6096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콘솔 </a:t>
            </a:r>
            <a:r>
              <a:rPr lang="ko-KR" altLang="en-US" dirty="0" err="1">
                <a:highlight>
                  <a:srgbClr val="FFFF00"/>
                </a:highlight>
              </a:rPr>
              <a:t>명령프롬프트에서</a:t>
            </a:r>
            <a:r>
              <a:rPr lang="ko-KR" altLang="en-US" dirty="0">
                <a:highlight>
                  <a:srgbClr val="FFFF00"/>
                </a:highlight>
              </a:rPr>
              <a:t> 사용자 </a:t>
            </a:r>
            <a:r>
              <a:rPr lang="ko-KR" altLang="en-US" dirty="0" err="1">
                <a:highlight>
                  <a:srgbClr val="FFFF00"/>
                </a:highlight>
              </a:rPr>
              <a:t>이메일등록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867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8BEB5C8-E4A4-37FF-A3A0-81F0BBDF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24" y="1608208"/>
            <a:ext cx="4347219" cy="2644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- 1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ADB60-6EA3-9C85-B75F-02B7F5F5404E}"/>
              </a:ext>
            </a:extLst>
          </p:cNvPr>
          <p:cNvSpPr txBox="1"/>
          <p:nvPr/>
        </p:nvSpPr>
        <p:spPr>
          <a:xfrm>
            <a:off x="1252424" y="4339770"/>
            <a:ext cx="4347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Settings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07A158-416D-0C1E-AC46-F2E5ED3944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"/>
          <a:stretch/>
        </p:blipFill>
        <p:spPr>
          <a:xfrm>
            <a:off x="6570275" y="1608208"/>
            <a:ext cx="4457389" cy="3871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8A4FC9-3D0D-40F8-D403-7E5FD5FCE762}"/>
              </a:ext>
            </a:extLst>
          </p:cNvPr>
          <p:cNvSpPr txBox="1"/>
          <p:nvPr/>
        </p:nvSpPr>
        <p:spPr>
          <a:xfrm>
            <a:off x="6570275" y="5646764"/>
            <a:ext cx="4457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Developer settings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09D30D-C669-79CC-55C1-3D3D3E12270D}"/>
              </a:ext>
            </a:extLst>
          </p:cNvPr>
          <p:cNvSpPr/>
          <p:nvPr/>
        </p:nvSpPr>
        <p:spPr>
          <a:xfrm>
            <a:off x="4682836" y="3500582"/>
            <a:ext cx="729674" cy="13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E02637-37E4-317E-0592-B5D8CC93C844}"/>
              </a:ext>
            </a:extLst>
          </p:cNvPr>
          <p:cNvSpPr/>
          <p:nvPr/>
        </p:nvSpPr>
        <p:spPr>
          <a:xfrm>
            <a:off x="6570275" y="4927601"/>
            <a:ext cx="781870" cy="170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9E037-28D9-94F7-FF4F-782ACD5F9B39}"/>
              </a:ext>
            </a:extLst>
          </p:cNvPr>
          <p:cNvSpPr txBox="1"/>
          <p:nvPr/>
        </p:nvSpPr>
        <p:spPr>
          <a:xfrm>
            <a:off x="1252424" y="8579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9B46F1-6646-AD0D-BBB2-5E58F9CC753A}"/>
              </a:ext>
            </a:extLst>
          </p:cNvPr>
          <p:cNvSpPr/>
          <p:nvPr/>
        </p:nvSpPr>
        <p:spPr>
          <a:xfrm>
            <a:off x="5242559" y="1608208"/>
            <a:ext cx="169951" cy="13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ADDC7F-3CEB-8FA5-C353-A20D90044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85"/>
          <a:stretch/>
        </p:blipFill>
        <p:spPr>
          <a:xfrm>
            <a:off x="1057984" y="1105226"/>
            <a:ext cx="10076033" cy="418813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- 2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09D30D-C669-79CC-55C1-3D3D3E12270D}"/>
              </a:ext>
            </a:extLst>
          </p:cNvPr>
          <p:cNvSpPr/>
          <p:nvPr/>
        </p:nvSpPr>
        <p:spPr>
          <a:xfrm>
            <a:off x="1057982" y="3157555"/>
            <a:ext cx="2701217" cy="271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E02637-37E4-317E-0592-B5D8CC93C844}"/>
              </a:ext>
            </a:extLst>
          </p:cNvPr>
          <p:cNvSpPr/>
          <p:nvPr/>
        </p:nvSpPr>
        <p:spPr>
          <a:xfrm>
            <a:off x="1370201" y="3791527"/>
            <a:ext cx="938889" cy="189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FF899F-1CB7-12AD-6B8E-C7399979CBCE}"/>
              </a:ext>
            </a:extLst>
          </p:cNvPr>
          <p:cNvSpPr/>
          <p:nvPr/>
        </p:nvSpPr>
        <p:spPr>
          <a:xfrm>
            <a:off x="9585946" y="2530764"/>
            <a:ext cx="1441718" cy="258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96FA1-BE4B-EF59-72DE-72AFE88783F6}"/>
              </a:ext>
            </a:extLst>
          </p:cNvPr>
          <p:cNvSpPr txBox="1"/>
          <p:nvPr/>
        </p:nvSpPr>
        <p:spPr>
          <a:xfrm>
            <a:off x="1057981" y="5481329"/>
            <a:ext cx="1007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Personal access tokens 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Tokens(classic)  Generate new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1147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- 3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AC674D-0563-772A-5F76-71AA74E2094B}"/>
              </a:ext>
            </a:extLst>
          </p:cNvPr>
          <p:cNvGrpSpPr/>
          <p:nvPr/>
        </p:nvGrpSpPr>
        <p:grpSpPr>
          <a:xfrm>
            <a:off x="1057981" y="802250"/>
            <a:ext cx="10076033" cy="6026726"/>
            <a:chOff x="1057981" y="802250"/>
            <a:chExt cx="10076033" cy="602672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631643-13BF-C76D-3CC5-54249E210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9695" y="802250"/>
              <a:ext cx="7992610" cy="602672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9D30D-C669-79CC-55C1-3D3D3E12270D}"/>
                </a:ext>
              </a:extLst>
            </p:cNvPr>
            <p:cNvSpPr/>
            <p:nvPr/>
          </p:nvSpPr>
          <p:spPr>
            <a:xfrm>
              <a:off x="4522198" y="2604700"/>
              <a:ext cx="3565162" cy="4654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E02637-37E4-317E-0592-B5D8CC93C844}"/>
                </a:ext>
              </a:extLst>
            </p:cNvPr>
            <p:cNvSpPr/>
            <p:nvPr/>
          </p:nvSpPr>
          <p:spPr>
            <a:xfrm>
              <a:off x="4601081" y="4181045"/>
              <a:ext cx="5386199" cy="11529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FF899F-1CB7-12AD-6B8E-C7399979CBCE}"/>
                </a:ext>
              </a:extLst>
            </p:cNvPr>
            <p:cNvSpPr/>
            <p:nvPr/>
          </p:nvSpPr>
          <p:spPr>
            <a:xfrm>
              <a:off x="4522198" y="3242496"/>
              <a:ext cx="2965722" cy="4654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A96FA1-BE4B-EF59-72DE-72AFE88783F6}"/>
                </a:ext>
              </a:extLst>
            </p:cNvPr>
            <p:cNvSpPr txBox="1"/>
            <p:nvPr/>
          </p:nvSpPr>
          <p:spPr>
            <a:xfrm>
              <a:off x="1057981" y="5481329"/>
              <a:ext cx="10076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FFFF00"/>
                  </a:highlight>
                </a:rPr>
                <a:t>Note </a:t>
              </a:r>
              <a:r>
                <a:rPr lang="en-US" altLang="ko-KR" dirty="0">
                  <a:highlight>
                    <a:srgbClr val="FFFF00"/>
                  </a:highlight>
                  <a:sym typeface="Wingdings" panose="05000000000000000000" pitchFamily="2" charset="2"/>
                </a:rPr>
                <a:t> Expiration  repo </a:t>
              </a:r>
              <a:r>
                <a:rPr lang="ko-KR" altLang="en-US" dirty="0">
                  <a:highlight>
                    <a:srgbClr val="FFFF00"/>
                  </a:highlight>
                  <a:sym typeface="Wingdings" panose="05000000000000000000" pitchFamily="2" charset="2"/>
                </a:rPr>
                <a:t>체크</a:t>
              </a:r>
              <a:endParaRPr lang="ko-KR" altLang="en-US" dirty="0">
                <a:highlight>
                  <a:srgbClr val="FFFF00"/>
                </a:highlight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077301-9B46-0F64-2C30-DE03B7EFD18F}"/>
              </a:ext>
            </a:extLst>
          </p:cNvPr>
          <p:cNvSpPr/>
          <p:nvPr/>
        </p:nvSpPr>
        <p:spPr>
          <a:xfrm>
            <a:off x="4679005" y="2850197"/>
            <a:ext cx="416870" cy="121603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7DF63-F12E-E056-6269-16853C75A76E}"/>
              </a:ext>
            </a:extLst>
          </p:cNvPr>
          <p:cNvSpPr txBox="1"/>
          <p:nvPr/>
        </p:nvSpPr>
        <p:spPr>
          <a:xfrm>
            <a:off x="4601081" y="2792400"/>
            <a:ext cx="1192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highlight>
                  <a:srgbClr val="FFFF00"/>
                </a:highlight>
              </a:rPr>
              <a:t>토큰명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778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364</TotalTime>
  <Words>389</Words>
  <Application>Microsoft Office PowerPoint</Application>
  <PresentationFormat>와이드스크린</PresentationFormat>
  <Paragraphs>48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Söhne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zahir7@outlook.kr</dc:creator>
  <cp:lastModifiedBy>태호 김</cp:lastModifiedBy>
  <cp:revision>14</cp:revision>
  <dcterms:created xsi:type="dcterms:W3CDTF">2023-01-10T16:13:44Z</dcterms:created>
  <dcterms:modified xsi:type="dcterms:W3CDTF">2023-07-07T04:13:40Z</dcterms:modified>
</cp:coreProperties>
</file>