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94660"/>
  </p:normalViewPr>
  <p:slideViewPr>
    <p:cSldViewPr snapToGrid="0">
      <p:cViewPr>
        <p:scale>
          <a:sx n="166" d="100"/>
          <a:sy n="166" d="100"/>
        </p:scale>
        <p:origin x="-178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1F759-E435-4FCC-8D83-EBA9DD566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A45031-42FB-3F43-E635-AE994E39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94F569-4BD1-1EC3-9DB6-D6C1516D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962A35-4DF8-8E36-3D37-D60235EF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1F6A11-E2C3-1E86-1672-89D38482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77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3D384-81B1-6628-5A5C-3629EF97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3524EC-04E7-98A5-4894-378E27ED4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86746B-9E33-85AB-C534-0FC701E5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ED5EB9-E4A0-42A5-12D4-13CC4905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5F57C-076D-0986-BF15-26AFF51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DC90A9-27A6-85B5-ABEB-894522F23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44E69A-E4C9-27C9-661F-D7F438CF4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52B089-7127-7CD8-9073-1426E7FE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96DC47-461B-83F6-266C-75714935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CA65D-3D9E-1FCD-CD95-2DDC53A4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9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372F0-6E7D-AF77-FCDC-180B30C1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88517-CD80-9C57-DE4D-9BB7E935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E1F6A-D286-5911-84C7-228FC0C8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C2AD1-C69B-D83D-35E6-1001CDF2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C78EDC-A8FE-E5AF-BE05-6FF4A538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1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7E533-F7BF-D252-971E-82B8BA60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C0E97B-81B1-1E7B-E94E-C3B8B439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D30565-8089-7EB8-2FD1-A7FFFDE1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8210ED-1AE4-98EF-8E22-248CEC9F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01386-E4C1-71A1-5EE4-45DD4286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35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D779F-A994-E946-DD11-A4DB67E1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E1BEC2-ECCE-1026-9377-5EF09DFDC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3C8C3F-B1A8-2FD4-64D7-F40972382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64D905-667A-1D0D-A63F-EABC7C41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7CB0FD-90D2-C39A-8D90-2F44EA56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E22D1D-B797-9A9B-92F8-3995804A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0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F61FF-2337-9916-C5C6-D85E4EFC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D61083-9127-346E-BE89-4FC1386F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400535-7BD9-3EF8-CC3B-682ABD98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0E2924-0326-D173-0E23-B2E37B55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C026DC-1D43-C22D-C4AD-D17ECA509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20F5DA-765C-2035-E50C-3E35041D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4CDA40-7FE1-3D8D-8457-C978FF16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69C14C7-B1E7-6011-CC44-25AA360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5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D0BFB-A2D4-C609-90FE-B2C85B76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E137FE-D05A-C1DB-CC4E-87C1D0E6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3FC969-05BC-C40F-3510-FB4E5093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6F25D1-E47D-D2A4-0A4B-2DD71CE2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86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08F52C-4D77-374C-BD08-4280D202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0DC260-AD32-AA17-1F7F-F857170D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A864D-7388-F242-E454-2DCECE78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45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53DBB-395E-942D-F470-46B97337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7A0CD-3C22-1315-148F-221A340B0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03306C-E072-41E9-C5FD-13AEDD50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6C7576-92DC-B012-09CF-0A919497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F33CCF-FE75-A171-EE59-78114E6A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E196CB-3B66-445C-2DC8-C5FD5D1F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84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303EE-5BCF-D38F-DB28-465E11348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61BF95-1C3A-EE35-172A-F6513A745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74DB0-8C49-B85F-4B4C-0AA09CBB3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AB01CC-BBF8-3F09-6D27-08772048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A637BE-7688-3EB7-D9C1-007D4008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FEB490-AE82-D4DF-03AE-F7429DEA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3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DD4031B-8C4C-42FF-D8C5-8CC14146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EEE312-29F6-F663-538C-E208C3F4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528DB9-8E9E-B6A4-34EC-8E264F0064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5E78-4666-40AC-BA8E-07A3D61EED57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2B07B4-BA47-F15B-9BFC-E65A2F9EE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77BA98-2404-B86A-C483-E23783423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C271-9FE8-4839-B600-48A21A2D5C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61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3592475-C7DC-7DD4-C551-38A15CF5BFCA}"/>
              </a:ext>
            </a:extLst>
          </p:cNvPr>
          <p:cNvSpPr/>
          <p:nvPr/>
        </p:nvSpPr>
        <p:spPr>
          <a:xfrm>
            <a:off x="1710202" y="3920838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473D1029-1005-5C3E-C5FD-3B2BD5A05CF7}"/>
              </a:ext>
            </a:extLst>
          </p:cNvPr>
          <p:cNvSpPr/>
          <p:nvPr/>
        </p:nvSpPr>
        <p:spPr>
          <a:xfrm rot="5400000">
            <a:off x="2443754" y="4548541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BDCDDCF-F7EE-2BA2-79D2-A4B2A8BD26BE}"/>
              </a:ext>
            </a:extLst>
          </p:cNvPr>
          <p:cNvSpPr/>
          <p:nvPr/>
        </p:nvSpPr>
        <p:spPr>
          <a:xfrm>
            <a:off x="1713345" y="2396836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FE651B0-7F31-0280-9B1C-34C03CBECBEC}"/>
              </a:ext>
            </a:extLst>
          </p:cNvPr>
          <p:cNvSpPr/>
          <p:nvPr/>
        </p:nvSpPr>
        <p:spPr>
          <a:xfrm>
            <a:off x="1713345" y="858981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61BDC7-324E-F309-94E0-466B9EB8A042}"/>
              </a:ext>
            </a:extLst>
          </p:cNvPr>
          <p:cNvSpPr/>
          <p:nvPr/>
        </p:nvSpPr>
        <p:spPr>
          <a:xfrm>
            <a:off x="1108364" y="858982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1</a:t>
            </a:r>
            <a:r>
              <a:rPr lang="zh-TW" altLang="en-US" dirty="0"/>
              <a:t>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A4E1A7-4FB7-63DD-F046-C6D86EAE82E6}"/>
              </a:ext>
            </a:extLst>
          </p:cNvPr>
          <p:cNvSpPr/>
          <p:nvPr/>
        </p:nvSpPr>
        <p:spPr>
          <a:xfrm>
            <a:off x="1108364" y="2396836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2</a:t>
            </a:r>
            <a:r>
              <a:rPr lang="zh-TW" altLang="en-US" dirty="0"/>
              <a:t>封面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95A9B7-B831-E50E-1AF9-E99B6A854FBE}"/>
              </a:ext>
            </a:extLst>
          </p:cNvPr>
          <p:cNvSpPr/>
          <p:nvPr/>
        </p:nvSpPr>
        <p:spPr>
          <a:xfrm>
            <a:off x="1108364" y="3920838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3</a:t>
            </a:r>
            <a:r>
              <a:rPr lang="zh-TW" altLang="en-US" dirty="0"/>
              <a:t>封面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998C32-A7B1-937F-0597-486A6AA13EB3}"/>
              </a:ext>
            </a:extLst>
          </p:cNvPr>
          <p:cNvSpPr txBox="1"/>
          <p:nvPr/>
        </p:nvSpPr>
        <p:spPr>
          <a:xfrm>
            <a:off x="1616364" y="5306292"/>
            <a:ext cx="32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51BBFBF-06DC-1307-6FFC-F8C8D0D3BF95}"/>
              </a:ext>
            </a:extLst>
          </p:cNvPr>
          <p:cNvSpPr/>
          <p:nvPr/>
        </p:nvSpPr>
        <p:spPr>
          <a:xfrm rot="5400000">
            <a:off x="2441077" y="1486684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9CA2726-32C4-DC7E-9487-DE7DDCD4668F}"/>
              </a:ext>
            </a:extLst>
          </p:cNvPr>
          <p:cNvSpPr/>
          <p:nvPr/>
        </p:nvSpPr>
        <p:spPr>
          <a:xfrm rot="5400000">
            <a:off x="2441444" y="3010686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17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5507-5D10-B2C6-164A-92D83E0AA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F21C04D1-1F05-08B1-AEC1-786C9789F6FA}"/>
              </a:ext>
            </a:extLst>
          </p:cNvPr>
          <p:cNvSpPr/>
          <p:nvPr/>
        </p:nvSpPr>
        <p:spPr>
          <a:xfrm>
            <a:off x="2167402" y="85898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AC5D6CD-21D3-B4F6-7E05-E79A2304344F}"/>
              </a:ext>
            </a:extLst>
          </p:cNvPr>
          <p:cNvSpPr/>
          <p:nvPr/>
        </p:nvSpPr>
        <p:spPr>
          <a:xfrm>
            <a:off x="1710202" y="3920838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0214DFE6-82E8-6177-EF23-13638942494E}"/>
              </a:ext>
            </a:extLst>
          </p:cNvPr>
          <p:cNvSpPr/>
          <p:nvPr/>
        </p:nvSpPr>
        <p:spPr>
          <a:xfrm rot="5400000">
            <a:off x="2443754" y="4548541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398CB25-AC2A-8B03-9D4A-E900B70FB97F}"/>
              </a:ext>
            </a:extLst>
          </p:cNvPr>
          <p:cNvSpPr/>
          <p:nvPr/>
        </p:nvSpPr>
        <p:spPr>
          <a:xfrm>
            <a:off x="1713345" y="2396836"/>
            <a:ext cx="914400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76E7FB-5EDB-8FE4-AA3B-C69F0A6F434D}"/>
              </a:ext>
            </a:extLst>
          </p:cNvPr>
          <p:cNvSpPr/>
          <p:nvPr/>
        </p:nvSpPr>
        <p:spPr>
          <a:xfrm>
            <a:off x="1108364" y="858982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1</a:t>
            </a:r>
            <a:r>
              <a:rPr lang="zh-TW" altLang="en-US" dirty="0"/>
              <a:t>封面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E51C7-ABF8-E0F0-13DE-BC94B0800C01}"/>
              </a:ext>
            </a:extLst>
          </p:cNvPr>
          <p:cNvSpPr/>
          <p:nvPr/>
        </p:nvSpPr>
        <p:spPr>
          <a:xfrm>
            <a:off x="1108364" y="2396836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2</a:t>
            </a:r>
            <a:r>
              <a:rPr lang="zh-TW" altLang="en-US" dirty="0"/>
              <a:t>封面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D219CB-E1B6-79CC-6BEB-0E56C7F9A3B6}"/>
              </a:ext>
            </a:extLst>
          </p:cNvPr>
          <p:cNvSpPr/>
          <p:nvPr/>
        </p:nvSpPr>
        <p:spPr>
          <a:xfrm>
            <a:off x="1108364" y="3920838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3</a:t>
            </a:r>
            <a:r>
              <a:rPr lang="zh-TW" altLang="en-US" dirty="0"/>
              <a:t>封面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6A4536-E1BA-D28B-2DC3-0A64CCD7AE3B}"/>
              </a:ext>
            </a:extLst>
          </p:cNvPr>
          <p:cNvSpPr txBox="1"/>
          <p:nvPr/>
        </p:nvSpPr>
        <p:spPr>
          <a:xfrm>
            <a:off x="1616364" y="5306292"/>
            <a:ext cx="32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69FE9C8-7795-245B-7CB1-0569FD370F49}"/>
              </a:ext>
            </a:extLst>
          </p:cNvPr>
          <p:cNvSpPr/>
          <p:nvPr/>
        </p:nvSpPr>
        <p:spPr>
          <a:xfrm rot="5400000">
            <a:off x="2441444" y="3010686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19E1B04B-3599-64D5-2C7D-D1CAE140C072}"/>
              </a:ext>
            </a:extLst>
          </p:cNvPr>
          <p:cNvSpPr/>
          <p:nvPr/>
        </p:nvSpPr>
        <p:spPr>
          <a:xfrm rot="5400000">
            <a:off x="8969987" y="148668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27AA400D-98FF-94AC-48BC-8D77BD4E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97295"/>
              </p:ext>
            </p:extLst>
          </p:nvPr>
        </p:nvGraphicFramePr>
        <p:xfrm>
          <a:off x="2538055" y="112683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CE7A4E5-C09D-0528-A9A7-04AD59AEC5CF}"/>
              </a:ext>
            </a:extLst>
          </p:cNvPr>
          <p:cNvSpPr/>
          <p:nvPr/>
        </p:nvSpPr>
        <p:spPr>
          <a:xfrm>
            <a:off x="2538055" y="89629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6A5EF93-62BA-ABF0-C1F8-FF4E9B28D486}"/>
              </a:ext>
            </a:extLst>
          </p:cNvPr>
          <p:cNvSpPr txBox="1"/>
          <p:nvPr/>
        </p:nvSpPr>
        <p:spPr>
          <a:xfrm>
            <a:off x="6081605" y="14078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0BC92BD-477E-F614-C9AC-7D7D5FA1B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51265"/>
              </p:ext>
            </p:extLst>
          </p:nvPr>
        </p:nvGraphicFramePr>
        <p:xfrm>
          <a:off x="6545193" y="112683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25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4CD6B-F58B-934F-CDFD-112D7EDCA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0B73731-B919-9804-C838-40FD5FD1C59E}"/>
              </a:ext>
            </a:extLst>
          </p:cNvPr>
          <p:cNvSpPr/>
          <p:nvPr/>
        </p:nvSpPr>
        <p:spPr>
          <a:xfrm>
            <a:off x="2167402" y="85898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6EE6FB-ED74-ED2F-3C80-3685A35DB930}"/>
              </a:ext>
            </a:extLst>
          </p:cNvPr>
          <p:cNvSpPr/>
          <p:nvPr/>
        </p:nvSpPr>
        <p:spPr>
          <a:xfrm>
            <a:off x="1108364" y="858982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1</a:t>
            </a:r>
            <a:r>
              <a:rPr lang="zh-TW" altLang="en-US" dirty="0"/>
              <a:t>封面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BF7846-05BB-11E3-38BB-5AC432665F07}"/>
              </a:ext>
            </a:extLst>
          </p:cNvPr>
          <p:cNvSpPr txBox="1"/>
          <p:nvPr/>
        </p:nvSpPr>
        <p:spPr>
          <a:xfrm>
            <a:off x="1616364" y="5306292"/>
            <a:ext cx="32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7D6D584-DD92-F408-7B5F-FF030629D1C6}"/>
              </a:ext>
            </a:extLst>
          </p:cNvPr>
          <p:cNvSpPr/>
          <p:nvPr/>
        </p:nvSpPr>
        <p:spPr>
          <a:xfrm rot="5400000">
            <a:off x="8969987" y="148668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848766F-A5FC-F25F-AD0F-5D8252EF37B7}"/>
              </a:ext>
            </a:extLst>
          </p:cNvPr>
          <p:cNvGraphicFramePr>
            <a:graphicFrameLocks noGrp="1"/>
          </p:cNvGraphicFramePr>
          <p:nvPr/>
        </p:nvGraphicFramePr>
        <p:xfrm>
          <a:off x="2538055" y="112683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DEE23DC3-DC4C-5B92-E98D-87648DF8DFBB}"/>
              </a:ext>
            </a:extLst>
          </p:cNvPr>
          <p:cNvSpPr/>
          <p:nvPr/>
        </p:nvSpPr>
        <p:spPr>
          <a:xfrm>
            <a:off x="2538055" y="89629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25C4ED8-A15D-1C37-CCC6-3D04F9C46B3E}"/>
              </a:ext>
            </a:extLst>
          </p:cNvPr>
          <p:cNvSpPr txBox="1"/>
          <p:nvPr/>
        </p:nvSpPr>
        <p:spPr>
          <a:xfrm>
            <a:off x="6081605" y="14078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81E4C5B-10F1-5EED-4564-AF63C7E33B67}"/>
              </a:ext>
            </a:extLst>
          </p:cNvPr>
          <p:cNvGraphicFramePr>
            <a:graphicFrameLocks noGrp="1"/>
          </p:cNvGraphicFramePr>
          <p:nvPr/>
        </p:nvGraphicFramePr>
        <p:xfrm>
          <a:off x="6545193" y="112683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98603262-2AC8-215D-A2E2-8D2102A55C55}"/>
              </a:ext>
            </a:extLst>
          </p:cNvPr>
          <p:cNvSpPr/>
          <p:nvPr/>
        </p:nvSpPr>
        <p:spPr>
          <a:xfrm>
            <a:off x="2167402" y="240203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7424C445-792E-464F-87BB-3A0B84D157AD}"/>
              </a:ext>
            </a:extLst>
          </p:cNvPr>
          <p:cNvSpPr/>
          <p:nvPr/>
        </p:nvSpPr>
        <p:spPr>
          <a:xfrm rot="5400000">
            <a:off x="8969987" y="302973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1042099-76A6-3CF5-D027-7EAFB08FF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18596"/>
              </p:ext>
            </p:extLst>
          </p:nvPr>
        </p:nvGraphicFramePr>
        <p:xfrm>
          <a:off x="2538055" y="266988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1CAA7752-5E04-ACA5-E88B-3CBFC688EF78}"/>
              </a:ext>
            </a:extLst>
          </p:cNvPr>
          <p:cNvSpPr/>
          <p:nvPr/>
        </p:nvSpPr>
        <p:spPr>
          <a:xfrm>
            <a:off x="2538055" y="243934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BFFD695-5756-3676-5D1D-F06123639A7E}"/>
              </a:ext>
            </a:extLst>
          </p:cNvPr>
          <p:cNvSpPr txBox="1"/>
          <p:nvPr/>
        </p:nvSpPr>
        <p:spPr>
          <a:xfrm>
            <a:off x="6081605" y="29509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7EAFE7C-DE06-8D04-B7E1-BE9E78474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588111"/>
              </p:ext>
            </p:extLst>
          </p:nvPr>
        </p:nvGraphicFramePr>
        <p:xfrm>
          <a:off x="6545193" y="266988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FFEC6219-E083-9003-712D-6F2749FBD7B0}"/>
              </a:ext>
            </a:extLst>
          </p:cNvPr>
          <p:cNvSpPr/>
          <p:nvPr/>
        </p:nvSpPr>
        <p:spPr>
          <a:xfrm>
            <a:off x="1108364" y="2396836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2</a:t>
            </a:r>
            <a:r>
              <a:rPr lang="zh-TW" altLang="en-US" dirty="0"/>
              <a:t>封面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F933805-684E-B9B5-27D8-45A784D3D175}"/>
              </a:ext>
            </a:extLst>
          </p:cNvPr>
          <p:cNvSpPr/>
          <p:nvPr/>
        </p:nvSpPr>
        <p:spPr>
          <a:xfrm>
            <a:off x="2167402" y="391564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69F0E1DA-5DFA-9B0D-B299-F77532DDE1A5}"/>
              </a:ext>
            </a:extLst>
          </p:cNvPr>
          <p:cNvSpPr/>
          <p:nvPr/>
        </p:nvSpPr>
        <p:spPr>
          <a:xfrm rot="5400000">
            <a:off x="8969987" y="454334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95657E40-B544-8C21-3FDA-FF6A9F52A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53223"/>
              </p:ext>
            </p:extLst>
          </p:nvPr>
        </p:nvGraphicFramePr>
        <p:xfrm>
          <a:off x="2538055" y="418349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6376D596-A228-F971-A728-C08DB9C0FFF8}"/>
              </a:ext>
            </a:extLst>
          </p:cNvPr>
          <p:cNvSpPr/>
          <p:nvPr/>
        </p:nvSpPr>
        <p:spPr>
          <a:xfrm>
            <a:off x="2538055" y="395295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D319D81-C3D8-9AB1-18D3-49821987FEE1}"/>
              </a:ext>
            </a:extLst>
          </p:cNvPr>
          <p:cNvSpPr txBox="1"/>
          <p:nvPr/>
        </p:nvSpPr>
        <p:spPr>
          <a:xfrm>
            <a:off x="6081605" y="44645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6830392-17AB-4B01-5330-66DE840F7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56337"/>
              </p:ext>
            </p:extLst>
          </p:nvPr>
        </p:nvGraphicFramePr>
        <p:xfrm>
          <a:off x="6545193" y="418349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1B547C-6E6E-6E03-92B4-7EDC370E9C84}"/>
              </a:ext>
            </a:extLst>
          </p:cNvPr>
          <p:cNvSpPr/>
          <p:nvPr/>
        </p:nvSpPr>
        <p:spPr>
          <a:xfrm>
            <a:off x="1108364" y="3920838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3</a:t>
            </a:r>
            <a:r>
              <a:rPr lang="zh-TW" altLang="en-US" dirty="0"/>
              <a:t>封面</a:t>
            </a:r>
          </a:p>
        </p:txBody>
      </p:sp>
    </p:spTree>
    <p:extLst>
      <p:ext uri="{BB962C8B-B14F-4D97-AF65-F5344CB8AC3E}">
        <p14:creationId xmlns:p14="http://schemas.microsoft.com/office/powerpoint/2010/main" val="273964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D4A2E-8CB4-1219-5448-9E6858902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3F7C0082-1AF1-5D1A-7E06-9C1653DB1AB4}"/>
              </a:ext>
            </a:extLst>
          </p:cNvPr>
          <p:cNvSpPr txBox="1"/>
          <p:nvPr/>
        </p:nvSpPr>
        <p:spPr>
          <a:xfrm>
            <a:off x="1616364" y="5306292"/>
            <a:ext cx="32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  <a:p>
            <a:r>
              <a:rPr lang="en-US" altLang="zh-TW" dirty="0"/>
              <a:t>.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ED3FDEF-4B83-03E0-C3BD-550CC91E9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2187"/>
              </p:ext>
            </p:extLst>
          </p:nvPr>
        </p:nvGraphicFramePr>
        <p:xfrm>
          <a:off x="2538055" y="112683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2018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13+1/13+1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1/10</a:t>
                      </a:r>
                      <a:r>
                        <a:rPr lang="zh-TW" altLang="en-US" sz="800" dirty="0"/>
                        <a:t> </a:t>
                      </a:r>
                      <a:r>
                        <a:rPr lang="en-US" altLang="zh-TW" sz="800" dirty="0"/>
                        <a:t>-</a:t>
                      </a:r>
                      <a:r>
                        <a:rPr lang="zh-TW" altLang="en-US" sz="800" dirty="0"/>
                        <a:t> </a:t>
                      </a:r>
                      <a:r>
                        <a:rPr lang="en-US" altLang="zh-TW" sz="800" dirty="0"/>
                        <a:t>4/4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10/10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0AD84E74-9586-FD86-90B5-9844D6E1EA85}"/>
              </a:ext>
            </a:extLst>
          </p:cNvPr>
          <p:cNvSpPr/>
          <p:nvPr/>
        </p:nvSpPr>
        <p:spPr>
          <a:xfrm>
            <a:off x="2538055" y="89629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紫羅蘭永恆花園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C409B-F1B2-CFDE-923B-4050BAB2F5CC}"/>
              </a:ext>
            </a:extLst>
          </p:cNvPr>
          <p:cNvSpPr txBox="1"/>
          <p:nvPr/>
        </p:nvSpPr>
        <p:spPr>
          <a:xfrm>
            <a:off x="6081605" y="140788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9E1A36DF-AE1B-81D5-C6D0-CD6BB1D4D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71804"/>
              </p:ext>
            </p:extLst>
          </p:nvPr>
        </p:nvGraphicFramePr>
        <p:xfrm>
          <a:off x="6545193" y="112683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800" dirty="0"/>
                        <a:t>10/10</a:t>
                      </a:r>
                      <a:endParaRPr lang="zh-TW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8" name="矩形: 圓角 7">
            <a:extLst>
              <a:ext uri="{FF2B5EF4-FFF2-40B4-BE49-F238E27FC236}">
                <a16:creationId xmlns:a16="http://schemas.microsoft.com/office/drawing/2014/main" id="{A8654EB1-B890-7A28-9F67-B8934F9C7ACE}"/>
              </a:ext>
            </a:extLst>
          </p:cNvPr>
          <p:cNvSpPr/>
          <p:nvPr/>
        </p:nvSpPr>
        <p:spPr>
          <a:xfrm>
            <a:off x="2167402" y="240203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F4C8877-FA5B-70DE-C20A-F5C244A04D81}"/>
              </a:ext>
            </a:extLst>
          </p:cNvPr>
          <p:cNvSpPr/>
          <p:nvPr/>
        </p:nvSpPr>
        <p:spPr>
          <a:xfrm rot="5400000">
            <a:off x="8969987" y="302973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A964E46-CB8E-2184-6A50-8AE72EEEC1C9}"/>
              </a:ext>
            </a:extLst>
          </p:cNvPr>
          <p:cNvGraphicFramePr>
            <a:graphicFrameLocks noGrp="1"/>
          </p:cNvGraphicFramePr>
          <p:nvPr/>
        </p:nvGraphicFramePr>
        <p:xfrm>
          <a:off x="2538055" y="266988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88B2DCC7-915F-6FEC-702F-1863778E0F56}"/>
              </a:ext>
            </a:extLst>
          </p:cNvPr>
          <p:cNvSpPr/>
          <p:nvPr/>
        </p:nvSpPr>
        <p:spPr>
          <a:xfrm>
            <a:off x="2538055" y="243934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A225D68-322B-C669-BFAA-3D7101E0ABEE}"/>
              </a:ext>
            </a:extLst>
          </p:cNvPr>
          <p:cNvSpPr txBox="1"/>
          <p:nvPr/>
        </p:nvSpPr>
        <p:spPr>
          <a:xfrm>
            <a:off x="6081605" y="295093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3BDF5BF-1FF8-1D9E-573E-96F04AFDA4B5}"/>
              </a:ext>
            </a:extLst>
          </p:cNvPr>
          <p:cNvGraphicFramePr>
            <a:graphicFrameLocks noGrp="1"/>
          </p:cNvGraphicFramePr>
          <p:nvPr/>
        </p:nvGraphicFramePr>
        <p:xfrm>
          <a:off x="6545193" y="266988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C1600288-F2D6-B247-0DE6-2D05588111A0}"/>
              </a:ext>
            </a:extLst>
          </p:cNvPr>
          <p:cNvSpPr/>
          <p:nvPr/>
        </p:nvSpPr>
        <p:spPr>
          <a:xfrm>
            <a:off x="1108364" y="2396836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2</a:t>
            </a:r>
            <a:r>
              <a:rPr lang="zh-TW" altLang="en-US" dirty="0"/>
              <a:t>封面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CC4F4AE-1298-5B50-D3B1-789C84EA60CD}"/>
              </a:ext>
            </a:extLst>
          </p:cNvPr>
          <p:cNvSpPr/>
          <p:nvPr/>
        </p:nvSpPr>
        <p:spPr>
          <a:xfrm>
            <a:off x="2167402" y="3915642"/>
            <a:ext cx="6985834" cy="138545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E97C0A09-C291-2F9C-6783-F08F50D1184B}"/>
              </a:ext>
            </a:extLst>
          </p:cNvPr>
          <p:cNvSpPr/>
          <p:nvPr/>
        </p:nvSpPr>
        <p:spPr>
          <a:xfrm rot="5400000">
            <a:off x="8969987" y="4543345"/>
            <a:ext cx="193225" cy="130048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A5577DCD-23B0-7968-D12A-E65FED6B2AA4}"/>
              </a:ext>
            </a:extLst>
          </p:cNvPr>
          <p:cNvGraphicFramePr>
            <a:graphicFrameLocks noGrp="1"/>
          </p:cNvGraphicFramePr>
          <p:nvPr/>
        </p:nvGraphicFramePr>
        <p:xfrm>
          <a:off x="2538055" y="4183495"/>
          <a:ext cx="3537993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1342953069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第一季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第二季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年份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看過的集數</a:t>
                      </a:r>
                      <a:r>
                        <a:rPr lang="en-US" altLang="zh-TW" sz="800" dirty="0"/>
                        <a:t>/</a:t>
                      </a:r>
                      <a:r>
                        <a:rPr lang="zh-TW" altLang="en-US" sz="800" dirty="0"/>
                        <a:t>總集數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播放日期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r>
                        <a:rPr lang="zh-TW" altLang="en-US" sz="800" dirty="0"/>
                        <a:t>評分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DCBFD614-4A7F-8959-435D-31A3EFDE13BB}"/>
              </a:ext>
            </a:extLst>
          </p:cNvPr>
          <p:cNvSpPr/>
          <p:nvPr/>
        </p:nvSpPr>
        <p:spPr>
          <a:xfrm>
            <a:off x="2538055" y="3952956"/>
            <a:ext cx="6365800" cy="1797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800" dirty="0">
                <a:solidFill>
                  <a:schemeClr val="tx1"/>
                </a:solidFill>
              </a:rPr>
              <a:t>動畫名稱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82B2CB-A516-6DB8-FB8A-C599411B6608}"/>
              </a:ext>
            </a:extLst>
          </p:cNvPr>
          <p:cNvSpPr txBox="1"/>
          <p:nvPr/>
        </p:nvSpPr>
        <p:spPr>
          <a:xfrm>
            <a:off x="6081605" y="44645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22802A1-ED02-1AD9-6CD6-5E756D6639C6}"/>
              </a:ext>
            </a:extLst>
          </p:cNvPr>
          <p:cNvGraphicFramePr>
            <a:graphicFrameLocks noGrp="1"/>
          </p:cNvGraphicFramePr>
          <p:nvPr/>
        </p:nvGraphicFramePr>
        <p:xfrm>
          <a:off x="6545193" y="4183495"/>
          <a:ext cx="2358662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331">
                  <a:extLst>
                    <a:ext uri="{9D8B030D-6E8A-4147-A177-3AD203B41FA5}">
                      <a16:colId xmlns:a16="http://schemas.microsoft.com/office/drawing/2014/main" val="4200197467"/>
                    </a:ext>
                  </a:extLst>
                </a:gridCol>
                <a:gridCol w="1179331">
                  <a:extLst>
                    <a:ext uri="{9D8B030D-6E8A-4147-A177-3AD203B41FA5}">
                      <a16:colId xmlns:a16="http://schemas.microsoft.com/office/drawing/2014/main" val="24894230"/>
                    </a:ext>
                  </a:extLst>
                </a:gridCol>
              </a:tblGrid>
              <a:tr h="161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800" dirty="0"/>
                        <a:t>第</a:t>
                      </a:r>
                      <a:r>
                        <a:rPr lang="en-US" altLang="zh-TW" sz="800" dirty="0"/>
                        <a:t>n</a:t>
                      </a:r>
                      <a:r>
                        <a:rPr lang="zh-TW" altLang="en-US" sz="800" dirty="0"/>
                        <a:t>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800" dirty="0"/>
                        <a:t>總評分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3699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8076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523591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029816"/>
                  </a:ext>
                </a:extLst>
              </a:tr>
              <a:tr h="161329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6655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672A45E-401E-5AB7-F2FB-058A32B44895}"/>
              </a:ext>
            </a:extLst>
          </p:cNvPr>
          <p:cNvSpPr/>
          <p:nvPr/>
        </p:nvSpPr>
        <p:spPr>
          <a:xfrm>
            <a:off x="1108364" y="3920838"/>
            <a:ext cx="1339272" cy="13854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作品</a:t>
            </a:r>
            <a:r>
              <a:rPr lang="en-US" altLang="zh-TW" dirty="0"/>
              <a:t>3</a:t>
            </a:r>
            <a:r>
              <a:rPr lang="zh-TW" altLang="en-US" dirty="0"/>
              <a:t>封面</a:t>
            </a:r>
          </a:p>
        </p:txBody>
      </p:sp>
    </p:spTree>
    <p:extLst>
      <p:ext uri="{BB962C8B-B14F-4D97-AF65-F5344CB8AC3E}">
        <p14:creationId xmlns:p14="http://schemas.microsoft.com/office/powerpoint/2010/main" val="343332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寬螢幕</PresentationFormat>
  <Paragraphs>98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勝幅 林</dc:creator>
  <cp:lastModifiedBy>勝幅 林</cp:lastModifiedBy>
  <cp:revision>1</cp:revision>
  <dcterms:created xsi:type="dcterms:W3CDTF">2025-02-24T14:56:43Z</dcterms:created>
  <dcterms:modified xsi:type="dcterms:W3CDTF">2025-02-24T14:56:52Z</dcterms:modified>
</cp:coreProperties>
</file>