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5" r:id="rId2"/>
    <p:sldMasterId id="2147483676" r:id="rId3"/>
  </p:sldMasterIdLst>
  <p:notesMasterIdLst>
    <p:notesMasterId r:id="rId12"/>
  </p:notesMasterIdLst>
  <p:sldIdLst>
    <p:sldId id="256" r:id="rId4"/>
    <p:sldId id="364" r:id="rId5"/>
    <p:sldId id="344" r:id="rId6"/>
    <p:sldId id="352" r:id="rId7"/>
    <p:sldId id="401" r:id="rId8"/>
    <p:sldId id="402" r:id="rId9"/>
    <p:sldId id="404" r:id="rId10"/>
    <p:sldId id="399" r:id="rId11"/>
  </p:sldIdLst>
  <p:sldSz cx="9144000" cy="5715000" type="screen16x10"/>
  <p:notesSz cx="6858000" cy="9144000"/>
  <p:defaultTextStyle>
    <a:defPPr>
      <a:defRPr lang="mk-MK"/>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76">
          <p15:clr>
            <a:srgbClr val="A4A3A4"/>
          </p15:clr>
        </p15:guide>
        <p15:guide id="2" pos="500">
          <p15:clr>
            <a:srgbClr val="A4A3A4"/>
          </p15:clr>
        </p15:guide>
        <p15:guide id="3" pos="52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00"/>
    <a:srgbClr val="FAC83C"/>
    <a:srgbClr val="F0B41E"/>
    <a:srgbClr val="32B4B4"/>
    <a:srgbClr val="14AAF0"/>
    <a:srgbClr val="1A1A1A"/>
    <a:srgbClr val="A70A0A"/>
    <a:srgbClr val="1F8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96" autoAdjust="0"/>
  </p:normalViewPr>
  <p:slideViewPr>
    <p:cSldViewPr>
      <p:cViewPr varScale="1">
        <p:scale>
          <a:sx n="112" d="100"/>
          <a:sy n="112" d="100"/>
        </p:scale>
        <p:origin x="1584" y="108"/>
      </p:cViewPr>
      <p:guideLst>
        <p:guide orient="horz" pos="1176"/>
        <p:guide pos="500"/>
        <p:guide pos="5262"/>
      </p:guideLst>
    </p:cSldViewPr>
  </p:slideViewPr>
  <p:notesTextViewPr>
    <p:cViewPr>
      <p:scale>
        <a:sx n="100" d="100"/>
        <a:sy n="100" d="100"/>
      </p:scale>
      <p:origin x="0" y="0"/>
    </p:cViewPr>
  </p:notesText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Header Placeholder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zh-CN" altLang="en-US"/>
          </a:p>
        </p:txBody>
      </p:sp>
      <p:sp>
        <p:nvSpPr>
          <p:cNvPr id="4099"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D30E4CC9-3FC0-4EA8-B793-4C784C1C4151}" type="datetimeFigureOut">
              <a:rPr lang="zh-CN" altLang="en-US"/>
              <a:pPr/>
              <a:t>2017/5/8</a:t>
            </a:fld>
            <a:endParaRPr lang="mk-MK" altLang="en-US"/>
          </a:p>
        </p:txBody>
      </p:sp>
      <p:sp>
        <p:nvSpPr>
          <p:cNvPr id="4100" name="Slide Image Placeholder 3"/>
          <p:cNvSpPr>
            <a:spLocks noGrp="1" noRot="1" noChangeAspect="1" noChangeArrowheads="1"/>
          </p:cNvSpPr>
          <p:nvPr>
            <p:ph type="sldImg" idx="2"/>
          </p:nvPr>
        </p:nvSpPr>
        <p:spPr bwMode="auto">
          <a:xfrm>
            <a:off x="685800" y="685800"/>
            <a:ext cx="5486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Notes Placeholder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smtClean="0"/>
          </a:p>
        </p:txBody>
      </p:sp>
      <p:sp>
        <p:nvSpPr>
          <p:cNvPr id="4102"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zh-CN" altLang="en-US"/>
          </a:p>
        </p:txBody>
      </p:sp>
      <p:sp>
        <p:nvSpPr>
          <p:cNvPr id="4103"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A14E4AC-26B7-40FE-88A7-329E12DC643F}" type="slidenum">
              <a:rPr lang="zh-CN" altLang="en-US"/>
              <a:pPr/>
              <a:t>‹#›</a:t>
            </a:fld>
            <a:endParaRPr lang="mk-MK" altLang="en-US"/>
          </a:p>
        </p:txBody>
      </p:sp>
    </p:spTree>
    <p:extLst>
      <p:ext uri="{BB962C8B-B14F-4D97-AF65-F5344CB8AC3E}">
        <p14:creationId xmlns:p14="http://schemas.microsoft.com/office/powerpoint/2010/main" val="6675609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14E4AC-26B7-40FE-88A7-329E12DC643F}" type="slidenum">
              <a:rPr lang="zh-CN" altLang="en-US" smtClean="0"/>
              <a:pPr/>
              <a:t>1</a:t>
            </a:fld>
            <a:endParaRPr lang="mk-MK" altLang="en-US"/>
          </a:p>
        </p:txBody>
      </p:sp>
    </p:spTree>
    <p:extLst>
      <p:ext uri="{BB962C8B-B14F-4D97-AF65-F5344CB8AC3E}">
        <p14:creationId xmlns:p14="http://schemas.microsoft.com/office/powerpoint/2010/main" val="334910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14E4AC-26B7-40FE-88A7-329E12DC643F}" type="slidenum">
              <a:rPr lang="zh-CN" altLang="en-US" smtClean="0"/>
              <a:pPr/>
              <a:t>2</a:t>
            </a:fld>
            <a:endParaRPr lang="mk-MK" altLang="en-US"/>
          </a:p>
        </p:txBody>
      </p:sp>
    </p:spTree>
    <p:extLst>
      <p:ext uri="{BB962C8B-B14F-4D97-AF65-F5344CB8AC3E}">
        <p14:creationId xmlns:p14="http://schemas.microsoft.com/office/powerpoint/2010/main" val="303493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mn-ea"/>
                <a:cs typeface="+mn-cs"/>
              </a:rPr>
              <a:t>First, let me introduce</a:t>
            </a:r>
            <a:r>
              <a:rPr lang="en-US" altLang="zh-CN" sz="1200" b="0" i="0" kern="1200" baseline="0" dirty="0" smtClean="0">
                <a:solidFill>
                  <a:schemeClr val="tx1"/>
                </a:solidFill>
                <a:effectLst/>
                <a:latin typeface="Calibri" panose="020F0502020204030204" pitchFamily="34" charset="0"/>
                <a:ea typeface="+mn-ea"/>
                <a:cs typeface="+mn-cs"/>
              </a:rPr>
              <a:t> this website. </a:t>
            </a:r>
            <a:r>
              <a:rPr lang="en-US" altLang="zh-CN" sz="1200" b="0" i="0" kern="1200" baseline="0" dirty="0" err="1" smtClean="0">
                <a:solidFill>
                  <a:schemeClr val="tx1"/>
                </a:solidFill>
                <a:effectLst/>
                <a:latin typeface="Calibri" panose="020F0502020204030204" pitchFamily="34" charset="0"/>
                <a:ea typeface="+mn-ea"/>
                <a:cs typeface="+mn-cs"/>
              </a:rPr>
              <a:t>Bilibili</a:t>
            </a:r>
            <a:r>
              <a:rPr lang="en-US" altLang="zh-CN" sz="1200" b="0" i="0" kern="1200" baseline="0" dirty="0" smtClean="0">
                <a:solidFill>
                  <a:schemeClr val="tx1"/>
                </a:solidFill>
                <a:effectLst/>
                <a:latin typeface="Calibri" panose="020F0502020204030204" pitchFamily="34" charset="0"/>
                <a:ea typeface="+mn-ea"/>
                <a:cs typeface="+mn-cs"/>
              </a:rPr>
              <a:t> is a video sharing website themed around anime, manga , game, music and other topics based in China. Having developed from 2009, they have created a great achievement: three millions daily view and 350 thousand daily active users. And they are niche website and their target users are people who enjoy ACG culture that means anima, comic and games. </a:t>
            </a:r>
            <a:r>
              <a:rPr lang="en-US" altLang="zh-CN" sz="1200" b="0" i="0" kern="1200" dirty="0" smtClean="0">
                <a:solidFill>
                  <a:schemeClr val="tx1"/>
                </a:solidFill>
                <a:effectLst/>
                <a:latin typeface="Calibri" panose="020F0502020204030204" pitchFamily="34" charset="0"/>
                <a:ea typeface="+mn-ea"/>
                <a:cs typeface="+mn-cs"/>
              </a:rPr>
              <a:t>Because</a:t>
            </a:r>
            <a:r>
              <a:rPr lang="en-US" altLang="zh-CN" sz="1200" b="0" i="0" kern="1200" baseline="0" dirty="0" smtClean="0">
                <a:solidFill>
                  <a:schemeClr val="tx1"/>
                </a:solidFill>
                <a:effectLst/>
                <a:latin typeface="Calibri" panose="020F0502020204030204" pitchFamily="34" charset="0"/>
                <a:ea typeface="+mn-ea"/>
                <a:cs typeface="+mn-cs"/>
              </a:rPr>
              <a:t> </a:t>
            </a:r>
            <a:r>
              <a:rPr lang="en-US" altLang="zh-CN" sz="1200" b="0" i="0" kern="1200" dirty="0" smtClean="0">
                <a:solidFill>
                  <a:schemeClr val="tx1"/>
                </a:solidFill>
                <a:effectLst/>
                <a:latin typeface="Calibri" panose="020F0502020204030204" pitchFamily="34" charset="0"/>
                <a:ea typeface="+mn-ea"/>
                <a:cs typeface="+mn-cs"/>
              </a:rPr>
              <a:t>a strong economic and cultural connection exists between anime, manga and games in the </a:t>
            </a:r>
            <a:r>
              <a:rPr lang="en-US" altLang="zh-CN" sz="1200" b="1" i="0" kern="1200" dirty="0" smtClean="0">
                <a:solidFill>
                  <a:schemeClr val="tx1"/>
                </a:solidFill>
                <a:effectLst/>
                <a:latin typeface="Calibri" panose="020F0502020204030204" pitchFamily="34" charset="0"/>
                <a:ea typeface="+mn-ea"/>
                <a:cs typeface="+mn-cs"/>
              </a:rPr>
              <a:t>Japanese</a:t>
            </a:r>
            <a:r>
              <a:rPr lang="en-US" altLang="zh-CN" sz="1200" b="0" i="0" kern="1200" dirty="0" smtClean="0">
                <a:solidFill>
                  <a:schemeClr val="tx1"/>
                </a:solidFill>
                <a:effectLst/>
                <a:latin typeface="Calibri" panose="020F0502020204030204" pitchFamily="34" charset="0"/>
                <a:ea typeface="+mn-ea"/>
                <a:cs typeface="+mn-cs"/>
              </a:rPr>
              <a:t> market, ACG is used to describe this phenomenon in relative fields. As</a:t>
            </a:r>
            <a:r>
              <a:rPr lang="en-US" altLang="zh-CN" sz="1200" b="0" i="0" kern="1200" baseline="0" dirty="0" smtClean="0">
                <a:solidFill>
                  <a:schemeClr val="tx1"/>
                </a:solidFill>
                <a:effectLst/>
                <a:latin typeface="Calibri" panose="020F0502020204030204" pitchFamily="34" charset="0"/>
                <a:ea typeface="+mn-ea"/>
                <a:cs typeface="+mn-cs"/>
              </a:rPr>
              <a:t> I said, this website is a very interesting and successful website, not only because of their high daily views and active users, but also they have a extremely high user engagement and user retention. </a:t>
            </a:r>
          </a:p>
          <a:p>
            <a:endParaRPr lang="en-US" altLang="zh-CN" sz="1200" b="0" i="0" kern="1200" baseline="0" dirty="0" smtClean="0">
              <a:solidFill>
                <a:schemeClr val="tx1"/>
              </a:solidFill>
              <a:effectLst/>
              <a:latin typeface="Calibri" panose="020F0502020204030204" pitchFamily="34" charset="0"/>
              <a:ea typeface="+mn-ea"/>
              <a:cs typeface="+mn-cs"/>
            </a:endParaRPr>
          </a:p>
          <a:p>
            <a:r>
              <a:rPr lang="en-US" altLang="zh-CN" sz="1200" b="0" i="0" kern="1200" baseline="0" dirty="0" smtClean="0">
                <a:solidFill>
                  <a:schemeClr val="tx1"/>
                </a:solidFill>
                <a:effectLst/>
                <a:latin typeface="Calibri" panose="020F0502020204030204" pitchFamily="34" charset="0"/>
                <a:ea typeface="+mn-ea"/>
                <a:cs typeface="+mn-cs"/>
              </a:rPr>
              <a:t>Today I searched the most popular video on both </a:t>
            </a:r>
            <a:r>
              <a:rPr lang="en-US" altLang="zh-CN" sz="1200" b="0" i="0" kern="1200" baseline="0" dirty="0" err="1" smtClean="0">
                <a:solidFill>
                  <a:schemeClr val="tx1"/>
                </a:solidFill>
                <a:effectLst/>
                <a:latin typeface="Calibri" panose="020F0502020204030204" pitchFamily="34" charset="0"/>
                <a:ea typeface="+mn-ea"/>
                <a:cs typeface="+mn-cs"/>
              </a:rPr>
              <a:t>youtube</a:t>
            </a:r>
            <a:r>
              <a:rPr lang="en-US" altLang="zh-CN" sz="1200" b="0" i="0" kern="1200" baseline="0" dirty="0" smtClean="0">
                <a:solidFill>
                  <a:schemeClr val="tx1"/>
                </a:solidFill>
                <a:effectLst/>
                <a:latin typeface="Calibri" panose="020F0502020204030204" pitchFamily="34" charset="0"/>
                <a:ea typeface="+mn-ea"/>
                <a:cs typeface="+mn-cs"/>
              </a:rPr>
              <a:t> and </a:t>
            </a:r>
            <a:r>
              <a:rPr lang="en-US" altLang="zh-CN" sz="1200" b="0" i="0" kern="1200" baseline="0" dirty="0" err="1" smtClean="0">
                <a:solidFill>
                  <a:schemeClr val="tx1"/>
                </a:solidFill>
                <a:effectLst/>
                <a:latin typeface="Calibri" panose="020F0502020204030204" pitchFamily="34" charset="0"/>
                <a:ea typeface="+mn-ea"/>
                <a:cs typeface="+mn-cs"/>
              </a:rPr>
              <a:t>bilibili</a:t>
            </a:r>
            <a:r>
              <a:rPr lang="en-US" altLang="zh-CN" sz="1200" b="0" i="0" kern="1200" baseline="0" dirty="0" smtClean="0">
                <a:solidFill>
                  <a:schemeClr val="tx1"/>
                </a:solidFill>
                <a:effectLst/>
                <a:latin typeface="Calibri" panose="020F0502020204030204" pitchFamily="34" charset="0"/>
                <a:ea typeface="+mn-ea"/>
                <a:cs typeface="+mn-cs"/>
              </a:rPr>
              <a:t>. Currently : Thor trailer on </a:t>
            </a:r>
            <a:r>
              <a:rPr lang="en-US" altLang="zh-CN" sz="1200" b="0" i="0" kern="1200" baseline="0" dirty="0" err="1" smtClean="0">
                <a:solidFill>
                  <a:schemeClr val="tx1"/>
                </a:solidFill>
                <a:effectLst/>
                <a:latin typeface="Calibri" panose="020F0502020204030204" pitchFamily="34" charset="0"/>
                <a:ea typeface="+mn-ea"/>
                <a:cs typeface="+mn-cs"/>
              </a:rPr>
              <a:t>youtube</a:t>
            </a:r>
            <a:r>
              <a:rPr lang="en-US" altLang="zh-CN" sz="1200" b="0" i="0" kern="1200" baseline="0" dirty="0" smtClean="0">
                <a:solidFill>
                  <a:schemeClr val="tx1"/>
                </a:solidFill>
                <a:effectLst/>
                <a:latin typeface="Calibri" panose="020F0502020204030204" pitchFamily="34" charset="0"/>
                <a:ea typeface="+mn-ea"/>
                <a:cs typeface="+mn-cs"/>
              </a:rPr>
              <a:t> has 12 million views and thirty six thousand comments. On the other hand, a game d video on </a:t>
            </a:r>
            <a:r>
              <a:rPr lang="en-US" altLang="zh-CN" sz="1200" b="0" i="0" kern="1200" baseline="0" dirty="0" err="1" smtClean="0">
                <a:solidFill>
                  <a:schemeClr val="tx1"/>
                </a:solidFill>
                <a:effectLst/>
                <a:latin typeface="Calibri" panose="020F0502020204030204" pitchFamily="34" charset="0"/>
                <a:ea typeface="+mn-ea"/>
                <a:cs typeface="+mn-cs"/>
              </a:rPr>
              <a:t>bilibilki</a:t>
            </a:r>
            <a:r>
              <a:rPr lang="en-US" altLang="zh-CN" sz="1200" b="0" i="0" kern="1200" baseline="0" dirty="0" smtClean="0">
                <a:solidFill>
                  <a:schemeClr val="tx1"/>
                </a:solidFill>
                <a:effectLst/>
                <a:latin typeface="Calibri" panose="020F0502020204030204" pitchFamily="34" charset="0"/>
                <a:ea typeface="+mn-ea"/>
                <a:cs typeface="+mn-cs"/>
              </a:rPr>
              <a:t> only got 1 million views but 40 thousand </a:t>
            </a:r>
            <a:r>
              <a:rPr lang="en-US" altLang="zh-CN" sz="1200" b="0" i="0" kern="1200" baseline="0" dirty="0" err="1" smtClean="0">
                <a:solidFill>
                  <a:schemeClr val="tx1"/>
                </a:solidFill>
                <a:effectLst/>
                <a:latin typeface="Calibri" panose="020F0502020204030204" pitchFamily="34" charset="0"/>
                <a:ea typeface="+mn-ea"/>
                <a:cs typeface="+mn-cs"/>
              </a:rPr>
              <a:t>danmu</a:t>
            </a:r>
            <a:r>
              <a:rPr lang="en-US" altLang="zh-CN" sz="1200" b="0" i="0" kern="1200" baseline="0" dirty="0" smtClean="0">
                <a:solidFill>
                  <a:schemeClr val="tx1"/>
                </a:solidFill>
                <a:effectLst/>
                <a:latin typeface="Calibri" panose="020F0502020204030204" pitchFamily="34" charset="0"/>
                <a:ea typeface="+mn-ea"/>
                <a:cs typeface="+mn-cs"/>
              </a:rPr>
              <a:t>.  </a:t>
            </a:r>
          </a:p>
          <a:p>
            <a:endParaRPr lang="en-US" altLang="zh-CN" sz="1200" b="0" i="0" kern="1200" baseline="0" dirty="0" smtClean="0">
              <a:solidFill>
                <a:schemeClr val="tx1"/>
              </a:solidFill>
              <a:effectLst/>
              <a:latin typeface="Calibri" panose="020F0502020204030204" pitchFamily="34" charset="0"/>
              <a:ea typeface="+mn-ea"/>
              <a:cs typeface="+mn-cs"/>
            </a:endParaRPr>
          </a:p>
          <a:p>
            <a:r>
              <a:rPr lang="en-US" altLang="zh-CN" sz="1200" b="0" i="0" kern="1200" baseline="0" dirty="0" smtClean="0">
                <a:solidFill>
                  <a:schemeClr val="tx1"/>
                </a:solidFill>
                <a:effectLst/>
                <a:latin typeface="Calibri" panose="020F0502020204030204" pitchFamily="34" charset="0"/>
                <a:ea typeface="+mn-ea"/>
                <a:cs typeface="+mn-cs"/>
              </a:rPr>
              <a:t>Roughly, you can see, </a:t>
            </a:r>
            <a:r>
              <a:rPr lang="en-US" altLang="zh-CN" sz="1200" b="0" i="0" kern="1200" baseline="0" dirty="0" err="1" smtClean="0">
                <a:solidFill>
                  <a:schemeClr val="tx1"/>
                </a:solidFill>
                <a:effectLst/>
                <a:latin typeface="Calibri" panose="020F0502020204030204" pitchFamily="34" charset="0"/>
                <a:ea typeface="+mn-ea"/>
                <a:cs typeface="+mn-cs"/>
              </a:rPr>
              <a:t>bilibili</a:t>
            </a:r>
            <a:r>
              <a:rPr lang="en-US" altLang="zh-CN" sz="1200" b="0" i="0" kern="1200" baseline="0" dirty="0" smtClean="0">
                <a:solidFill>
                  <a:schemeClr val="tx1"/>
                </a:solidFill>
                <a:effectLst/>
                <a:latin typeface="Calibri" panose="020F0502020204030204" pitchFamily="34" charset="0"/>
                <a:ea typeface="+mn-ea"/>
                <a:cs typeface="+mn-cs"/>
              </a:rPr>
              <a:t> has ten times user engagement than </a:t>
            </a:r>
            <a:r>
              <a:rPr lang="en-US" altLang="zh-CN" sz="1200" b="0" i="0" kern="1200" baseline="0" dirty="0" err="1" smtClean="0">
                <a:solidFill>
                  <a:schemeClr val="tx1"/>
                </a:solidFill>
                <a:effectLst/>
                <a:latin typeface="Calibri" panose="020F0502020204030204" pitchFamily="34" charset="0"/>
                <a:ea typeface="+mn-ea"/>
                <a:cs typeface="+mn-cs"/>
              </a:rPr>
              <a:t>youtube</a:t>
            </a:r>
            <a:r>
              <a:rPr lang="en-US" altLang="zh-CN" sz="1200" b="0" i="0" kern="1200" baseline="0" dirty="0" smtClean="0">
                <a:solidFill>
                  <a:schemeClr val="tx1"/>
                </a:solidFill>
                <a:effectLst/>
                <a:latin typeface="Calibri" panose="020F0502020204030204" pitchFamily="34" charset="0"/>
                <a:ea typeface="+mn-ea"/>
                <a:cs typeface="+mn-cs"/>
              </a:rPr>
              <a:t>. That’s one reason why I focus on this website</a:t>
            </a:r>
            <a:endParaRPr lang="zh-CN" altLang="en-US" dirty="0"/>
          </a:p>
        </p:txBody>
      </p:sp>
      <p:sp>
        <p:nvSpPr>
          <p:cNvPr id="4" name="灯片编号占位符 3"/>
          <p:cNvSpPr>
            <a:spLocks noGrp="1"/>
          </p:cNvSpPr>
          <p:nvPr>
            <p:ph type="sldNum" sz="quarter" idx="10"/>
          </p:nvPr>
        </p:nvSpPr>
        <p:spPr/>
        <p:txBody>
          <a:bodyPr/>
          <a:lstStyle/>
          <a:p>
            <a:fld id="{1A14E4AC-26B7-40FE-88A7-329E12DC643F}" type="slidenum">
              <a:rPr lang="zh-CN" altLang="en-US" smtClean="0"/>
              <a:pPr/>
              <a:t>3</a:t>
            </a:fld>
            <a:endParaRPr lang="mk-MK" altLang="en-US"/>
          </a:p>
        </p:txBody>
      </p:sp>
    </p:spTree>
    <p:extLst>
      <p:ext uri="{BB962C8B-B14F-4D97-AF65-F5344CB8AC3E}">
        <p14:creationId xmlns:p14="http://schemas.microsoft.com/office/powerpoint/2010/main" val="415581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000" dirty="0" smtClean="0"/>
              <a:t>And next:</a:t>
            </a:r>
            <a:r>
              <a:rPr lang="en-US" altLang="zh-CN" sz="2000" baseline="0" dirty="0" smtClean="0"/>
              <a:t> what is </a:t>
            </a:r>
            <a:r>
              <a:rPr lang="en-US" altLang="zh-CN" sz="2000" baseline="0" dirty="0" err="1" smtClean="0"/>
              <a:t>danmu</a:t>
            </a:r>
            <a:r>
              <a:rPr lang="en-US" altLang="zh-CN" sz="2000" baseline="0" dirty="0" smtClean="0"/>
              <a:t>. Literally, </a:t>
            </a:r>
            <a:r>
              <a:rPr lang="en-US" altLang="zh-CN" sz="2000" baseline="0" dirty="0" err="1" smtClean="0"/>
              <a:t>danmu</a:t>
            </a:r>
            <a:r>
              <a:rPr lang="en-US" altLang="zh-CN" sz="2000" baseline="0" dirty="0" smtClean="0"/>
              <a:t> is “bullet”, </a:t>
            </a:r>
            <a:r>
              <a:rPr lang="en-US" altLang="zh-CN" sz="2000" dirty="0" smtClean="0"/>
              <a:t>a kind of comment function that enable audience to “shoot” their comments immediately onto the video they’re watching,</a:t>
            </a:r>
            <a:r>
              <a:rPr lang="en-US" altLang="zh-CN" sz="2000" baseline="0" dirty="0" smtClean="0"/>
              <a:t> usually on the top of the video.</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000" baseline="0" dirty="0" smtClean="0">
                <a:solidFill>
                  <a:srgbClr val="000000"/>
                </a:solidFill>
                <a:ea typeface="幼圆" panose="02010509060101010101" pitchFamily="49" charset="-122"/>
                <a:sym typeface="Arial" panose="020B0604020202020204" pitchFamily="34" charset="0"/>
              </a:rPr>
              <a:t>It has multiple advantages: </a:t>
            </a:r>
            <a:r>
              <a:rPr lang="en-US" altLang="zh-CN" sz="2000" baseline="0" dirty="0" err="1" smtClean="0">
                <a:solidFill>
                  <a:srgbClr val="000000"/>
                </a:solidFill>
                <a:ea typeface="幼圆" panose="02010509060101010101" pitchFamily="49" charset="-122"/>
                <a:sym typeface="Arial" panose="020B0604020202020204" pitchFamily="34" charset="0"/>
              </a:rPr>
              <a:t>danmu</a:t>
            </a:r>
            <a:r>
              <a:rPr lang="en-US" altLang="zh-CN" sz="2000" baseline="0" dirty="0" smtClean="0">
                <a:solidFill>
                  <a:srgbClr val="000000"/>
                </a:solidFill>
                <a:ea typeface="幼圆" panose="02010509060101010101" pitchFamily="49" charset="-122"/>
                <a:sym typeface="Arial" panose="020B0604020202020204" pitchFamily="34" charset="0"/>
              </a:rPr>
              <a:t> function creates chat room experience in which users feel like watching and playing together with others, even they watched the video not in the same time. So there is a high synchronization with other users. In addition, when using typical comments  under the video, people have to describe what scene they are trying to discuss before making their real comments. However, when using </a:t>
            </a:r>
            <a:r>
              <a:rPr lang="en-US" altLang="zh-CN" sz="2000" baseline="0" dirty="0" err="1" smtClean="0">
                <a:solidFill>
                  <a:srgbClr val="000000"/>
                </a:solidFill>
                <a:ea typeface="幼圆" panose="02010509060101010101" pitchFamily="49" charset="-122"/>
                <a:sym typeface="Arial" panose="020B0604020202020204" pitchFamily="34" charset="0"/>
              </a:rPr>
              <a:t>danmu</a:t>
            </a:r>
            <a:r>
              <a:rPr lang="en-US" altLang="zh-CN" sz="2000" baseline="0" dirty="0" smtClean="0">
                <a:solidFill>
                  <a:srgbClr val="000000"/>
                </a:solidFill>
                <a:ea typeface="幼圆" panose="02010509060101010101" pitchFamily="49" charset="-122"/>
                <a:sym typeface="Arial" panose="020B0604020202020204" pitchFamily="34" charset="0"/>
              </a:rPr>
              <a:t>, the comments are on the perfect timing and users don’t need to describe what their comments about.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2000" baseline="0" dirty="0" smtClean="0">
              <a:solidFill>
                <a:srgbClr val="000000"/>
              </a:solidFill>
              <a:ea typeface="幼圆" panose="02010509060101010101" pitchFamily="49" charset="-122"/>
              <a:sym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000" dirty="0" smtClean="0">
                <a:solidFill>
                  <a:srgbClr val="000000"/>
                </a:solidFill>
                <a:ea typeface="幼圆" panose="02010509060101010101" pitchFamily="49" charset="-122"/>
                <a:sym typeface="Arial" panose="020B0604020202020204" pitchFamily="34" charset="0"/>
              </a:rPr>
              <a:t>And then, because of </a:t>
            </a:r>
            <a:r>
              <a:rPr lang="en-US" altLang="zh-CN" sz="2000" dirty="0" err="1" smtClean="0">
                <a:solidFill>
                  <a:srgbClr val="000000"/>
                </a:solidFill>
                <a:ea typeface="幼圆" panose="02010509060101010101" pitchFamily="49" charset="-122"/>
                <a:sym typeface="Arial" panose="020B0604020202020204" pitchFamily="34" charset="0"/>
              </a:rPr>
              <a:t>danmu</a:t>
            </a:r>
            <a:r>
              <a:rPr lang="en-US" altLang="zh-CN" sz="2000" dirty="0" smtClean="0">
                <a:solidFill>
                  <a:srgbClr val="000000"/>
                </a:solidFill>
                <a:ea typeface="幼圆" panose="02010509060101010101" pitchFamily="49" charset="-122"/>
                <a:sym typeface="Arial" panose="020B0604020202020204" pitchFamily="34" charset="0"/>
              </a:rPr>
              <a:t>, the video can always attract users’ attention.</a:t>
            </a:r>
            <a:r>
              <a:rPr lang="en-US" altLang="zh-CN" sz="2000" baseline="0" dirty="0" smtClean="0">
                <a:solidFill>
                  <a:srgbClr val="000000"/>
                </a:solidFill>
                <a:ea typeface="幼圆" panose="02010509060101010101" pitchFamily="49" charset="-122"/>
                <a:sym typeface="Arial" panose="020B0604020202020204" pitchFamily="34" charset="0"/>
              </a:rPr>
              <a:t> From my own experience, not all videos can attract audience attention from the beginning to the end. Some plots are boring and audience can go to the bathroom. However, with </a:t>
            </a:r>
            <a:r>
              <a:rPr lang="en-US" altLang="zh-CN" sz="2000" baseline="0" dirty="0" err="1" smtClean="0">
                <a:solidFill>
                  <a:srgbClr val="000000"/>
                </a:solidFill>
                <a:ea typeface="幼圆" panose="02010509060101010101" pitchFamily="49" charset="-122"/>
                <a:sym typeface="Arial" panose="020B0604020202020204" pitchFamily="34" charset="0"/>
              </a:rPr>
              <a:t>danmu</a:t>
            </a:r>
            <a:r>
              <a:rPr lang="en-US" altLang="zh-CN" sz="2000" baseline="0" dirty="0" smtClean="0">
                <a:solidFill>
                  <a:srgbClr val="000000"/>
                </a:solidFill>
                <a:ea typeface="幼圆" panose="02010509060101010101" pitchFamily="49" charset="-122"/>
                <a:sym typeface="Arial" panose="020B0604020202020204" pitchFamily="34" charset="0"/>
              </a:rPr>
              <a:t>, when people feel boring and want to close the video, they can read the </a:t>
            </a:r>
            <a:r>
              <a:rPr lang="en-US" altLang="zh-CN" sz="2000" baseline="0" dirty="0" err="1" smtClean="0">
                <a:solidFill>
                  <a:srgbClr val="000000"/>
                </a:solidFill>
                <a:ea typeface="幼圆" panose="02010509060101010101" pitchFamily="49" charset="-122"/>
                <a:sym typeface="Arial" panose="020B0604020202020204" pitchFamily="34" charset="0"/>
              </a:rPr>
              <a:t>danmu</a:t>
            </a:r>
            <a:r>
              <a:rPr lang="en-US" altLang="zh-CN" sz="2000" baseline="0" dirty="0" smtClean="0">
                <a:solidFill>
                  <a:srgbClr val="000000"/>
                </a:solidFill>
                <a:ea typeface="幼圆" panose="02010509060101010101" pitchFamily="49" charset="-122"/>
                <a:sym typeface="Arial" panose="020B0604020202020204" pitchFamily="34" charset="0"/>
              </a:rPr>
              <a:t> and go back to the video after a few seconds. As a result, </a:t>
            </a:r>
            <a:r>
              <a:rPr lang="en-US" altLang="zh-CN" sz="2000" baseline="0" dirty="0" err="1" smtClean="0">
                <a:solidFill>
                  <a:srgbClr val="000000"/>
                </a:solidFill>
                <a:ea typeface="幼圆" panose="02010509060101010101" pitchFamily="49" charset="-122"/>
                <a:sym typeface="Arial" panose="020B0604020202020204" pitchFamily="34" charset="0"/>
              </a:rPr>
              <a:t>danmu</a:t>
            </a:r>
            <a:r>
              <a:rPr lang="en-US" altLang="zh-CN" sz="2000" baseline="0" dirty="0" smtClean="0">
                <a:solidFill>
                  <a:srgbClr val="000000"/>
                </a:solidFill>
                <a:ea typeface="幼圆" panose="02010509060101010101" pitchFamily="49" charset="-122"/>
                <a:sym typeface="Arial" panose="020B0604020202020204" pitchFamily="34" charset="0"/>
              </a:rPr>
              <a:t> improve user engagement and help to build a website culture. </a:t>
            </a:r>
            <a:endParaRPr lang="en-US" altLang="zh-CN" sz="2000" dirty="0" smtClean="0">
              <a:solidFill>
                <a:srgbClr val="000000"/>
              </a:solidFill>
              <a:ea typeface="幼圆" panose="02010509060101010101" pitchFamily="49" charset="-122"/>
              <a:sym typeface="Arial" panose="020B0604020202020204" pitchFamily="34" charset="0"/>
            </a:endParaRPr>
          </a:p>
          <a:p>
            <a:endParaRPr lang="en-US" altLang="zh-CN" sz="2000" dirty="0" smtClean="0">
              <a:solidFill>
                <a:srgbClr val="000000"/>
              </a:solidFill>
              <a:ea typeface="幼圆" panose="02010509060101010101" pitchFamily="49" charset="-122"/>
            </a:endParaRPr>
          </a:p>
          <a:p>
            <a:endParaRPr lang="en-US" altLang="zh-CN" sz="2000" dirty="0" smtClean="0">
              <a:solidFill>
                <a:srgbClr val="000000"/>
              </a:solidFill>
              <a:ea typeface="幼圆" panose="02010509060101010101" pitchFamily="49" charset="-122"/>
            </a:endParaRPr>
          </a:p>
          <a:p>
            <a:r>
              <a:rPr lang="en-US" altLang="zh-CN" sz="2000" dirty="0" smtClean="0">
                <a:solidFill>
                  <a:srgbClr val="000000"/>
                </a:solidFill>
                <a:ea typeface="幼圆" panose="02010509060101010101" pitchFamily="49" charset="-122"/>
              </a:rPr>
              <a:t>Effect:</a:t>
            </a:r>
          </a:p>
          <a:p>
            <a:pPr lvl="1"/>
            <a:r>
              <a:rPr lang="en-US" altLang="zh-CN" sz="2000" dirty="0" smtClean="0"/>
              <a:t>Creates a chat room experience in which users feel like watching and playing together with others</a:t>
            </a:r>
          </a:p>
          <a:p>
            <a:pPr lvl="1"/>
            <a:r>
              <a:rPr lang="en-US" altLang="zh-CN" sz="2000" dirty="0" smtClean="0"/>
              <a:t>High synchronization with other users</a:t>
            </a:r>
          </a:p>
          <a:p>
            <a:pPr lvl="1"/>
            <a:r>
              <a:rPr lang="en-US" altLang="zh-CN" sz="2000" dirty="0" smtClean="0"/>
              <a:t>Comments on appropriate timing</a:t>
            </a:r>
          </a:p>
          <a:p>
            <a:pPr lvl="1"/>
            <a:r>
              <a:rPr lang="en-US" altLang="zh-CN" sz="2000" dirty="0" smtClean="0"/>
              <a:t>Always attract users’ attention</a:t>
            </a:r>
          </a:p>
          <a:p>
            <a:pPr lvl="1"/>
            <a:r>
              <a:rPr lang="en-US" altLang="zh-CN" sz="2000" dirty="0" smtClean="0"/>
              <a:t>Improve user engagement</a:t>
            </a:r>
          </a:p>
        </p:txBody>
      </p:sp>
      <p:sp>
        <p:nvSpPr>
          <p:cNvPr id="4" name="灯片编号占位符 3"/>
          <p:cNvSpPr>
            <a:spLocks noGrp="1"/>
          </p:cNvSpPr>
          <p:nvPr>
            <p:ph type="sldNum" sz="quarter" idx="10"/>
          </p:nvPr>
        </p:nvSpPr>
        <p:spPr/>
        <p:txBody>
          <a:bodyPr/>
          <a:lstStyle/>
          <a:p>
            <a:fld id="{1A14E4AC-26B7-40FE-88A7-329E12DC643F}" type="slidenum">
              <a:rPr lang="zh-CN" altLang="en-US" smtClean="0"/>
              <a:pPr/>
              <a:t>4</a:t>
            </a:fld>
            <a:endParaRPr lang="mk-MK" altLang="en-US"/>
          </a:p>
        </p:txBody>
      </p:sp>
    </p:spTree>
    <p:extLst>
      <p:ext uri="{BB962C8B-B14F-4D97-AF65-F5344CB8AC3E}">
        <p14:creationId xmlns:p14="http://schemas.microsoft.com/office/powerpoint/2010/main" val="2622314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Higher sentiment analysis score, the</a:t>
            </a:r>
            <a:r>
              <a:rPr lang="en-US" altLang="zh-CN" baseline="0" dirty="0" smtClean="0"/>
              <a:t> length of </a:t>
            </a:r>
            <a:r>
              <a:rPr lang="en-US" altLang="zh-CN" baseline="0" dirty="0" err="1" smtClean="0"/>
              <a:t>danmu</a:t>
            </a:r>
            <a:r>
              <a:rPr lang="en-US" altLang="zh-CN" baseline="0" dirty="0" smtClean="0"/>
              <a:t> should be short </a:t>
            </a:r>
          </a:p>
          <a:p>
            <a:r>
              <a:rPr lang="en-US" altLang="zh-CN" baseline="0" dirty="0" smtClean="0"/>
              <a:t> different pattern based on word frequency </a:t>
            </a:r>
          </a:p>
          <a:p>
            <a:r>
              <a:rPr lang="en-US" altLang="zh-CN" baseline="0" dirty="0" smtClean="0"/>
              <a:t>Even they should have different aim </a:t>
            </a:r>
            <a:endParaRPr lang="zh-CN" altLang="en-US" dirty="0"/>
          </a:p>
        </p:txBody>
      </p:sp>
      <p:sp>
        <p:nvSpPr>
          <p:cNvPr id="4" name="灯片编号占位符 3"/>
          <p:cNvSpPr>
            <a:spLocks noGrp="1"/>
          </p:cNvSpPr>
          <p:nvPr>
            <p:ph type="sldNum" sz="quarter" idx="10"/>
          </p:nvPr>
        </p:nvSpPr>
        <p:spPr/>
        <p:txBody>
          <a:bodyPr/>
          <a:lstStyle/>
          <a:p>
            <a:fld id="{1A14E4AC-26B7-40FE-88A7-329E12DC643F}" type="slidenum">
              <a:rPr lang="zh-CN" altLang="en-US" smtClean="0"/>
              <a:pPr/>
              <a:t>5</a:t>
            </a:fld>
            <a:endParaRPr lang="mk-MK" altLang="en-US"/>
          </a:p>
        </p:txBody>
      </p:sp>
    </p:spTree>
    <p:extLst>
      <p:ext uri="{BB962C8B-B14F-4D97-AF65-F5344CB8AC3E}">
        <p14:creationId xmlns:p14="http://schemas.microsoft.com/office/powerpoint/2010/main" val="361137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00050"/>
            <a:r>
              <a:rPr lang="en-US" altLang="zh-CN" sz="1200" dirty="0" smtClean="0"/>
              <a:t>Sentiment</a:t>
            </a:r>
            <a:r>
              <a:rPr lang="en-US" altLang="zh-CN" sz="1200" baseline="0" dirty="0" smtClean="0"/>
              <a:t> analysis, </a:t>
            </a:r>
            <a:r>
              <a:rPr lang="en-US" altLang="zh-CN" sz="1200" dirty="0" smtClean="0"/>
              <a:t>two sample t-test, word frequency</a:t>
            </a:r>
          </a:p>
        </p:txBody>
      </p:sp>
      <p:sp>
        <p:nvSpPr>
          <p:cNvPr id="4" name="灯片编号占位符 3"/>
          <p:cNvSpPr>
            <a:spLocks noGrp="1"/>
          </p:cNvSpPr>
          <p:nvPr>
            <p:ph type="sldNum" sz="quarter" idx="10"/>
          </p:nvPr>
        </p:nvSpPr>
        <p:spPr/>
        <p:txBody>
          <a:bodyPr/>
          <a:lstStyle/>
          <a:p>
            <a:fld id="{1A14E4AC-26B7-40FE-88A7-329E12DC643F}" type="slidenum">
              <a:rPr lang="zh-CN" altLang="en-US" smtClean="0"/>
              <a:pPr/>
              <a:t>6</a:t>
            </a:fld>
            <a:endParaRPr lang="mk-MK" altLang="en-US"/>
          </a:p>
        </p:txBody>
      </p:sp>
    </p:spTree>
    <p:extLst>
      <p:ext uri="{BB962C8B-B14F-4D97-AF65-F5344CB8AC3E}">
        <p14:creationId xmlns:p14="http://schemas.microsoft.com/office/powerpoint/2010/main" val="504538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Gaming category </a:t>
            </a:r>
            <a:r>
              <a:rPr lang="zh-CN" altLang="en-US" dirty="0" smtClean="0"/>
              <a:t>人气主播</a:t>
            </a:r>
            <a:endParaRPr lang="en-US" altLang="zh-CN" dirty="0" smtClean="0"/>
          </a:p>
          <a:p>
            <a:r>
              <a:rPr lang="zh-CN" altLang="en-US" dirty="0" smtClean="0"/>
              <a:t>中文分词 和英语不一样 更加取决于字典</a:t>
            </a:r>
            <a:endParaRPr lang="en-US" altLang="zh-CN" dirty="0" smtClean="0"/>
          </a:p>
          <a:p>
            <a:r>
              <a:rPr lang="en-US" altLang="zh-CN" dirty="0" smtClean="0"/>
              <a:t>Dictionary</a:t>
            </a:r>
            <a:r>
              <a:rPr lang="en-US" altLang="zh-CN" baseline="0" dirty="0" smtClean="0"/>
              <a:t>-based </a:t>
            </a:r>
            <a:r>
              <a:rPr lang="en-US" altLang="zh-CN" baseline="0" dirty="0" err="1" smtClean="0"/>
              <a:t>sentimeny</a:t>
            </a:r>
            <a:r>
              <a:rPr lang="en-US" altLang="zh-CN" baseline="0" dirty="0" smtClean="0"/>
              <a:t> analysis  </a:t>
            </a:r>
            <a:r>
              <a:rPr lang="zh-CN" altLang="en-US" baseline="0" dirty="0" smtClean="0"/>
              <a:t>的结果取决于字典本身   （而我给的字典是来自于</a:t>
            </a:r>
            <a:r>
              <a:rPr lang="en-US" altLang="zh-CN" baseline="0" dirty="0" smtClean="0"/>
              <a:t>twitter</a:t>
            </a:r>
            <a:r>
              <a:rPr lang="zh-CN" altLang="en-US" baseline="0" dirty="0" smtClean="0"/>
              <a:t>的，和视频播放的情况不太一样）</a:t>
            </a:r>
            <a:endParaRPr lang="zh-CN" altLang="en-US" dirty="0"/>
          </a:p>
        </p:txBody>
      </p:sp>
      <p:sp>
        <p:nvSpPr>
          <p:cNvPr id="4" name="灯片编号占位符 3"/>
          <p:cNvSpPr>
            <a:spLocks noGrp="1"/>
          </p:cNvSpPr>
          <p:nvPr>
            <p:ph type="sldNum" sz="quarter" idx="10"/>
          </p:nvPr>
        </p:nvSpPr>
        <p:spPr/>
        <p:txBody>
          <a:bodyPr/>
          <a:lstStyle/>
          <a:p>
            <a:fld id="{1A14E4AC-26B7-40FE-88A7-329E12DC643F}" type="slidenum">
              <a:rPr lang="zh-CN" altLang="en-US" smtClean="0"/>
              <a:pPr/>
              <a:t>7</a:t>
            </a:fld>
            <a:endParaRPr lang="mk-MK" altLang="en-US"/>
          </a:p>
        </p:txBody>
      </p:sp>
    </p:spTree>
    <p:extLst>
      <p:ext uri="{BB962C8B-B14F-4D97-AF65-F5344CB8AC3E}">
        <p14:creationId xmlns:p14="http://schemas.microsoft.com/office/powerpoint/2010/main" val="106302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038"/>
            <a:ext cx="6858000" cy="1990725"/>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1963"/>
            <a:ext cx="6858000" cy="137953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F10E7EAD-3787-4FA7-983B-109EF0EC758D}" type="slidenum">
              <a:rPr lang="zh-CN" altLang="en-US"/>
              <a:pPr/>
              <a:t>‹#›</a:t>
            </a:fld>
            <a:endParaRPr lang="mk-MK" altLang="en-US"/>
          </a:p>
        </p:txBody>
      </p:sp>
    </p:spTree>
    <p:extLst>
      <p:ext uri="{BB962C8B-B14F-4D97-AF65-F5344CB8AC3E}">
        <p14:creationId xmlns:p14="http://schemas.microsoft.com/office/powerpoint/2010/main" val="246260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96BAF5DE-3108-4C8D-BD90-FF237DBDAA0D}" type="slidenum">
              <a:rPr lang="zh-CN" altLang="en-US"/>
              <a:pPr/>
              <a:t>‹#›</a:t>
            </a:fld>
            <a:endParaRPr lang="mk-MK" altLang="en-US"/>
          </a:p>
        </p:txBody>
      </p:sp>
    </p:spTree>
    <p:extLst>
      <p:ext uri="{BB962C8B-B14F-4D97-AF65-F5344CB8AC3E}">
        <p14:creationId xmlns:p14="http://schemas.microsoft.com/office/powerpoint/2010/main" val="268605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62713" y="685800"/>
            <a:ext cx="1889125" cy="4343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92163" y="685800"/>
            <a:ext cx="5518150" cy="4343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6C1B2CE-348D-47E0-9901-0214FAB00FA7}" type="slidenum">
              <a:rPr lang="zh-CN" altLang="en-US"/>
              <a:pPr/>
              <a:t>‹#›</a:t>
            </a:fld>
            <a:endParaRPr lang="mk-MK" altLang="en-US"/>
          </a:p>
        </p:txBody>
      </p:sp>
    </p:spTree>
    <p:extLst>
      <p:ext uri="{BB962C8B-B14F-4D97-AF65-F5344CB8AC3E}">
        <p14:creationId xmlns:p14="http://schemas.microsoft.com/office/powerpoint/2010/main" val="3524040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038"/>
            <a:ext cx="6858000" cy="1990725"/>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1963"/>
            <a:ext cx="6858000" cy="1379537"/>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18672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520825"/>
            <a:ext cx="7886700" cy="36274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13901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5575"/>
            <a:ext cx="7886700" cy="237648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4288"/>
            <a:ext cx="7886700" cy="125095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34366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20825"/>
            <a:ext cx="3867150" cy="36274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0825"/>
            <a:ext cx="3867150" cy="36274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881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04800"/>
            <a:ext cx="7886700" cy="11049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401763"/>
            <a:ext cx="3868737" cy="6858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087563"/>
            <a:ext cx="3868737" cy="30702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401763"/>
            <a:ext cx="3887788" cy="6858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087563"/>
            <a:ext cx="3887788" cy="30702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551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10714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002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81000"/>
            <a:ext cx="2949575" cy="13335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822325"/>
            <a:ext cx="4629150" cy="40624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714500"/>
            <a:ext cx="2949575" cy="3176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98539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E4BF3DDB-4313-4898-BB32-FAB659329DAF}" type="slidenum">
              <a:rPr lang="zh-CN" altLang="en-US"/>
              <a:pPr/>
              <a:t>‹#›</a:t>
            </a:fld>
            <a:endParaRPr lang="mk-MK" altLang="en-US"/>
          </a:p>
        </p:txBody>
      </p:sp>
    </p:spTree>
    <p:extLst>
      <p:ext uri="{BB962C8B-B14F-4D97-AF65-F5344CB8AC3E}">
        <p14:creationId xmlns:p14="http://schemas.microsoft.com/office/powerpoint/2010/main" val="20132546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81000"/>
            <a:ext cx="2949575" cy="13335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822325"/>
            <a:ext cx="4629150" cy="406241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714500"/>
            <a:ext cx="2949575" cy="3176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198431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520825"/>
            <a:ext cx="7886700" cy="36274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7654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1520825"/>
            <a:ext cx="1971675" cy="3627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520825"/>
            <a:ext cx="5762625" cy="36274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83539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038"/>
            <a:ext cx="6858000" cy="1990725"/>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1963"/>
            <a:ext cx="6858000" cy="137953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5" name="灯片编号占位符 4"/>
          <p:cNvSpPr>
            <a:spLocks noGrp="1"/>
          </p:cNvSpPr>
          <p:nvPr>
            <p:ph type="sldNum" sz="quarter" idx="11"/>
          </p:nvPr>
        </p:nvSpPr>
        <p:spPr/>
        <p:txBody>
          <a:bodyPr/>
          <a:lstStyle>
            <a:lvl1pPr>
              <a:defRPr/>
            </a:lvl1pPr>
          </a:lstStyle>
          <a:p>
            <a:fld id="{33A9DD4A-AC8D-4E63-8571-2F5B03CB1963}" type="slidenum">
              <a:rPr lang="zh-CN" altLang="en-US"/>
              <a:pPr/>
              <a:t>‹#›</a:t>
            </a:fld>
            <a:endParaRPr lang="mk-MK" altLang="en-US"/>
          </a:p>
        </p:txBody>
      </p:sp>
    </p:spTree>
    <p:extLst>
      <p:ext uri="{BB962C8B-B14F-4D97-AF65-F5344CB8AC3E}">
        <p14:creationId xmlns:p14="http://schemas.microsoft.com/office/powerpoint/2010/main" val="1639252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5" name="灯片编号占位符 4"/>
          <p:cNvSpPr>
            <a:spLocks noGrp="1"/>
          </p:cNvSpPr>
          <p:nvPr>
            <p:ph type="sldNum" sz="quarter" idx="11"/>
          </p:nvPr>
        </p:nvSpPr>
        <p:spPr/>
        <p:txBody>
          <a:bodyPr/>
          <a:lstStyle>
            <a:lvl1pPr>
              <a:defRPr/>
            </a:lvl1pPr>
          </a:lstStyle>
          <a:p>
            <a:fld id="{DAA317F4-08CC-403E-8639-E78C86853368}" type="slidenum">
              <a:rPr lang="zh-CN" altLang="en-US"/>
              <a:pPr/>
              <a:t>‹#›</a:t>
            </a:fld>
            <a:endParaRPr lang="mk-MK" altLang="en-US"/>
          </a:p>
        </p:txBody>
      </p:sp>
    </p:spTree>
    <p:extLst>
      <p:ext uri="{BB962C8B-B14F-4D97-AF65-F5344CB8AC3E}">
        <p14:creationId xmlns:p14="http://schemas.microsoft.com/office/powerpoint/2010/main" val="26406763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5575"/>
            <a:ext cx="7886700" cy="237648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4288"/>
            <a:ext cx="7886700" cy="12509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5" name="灯片编号占位符 4"/>
          <p:cNvSpPr>
            <a:spLocks noGrp="1"/>
          </p:cNvSpPr>
          <p:nvPr>
            <p:ph type="sldNum" sz="quarter" idx="11"/>
          </p:nvPr>
        </p:nvSpPr>
        <p:spPr/>
        <p:txBody>
          <a:bodyPr/>
          <a:lstStyle>
            <a:lvl1pPr>
              <a:defRPr/>
            </a:lvl1pPr>
          </a:lstStyle>
          <a:p>
            <a:fld id="{6CA21C39-096A-49D9-B431-F89BE5AC4AB2}" type="slidenum">
              <a:rPr lang="zh-CN" altLang="en-US"/>
              <a:pPr/>
              <a:t>‹#›</a:t>
            </a:fld>
            <a:endParaRPr lang="mk-MK" altLang="en-US"/>
          </a:p>
        </p:txBody>
      </p:sp>
    </p:spTree>
    <p:extLst>
      <p:ext uri="{BB962C8B-B14F-4D97-AF65-F5344CB8AC3E}">
        <p14:creationId xmlns:p14="http://schemas.microsoft.com/office/powerpoint/2010/main" val="8040273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92163" y="1866900"/>
            <a:ext cx="3703637" cy="3162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66900"/>
            <a:ext cx="3703638" cy="3162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6" name="灯片编号占位符 5"/>
          <p:cNvSpPr>
            <a:spLocks noGrp="1"/>
          </p:cNvSpPr>
          <p:nvPr>
            <p:ph type="sldNum" sz="quarter" idx="11"/>
          </p:nvPr>
        </p:nvSpPr>
        <p:spPr/>
        <p:txBody>
          <a:bodyPr/>
          <a:lstStyle>
            <a:lvl1pPr>
              <a:defRPr/>
            </a:lvl1pPr>
          </a:lstStyle>
          <a:p>
            <a:fld id="{8C3ED29B-1056-427D-8610-B0C4F14AAE9D}" type="slidenum">
              <a:rPr lang="zh-CN" altLang="en-US"/>
              <a:pPr/>
              <a:t>‹#›</a:t>
            </a:fld>
            <a:endParaRPr lang="mk-MK" altLang="en-US"/>
          </a:p>
        </p:txBody>
      </p:sp>
    </p:spTree>
    <p:extLst>
      <p:ext uri="{BB962C8B-B14F-4D97-AF65-F5344CB8AC3E}">
        <p14:creationId xmlns:p14="http://schemas.microsoft.com/office/powerpoint/2010/main" val="3035698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04800"/>
            <a:ext cx="7886700" cy="11049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401763"/>
            <a:ext cx="3868737"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087563"/>
            <a:ext cx="3868737" cy="3070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401763"/>
            <a:ext cx="38877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087563"/>
            <a:ext cx="3887788" cy="3070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8" name="灯片编号占位符 7"/>
          <p:cNvSpPr>
            <a:spLocks noGrp="1"/>
          </p:cNvSpPr>
          <p:nvPr>
            <p:ph type="sldNum" sz="quarter" idx="11"/>
          </p:nvPr>
        </p:nvSpPr>
        <p:spPr/>
        <p:txBody>
          <a:bodyPr/>
          <a:lstStyle>
            <a:lvl1pPr>
              <a:defRPr/>
            </a:lvl1pPr>
          </a:lstStyle>
          <a:p>
            <a:fld id="{022B9F41-9FDF-4950-BB4A-5B3FBC513B2B}" type="slidenum">
              <a:rPr lang="zh-CN" altLang="en-US"/>
              <a:pPr/>
              <a:t>‹#›</a:t>
            </a:fld>
            <a:endParaRPr lang="mk-MK" altLang="en-US"/>
          </a:p>
        </p:txBody>
      </p:sp>
    </p:spTree>
    <p:extLst>
      <p:ext uri="{BB962C8B-B14F-4D97-AF65-F5344CB8AC3E}">
        <p14:creationId xmlns:p14="http://schemas.microsoft.com/office/powerpoint/2010/main" val="3554617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4" name="灯片编号占位符 3"/>
          <p:cNvSpPr>
            <a:spLocks noGrp="1"/>
          </p:cNvSpPr>
          <p:nvPr>
            <p:ph type="sldNum" sz="quarter" idx="11"/>
          </p:nvPr>
        </p:nvSpPr>
        <p:spPr/>
        <p:txBody>
          <a:bodyPr/>
          <a:lstStyle>
            <a:lvl1pPr>
              <a:defRPr/>
            </a:lvl1pPr>
          </a:lstStyle>
          <a:p>
            <a:fld id="{D0738995-A430-4033-B7EF-EBD4A588B4E8}" type="slidenum">
              <a:rPr lang="zh-CN" altLang="en-US"/>
              <a:pPr/>
              <a:t>‹#›</a:t>
            </a:fld>
            <a:endParaRPr lang="mk-MK" altLang="en-US"/>
          </a:p>
        </p:txBody>
      </p:sp>
    </p:spTree>
    <p:extLst>
      <p:ext uri="{BB962C8B-B14F-4D97-AF65-F5344CB8AC3E}">
        <p14:creationId xmlns:p14="http://schemas.microsoft.com/office/powerpoint/2010/main" val="1234184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3" name="灯片编号占位符 2"/>
          <p:cNvSpPr>
            <a:spLocks noGrp="1"/>
          </p:cNvSpPr>
          <p:nvPr>
            <p:ph type="sldNum" sz="quarter" idx="11"/>
          </p:nvPr>
        </p:nvSpPr>
        <p:spPr/>
        <p:txBody>
          <a:bodyPr/>
          <a:lstStyle>
            <a:lvl1pPr>
              <a:defRPr/>
            </a:lvl1pPr>
          </a:lstStyle>
          <a:p>
            <a:fld id="{72423DA7-5E22-4BBC-8A10-22B6D2459CE1}" type="slidenum">
              <a:rPr lang="zh-CN" altLang="en-US"/>
              <a:pPr/>
              <a:t>‹#›</a:t>
            </a:fld>
            <a:endParaRPr lang="mk-MK" altLang="en-US"/>
          </a:p>
        </p:txBody>
      </p:sp>
    </p:spTree>
    <p:extLst>
      <p:ext uri="{BB962C8B-B14F-4D97-AF65-F5344CB8AC3E}">
        <p14:creationId xmlns:p14="http://schemas.microsoft.com/office/powerpoint/2010/main" val="122898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5575"/>
            <a:ext cx="7886700" cy="237648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4288"/>
            <a:ext cx="7886700" cy="12509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A597D2EF-0420-4595-AD88-C70BED8C1DC8}" type="slidenum">
              <a:rPr lang="zh-CN" altLang="en-US"/>
              <a:pPr/>
              <a:t>‹#›</a:t>
            </a:fld>
            <a:endParaRPr lang="mk-MK" altLang="en-US"/>
          </a:p>
        </p:txBody>
      </p:sp>
    </p:spTree>
    <p:extLst>
      <p:ext uri="{BB962C8B-B14F-4D97-AF65-F5344CB8AC3E}">
        <p14:creationId xmlns:p14="http://schemas.microsoft.com/office/powerpoint/2010/main" val="24834405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81000"/>
            <a:ext cx="2949575" cy="13335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822325"/>
            <a:ext cx="4629150" cy="40624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714500"/>
            <a:ext cx="2949575" cy="3176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6" name="灯片编号占位符 5"/>
          <p:cNvSpPr>
            <a:spLocks noGrp="1"/>
          </p:cNvSpPr>
          <p:nvPr>
            <p:ph type="sldNum" sz="quarter" idx="11"/>
          </p:nvPr>
        </p:nvSpPr>
        <p:spPr/>
        <p:txBody>
          <a:bodyPr/>
          <a:lstStyle>
            <a:lvl1pPr>
              <a:defRPr/>
            </a:lvl1pPr>
          </a:lstStyle>
          <a:p>
            <a:fld id="{33EFE142-8D7F-4D98-A1F2-4536B2D1FCF1}" type="slidenum">
              <a:rPr lang="zh-CN" altLang="en-US"/>
              <a:pPr/>
              <a:t>‹#›</a:t>
            </a:fld>
            <a:endParaRPr lang="mk-MK" altLang="en-US"/>
          </a:p>
        </p:txBody>
      </p:sp>
    </p:spTree>
    <p:extLst>
      <p:ext uri="{BB962C8B-B14F-4D97-AF65-F5344CB8AC3E}">
        <p14:creationId xmlns:p14="http://schemas.microsoft.com/office/powerpoint/2010/main" val="4813085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81000"/>
            <a:ext cx="2949575" cy="13335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822325"/>
            <a:ext cx="4629150" cy="40624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714500"/>
            <a:ext cx="2949575" cy="3176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6" name="灯片编号占位符 5"/>
          <p:cNvSpPr>
            <a:spLocks noGrp="1"/>
          </p:cNvSpPr>
          <p:nvPr>
            <p:ph type="sldNum" sz="quarter" idx="11"/>
          </p:nvPr>
        </p:nvSpPr>
        <p:spPr/>
        <p:txBody>
          <a:bodyPr/>
          <a:lstStyle>
            <a:lvl1pPr>
              <a:defRPr/>
            </a:lvl1pPr>
          </a:lstStyle>
          <a:p>
            <a:fld id="{5815ADB4-45F1-4955-A41A-3861A798E3EA}" type="slidenum">
              <a:rPr lang="zh-CN" altLang="en-US"/>
              <a:pPr/>
              <a:t>‹#›</a:t>
            </a:fld>
            <a:endParaRPr lang="mk-MK" altLang="en-US"/>
          </a:p>
        </p:txBody>
      </p:sp>
    </p:spTree>
    <p:extLst>
      <p:ext uri="{BB962C8B-B14F-4D97-AF65-F5344CB8AC3E}">
        <p14:creationId xmlns:p14="http://schemas.microsoft.com/office/powerpoint/2010/main" val="3006154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5" name="灯片编号占位符 4"/>
          <p:cNvSpPr>
            <a:spLocks noGrp="1"/>
          </p:cNvSpPr>
          <p:nvPr>
            <p:ph type="sldNum" sz="quarter" idx="11"/>
          </p:nvPr>
        </p:nvSpPr>
        <p:spPr/>
        <p:txBody>
          <a:bodyPr/>
          <a:lstStyle>
            <a:lvl1pPr>
              <a:defRPr/>
            </a:lvl1pPr>
          </a:lstStyle>
          <a:p>
            <a:fld id="{241A7329-132E-44EE-9770-1DC6101B379D}" type="slidenum">
              <a:rPr lang="zh-CN" altLang="en-US"/>
              <a:pPr/>
              <a:t>‹#›</a:t>
            </a:fld>
            <a:endParaRPr lang="mk-MK" altLang="en-US"/>
          </a:p>
        </p:txBody>
      </p:sp>
    </p:spTree>
    <p:extLst>
      <p:ext uri="{BB962C8B-B14F-4D97-AF65-F5344CB8AC3E}">
        <p14:creationId xmlns:p14="http://schemas.microsoft.com/office/powerpoint/2010/main" val="15000600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62713" y="685800"/>
            <a:ext cx="1889125" cy="4343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92163" y="685800"/>
            <a:ext cx="5518150" cy="4343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WWW.COMPANYSITE.COM     |     INFO@COMPANYSITE.COM    |     +12 34 567 890    |     LONG STREET 12345, CITY, COUNTRY</a:t>
            </a:r>
            <a:endParaRPr lang="zh-CN" altLang="en-US"/>
          </a:p>
        </p:txBody>
      </p:sp>
      <p:sp>
        <p:nvSpPr>
          <p:cNvPr id="5" name="灯片编号占位符 4"/>
          <p:cNvSpPr>
            <a:spLocks noGrp="1"/>
          </p:cNvSpPr>
          <p:nvPr>
            <p:ph type="sldNum" sz="quarter" idx="11"/>
          </p:nvPr>
        </p:nvSpPr>
        <p:spPr/>
        <p:txBody>
          <a:bodyPr/>
          <a:lstStyle>
            <a:lvl1pPr>
              <a:defRPr/>
            </a:lvl1pPr>
          </a:lstStyle>
          <a:p>
            <a:fld id="{6A097439-B09E-4C1E-ADD5-8BE9E30F704A}" type="slidenum">
              <a:rPr lang="zh-CN" altLang="en-US"/>
              <a:pPr/>
              <a:t>‹#›</a:t>
            </a:fld>
            <a:endParaRPr lang="mk-MK" altLang="en-US"/>
          </a:p>
        </p:txBody>
      </p:sp>
    </p:spTree>
    <p:extLst>
      <p:ext uri="{BB962C8B-B14F-4D97-AF65-F5344CB8AC3E}">
        <p14:creationId xmlns:p14="http://schemas.microsoft.com/office/powerpoint/2010/main" val="101953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92163" y="1866900"/>
            <a:ext cx="3703637" cy="3162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66900"/>
            <a:ext cx="3703638" cy="3162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69BC70E0-F345-4426-B6D8-D0F8CD44EBB8}" type="slidenum">
              <a:rPr lang="zh-CN" altLang="en-US"/>
              <a:pPr/>
              <a:t>‹#›</a:t>
            </a:fld>
            <a:endParaRPr lang="mk-MK" altLang="en-US"/>
          </a:p>
        </p:txBody>
      </p:sp>
    </p:spTree>
    <p:extLst>
      <p:ext uri="{BB962C8B-B14F-4D97-AF65-F5344CB8AC3E}">
        <p14:creationId xmlns:p14="http://schemas.microsoft.com/office/powerpoint/2010/main" val="138235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04800"/>
            <a:ext cx="7886700" cy="11049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401763"/>
            <a:ext cx="3868737"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087563"/>
            <a:ext cx="3868737" cy="3070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401763"/>
            <a:ext cx="38877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087563"/>
            <a:ext cx="3887788" cy="3070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B019971F-8CC5-46DE-BC3E-0C48B1B92166}" type="slidenum">
              <a:rPr lang="zh-CN" altLang="en-US"/>
              <a:pPr/>
              <a:t>‹#›</a:t>
            </a:fld>
            <a:endParaRPr lang="mk-MK" altLang="en-US"/>
          </a:p>
        </p:txBody>
      </p:sp>
    </p:spTree>
    <p:extLst>
      <p:ext uri="{BB962C8B-B14F-4D97-AF65-F5344CB8AC3E}">
        <p14:creationId xmlns:p14="http://schemas.microsoft.com/office/powerpoint/2010/main" val="589652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7251E18B-6778-422C-8DCD-521D9C5E7DDE}" type="slidenum">
              <a:rPr lang="zh-CN" altLang="en-US"/>
              <a:pPr/>
              <a:t>‹#›</a:t>
            </a:fld>
            <a:endParaRPr lang="mk-MK" altLang="en-US"/>
          </a:p>
        </p:txBody>
      </p:sp>
    </p:spTree>
    <p:extLst>
      <p:ext uri="{BB962C8B-B14F-4D97-AF65-F5344CB8AC3E}">
        <p14:creationId xmlns:p14="http://schemas.microsoft.com/office/powerpoint/2010/main" val="198853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4849EC02-A466-4C93-9E1C-06A1FC1611E9}" type="slidenum">
              <a:rPr lang="zh-CN" altLang="en-US"/>
              <a:pPr/>
              <a:t>‹#›</a:t>
            </a:fld>
            <a:endParaRPr lang="mk-MK" altLang="en-US"/>
          </a:p>
        </p:txBody>
      </p:sp>
    </p:spTree>
    <p:extLst>
      <p:ext uri="{BB962C8B-B14F-4D97-AF65-F5344CB8AC3E}">
        <p14:creationId xmlns:p14="http://schemas.microsoft.com/office/powerpoint/2010/main" val="79838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81000"/>
            <a:ext cx="2949575" cy="13335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822325"/>
            <a:ext cx="4629150" cy="40624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714500"/>
            <a:ext cx="2949575" cy="3176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28BD1F16-097E-40BA-9228-E48F9B9CA980}" type="slidenum">
              <a:rPr lang="zh-CN" altLang="en-US"/>
              <a:pPr/>
              <a:t>‹#›</a:t>
            </a:fld>
            <a:endParaRPr lang="mk-MK" altLang="en-US"/>
          </a:p>
        </p:txBody>
      </p:sp>
    </p:spTree>
    <p:extLst>
      <p:ext uri="{BB962C8B-B14F-4D97-AF65-F5344CB8AC3E}">
        <p14:creationId xmlns:p14="http://schemas.microsoft.com/office/powerpoint/2010/main" val="174083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81000"/>
            <a:ext cx="2949575" cy="13335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822325"/>
            <a:ext cx="4629150" cy="40624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714500"/>
            <a:ext cx="2949575" cy="3176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FAA950F8-EBB9-4A3A-8403-C288FD586738}" type="slidenum">
              <a:rPr lang="zh-CN" altLang="en-US"/>
              <a:pPr/>
              <a:t>‹#›</a:t>
            </a:fld>
            <a:endParaRPr lang="mk-MK" altLang="en-US"/>
          </a:p>
        </p:txBody>
      </p:sp>
    </p:spTree>
    <p:extLst>
      <p:ext uri="{BB962C8B-B14F-4D97-AF65-F5344CB8AC3E}">
        <p14:creationId xmlns:p14="http://schemas.microsoft.com/office/powerpoint/2010/main" val="279558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5.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Placeholder 19"/>
          <p:cNvSpPr>
            <a:spLocks noGrp="1" noChangeArrowheads="1"/>
          </p:cNvSpPr>
          <p:nvPr>
            <p:ph type="body" idx="1"/>
          </p:nvPr>
        </p:nvSpPr>
        <p:spPr bwMode="auto">
          <a:xfrm>
            <a:off x="792163" y="1866900"/>
            <a:ext cx="75596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mk-MK" altLang="zh-CN" smtClean="0"/>
              <a:t>Click to edit Master text styles</a:t>
            </a:r>
          </a:p>
          <a:p>
            <a:pPr lvl="1"/>
            <a:r>
              <a:rPr lang="mk-MK" altLang="zh-CN" smtClean="0"/>
              <a:t>Second level</a:t>
            </a:r>
          </a:p>
          <a:p>
            <a:pPr lvl="2"/>
            <a:r>
              <a:rPr lang="mk-MK" altLang="zh-CN" smtClean="0"/>
              <a:t>Third level</a:t>
            </a:r>
          </a:p>
          <a:p>
            <a:pPr lvl="3"/>
            <a:r>
              <a:rPr lang="mk-MK" altLang="zh-CN" smtClean="0"/>
              <a:t>Fourth level</a:t>
            </a:r>
          </a:p>
          <a:p>
            <a:pPr lvl="4"/>
            <a:r>
              <a:rPr lang="mk-MK" altLang="zh-CN" smtClean="0"/>
              <a:t>Fifth level</a:t>
            </a:r>
          </a:p>
        </p:txBody>
      </p:sp>
      <p:pic>
        <p:nvPicPr>
          <p:cNvPr id="1027" name="Picture 6" descr="logo-circl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8100" y="0"/>
            <a:ext cx="1447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Placeholder 20"/>
          <p:cNvSpPr txBox="1">
            <a:spLocks noChangeArrowheads="1"/>
          </p:cNvSpPr>
          <p:nvPr/>
        </p:nvSpPr>
        <p:spPr bwMode="auto">
          <a:xfrm>
            <a:off x="3848100" y="-25400"/>
            <a:ext cx="1447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pPr>
            <a:r>
              <a:rPr lang="en-US" altLang="zh-CN" sz="1200" b="1">
                <a:solidFill>
                  <a:schemeClr val="bg1"/>
                </a:solidFill>
              </a:rPr>
              <a:t>Company name</a:t>
            </a:r>
          </a:p>
        </p:txBody>
      </p:sp>
      <p:sp>
        <p:nvSpPr>
          <p:cNvPr id="1029" name="Text Placeholder 20"/>
          <p:cNvSpPr txBox="1">
            <a:spLocks noChangeArrowheads="1"/>
          </p:cNvSpPr>
          <p:nvPr/>
        </p:nvSpPr>
        <p:spPr bwMode="auto">
          <a:xfrm>
            <a:off x="3848100" y="142875"/>
            <a:ext cx="1447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pPr>
            <a:r>
              <a:rPr lang="en-US" altLang="zh-CN" sz="800" b="1">
                <a:solidFill>
                  <a:srgbClr val="A6A6A6"/>
                </a:solidFill>
              </a:rPr>
              <a:t>Company slogan here</a:t>
            </a:r>
          </a:p>
        </p:txBody>
      </p:sp>
      <p:sp>
        <p:nvSpPr>
          <p:cNvPr id="1030" name="Freeform 10"/>
          <p:cNvSpPr>
            <a:spLocks noChangeArrowheads="1"/>
          </p:cNvSpPr>
          <p:nvPr/>
        </p:nvSpPr>
        <p:spPr bwMode="auto">
          <a:xfrm>
            <a:off x="-30163" y="2495550"/>
            <a:ext cx="349251" cy="723900"/>
          </a:xfrm>
          <a:custGeom>
            <a:avLst/>
            <a:gdLst>
              <a:gd name="T0" fmla="*/ 0 w 361952"/>
              <a:gd name="T1" fmla="*/ 0 h 723905"/>
              <a:gd name="T2" fmla="*/ 255939 w 361952"/>
              <a:gd name="T3" fmla="*/ 106014 h 723905"/>
              <a:gd name="T4" fmla="*/ 361952 w 361952"/>
              <a:gd name="T5" fmla="*/ 361953 h 723905"/>
              <a:gd name="T6" fmla="*/ 255939 w 361952"/>
              <a:gd name="T7" fmla="*/ 617892 h 723905"/>
              <a:gd name="T8" fmla="*/ 0 w 361952"/>
              <a:gd name="T9" fmla="*/ 723905 h 723905"/>
              <a:gd name="T10" fmla="*/ 0 60000 65536"/>
              <a:gd name="T11" fmla="*/ 0 60000 65536"/>
              <a:gd name="T12" fmla="*/ 0 60000 65536"/>
              <a:gd name="T13" fmla="*/ 0 60000 65536"/>
              <a:gd name="T14" fmla="*/ 0 60000 65536"/>
              <a:gd name="T15" fmla="*/ 0 w 361952"/>
              <a:gd name="T16" fmla="*/ 0 h 723905"/>
              <a:gd name="T17" fmla="*/ 361952 w 361952"/>
              <a:gd name="T18" fmla="*/ 723905 h 723905"/>
            </a:gdLst>
            <a:ahLst/>
            <a:cxnLst>
              <a:cxn ang="T10">
                <a:pos x="T0" y="T1"/>
              </a:cxn>
              <a:cxn ang="T11">
                <a:pos x="T2" y="T3"/>
              </a:cxn>
              <a:cxn ang="T12">
                <a:pos x="T4" y="T5"/>
              </a:cxn>
              <a:cxn ang="T13">
                <a:pos x="T6" y="T7"/>
              </a:cxn>
              <a:cxn ang="T14">
                <a:pos x="T8" y="T9"/>
              </a:cxn>
            </a:cxnLst>
            <a:rect l="T15" t="T16" r="T17" b="T18"/>
            <a:pathLst>
              <a:path w="361952" h="723905">
                <a:moveTo>
                  <a:pt x="0" y="0"/>
                </a:moveTo>
                <a:cubicBezTo>
                  <a:pt x="95996" y="0"/>
                  <a:pt x="188060" y="38134"/>
                  <a:pt x="255939" y="106014"/>
                </a:cubicBezTo>
                <a:cubicBezTo>
                  <a:pt x="323818" y="173893"/>
                  <a:pt x="361952" y="265957"/>
                  <a:pt x="361952" y="361953"/>
                </a:cubicBezTo>
                <a:cubicBezTo>
                  <a:pt x="361952" y="457949"/>
                  <a:pt x="323818" y="550013"/>
                  <a:pt x="255939" y="617892"/>
                </a:cubicBezTo>
                <a:cubicBezTo>
                  <a:pt x="188060" y="685771"/>
                  <a:pt x="95996" y="723905"/>
                  <a:pt x="0" y="723905"/>
                </a:cubicBezTo>
              </a:path>
            </a:pathLst>
          </a:cu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endParaRPr lang="zh-CN" altLang="en-US">
              <a:solidFill>
                <a:srgbClr val="FFFFFF"/>
              </a:solidFill>
              <a:latin typeface="League Gothic" pitchFamily="2" charset="0"/>
              <a:ea typeface="宋体" panose="02010600030101010101" pitchFamily="2" charset="-122"/>
            </a:endParaRPr>
          </a:p>
        </p:txBody>
      </p:sp>
      <p:sp>
        <p:nvSpPr>
          <p:cNvPr id="1031" name="Freeform 11"/>
          <p:cNvSpPr>
            <a:spLocks noChangeArrowheads="1"/>
          </p:cNvSpPr>
          <p:nvPr/>
        </p:nvSpPr>
        <p:spPr bwMode="auto">
          <a:xfrm flipH="1">
            <a:off x="8824913" y="2495550"/>
            <a:ext cx="361950" cy="723900"/>
          </a:xfrm>
          <a:custGeom>
            <a:avLst/>
            <a:gdLst>
              <a:gd name="T0" fmla="*/ 0 w 361952"/>
              <a:gd name="T1" fmla="*/ 0 h 723905"/>
              <a:gd name="T2" fmla="*/ 255939 w 361952"/>
              <a:gd name="T3" fmla="*/ 106014 h 723905"/>
              <a:gd name="T4" fmla="*/ 361952 w 361952"/>
              <a:gd name="T5" fmla="*/ 361953 h 723905"/>
              <a:gd name="T6" fmla="*/ 255939 w 361952"/>
              <a:gd name="T7" fmla="*/ 617892 h 723905"/>
              <a:gd name="T8" fmla="*/ 0 w 361952"/>
              <a:gd name="T9" fmla="*/ 723905 h 723905"/>
              <a:gd name="T10" fmla="*/ 0 60000 65536"/>
              <a:gd name="T11" fmla="*/ 0 60000 65536"/>
              <a:gd name="T12" fmla="*/ 0 60000 65536"/>
              <a:gd name="T13" fmla="*/ 0 60000 65536"/>
              <a:gd name="T14" fmla="*/ 0 60000 65536"/>
              <a:gd name="T15" fmla="*/ 0 w 361952"/>
              <a:gd name="T16" fmla="*/ 0 h 723905"/>
              <a:gd name="T17" fmla="*/ 361952 w 361952"/>
              <a:gd name="T18" fmla="*/ 723905 h 723905"/>
            </a:gdLst>
            <a:ahLst/>
            <a:cxnLst>
              <a:cxn ang="T10">
                <a:pos x="T0" y="T1"/>
              </a:cxn>
              <a:cxn ang="T11">
                <a:pos x="T2" y="T3"/>
              </a:cxn>
              <a:cxn ang="T12">
                <a:pos x="T4" y="T5"/>
              </a:cxn>
              <a:cxn ang="T13">
                <a:pos x="T6" y="T7"/>
              </a:cxn>
              <a:cxn ang="T14">
                <a:pos x="T8" y="T9"/>
              </a:cxn>
            </a:cxnLst>
            <a:rect l="T15" t="T16" r="T17" b="T18"/>
            <a:pathLst>
              <a:path w="361952" h="723905">
                <a:moveTo>
                  <a:pt x="0" y="0"/>
                </a:moveTo>
                <a:cubicBezTo>
                  <a:pt x="95996" y="0"/>
                  <a:pt x="188060" y="38134"/>
                  <a:pt x="255939" y="106014"/>
                </a:cubicBezTo>
                <a:cubicBezTo>
                  <a:pt x="323818" y="173893"/>
                  <a:pt x="361952" y="265957"/>
                  <a:pt x="361952" y="361953"/>
                </a:cubicBezTo>
                <a:cubicBezTo>
                  <a:pt x="361952" y="457949"/>
                  <a:pt x="323818" y="550013"/>
                  <a:pt x="255939" y="617892"/>
                </a:cubicBezTo>
                <a:cubicBezTo>
                  <a:pt x="188060" y="685771"/>
                  <a:pt x="95996" y="723905"/>
                  <a:pt x="0" y="723905"/>
                </a:cubicBezTo>
              </a:path>
            </a:pathLst>
          </a:cu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endParaRPr lang="zh-CN" altLang="en-US">
              <a:solidFill>
                <a:srgbClr val="FFFFFF"/>
              </a:solidFill>
              <a:latin typeface="League Gothic" pitchFamily="2" charset="0"/>
              <a:ea typeface="宋体" panose="02010600030101010101" pitchFamily="2" charset="-122"/>
            </a:endParaRPr>
          </a:p>
        </p:txBody>
      </p:sp>
      <p:sp>
        <p:nvSpPr>
          <p:cNvPr id="1032" name="Slide Number Placeholder 5"/>
          <p:cNvSpPr>
            <a:spLocks noGrp="1" noChangeArrowheads="1"/>
          </p:cNvSpPr>
          <p:nvPr>
            <p:ph type="sldNum" sz="quarter" idx="4"/>
          </p:nvPr>
        </p:nvSpPr>
        <p:spPr bwMode="auto">
          <a:xfrm>
            <a:off x="8643938" y="144463"/>
            <a:ext cx="360362" cy="360362"/>
          </a:xfrm>
          <a:prstGeom prst="ellipse">
            <a:avLst/>
          </a:prstGeom>
          <a:solidFill>
            <a:srgbClr val="0D0D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ctr" anchorCtr="0" compatLnSpc="1">
            <a:prstTxWarp prst="textNoShape">
              <a:avLst/>
            </a:prstTxWarp>
          </a:bodyPr>
          <a:lstStyle>
            <a:lvl1pPr algn="ctr">
              <a:defRPr sz="1400">
                <a:solidFill>
                  <a:schemeClr val="bg1"/>
                </a:solidFill>
                <a:latin typeface="+mj-lt"/>
                <a:ea typeface="宋体" panose="02010600030101010101" pitchFamily="2" charset="-122"/>
              </a:defRPr>
            </a:lvl1pPr>
          </a:lstStyle>
          <a:p>
            <a:fld id="{45E2B6F1-870A-4753-BB12-EEDC2FF1EBAF}" type="slidenum">
              <a:rPr lang="zh-CN" altLang="en-US"/>
              <a:pPr/>
              <a:t>‹#›</a:t>
            </a:fld>
            <a:endParaRPr lang="mk-MK" altLang="en-US">
              <a:ea typeface="+mn-ea"/>
            </a:endParaRPr>
          </a:p>
        </p:txBody>
      </p:sp>
      <p:sp>
        <p:nvSpPr>
          <p:cNvPr id="1033" name="Title Placeholder 12"/>
          <p:cNvSpPr>
            <a:spLocks noGrp="1" noChangeArrowheads="1"/>
          </p:cNvSpPr>
          <p:nvPr>
            <p:ph type="title"/>
          </p:nvPr>
        </p:nvSpPr>
        <p:spPr bwMode="auto">
          <a:xfrm>
            <a:off x="792163" y="685800"/>
            <a:ext cx="75596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mk-MK"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rtl="0" fontAlgn="base">
        <a:spcBef>
          <a:spcPct val="0"/>
        </a:spcBef>
        <a:spcAft>
          <a:spcPct val="0"/>
        </a:spcAft>
        <a:defRPr sz="4800" kern="1200">
          <a:solidFill>
            <a:srgbClr val="262626"/>
          </a:solidFill>
          <a:latin typeface="+mj-lt"/>
          <a:ea typeface="+mj-ea"/>
          <a:cs typeface="+mj-cs"/>
        </a:defRPr>
      </a:lvl1pPr>
      <a:lvl2pPr algn="ctr" rtl="0" fontAlgn="base">
        <a:spcBef>
          <a:spcPct val="0"/>
        </a:spcBef>
        <a:spcAft>
          <a:spcPct val="0"/>
        </a:spcAft>
        <a:defRPr sz="4800">
          <a:solidFill>
            <a:srgbClr val="262626"/>
          </a:solidFill>
          <a:latin typeface="League Gothic" pitchFamily="2" charset="0"/>
        </a:defRPr>
      </a:lvl2pPr>
      <a:lvl3pPr algn="ctr" rtl="0" fontAlgn="base">
        <a:spcBef>
          <a:spcPct val="0"/>
        </a:spcBef>
        <a:spcAft>
          <a:spcPct val="0"/>
        </a:spcAft>
        <a:defRPr sz="4800">
          <a:solidFill>
            <a:srgbClr val="262626"/>
          </a:solidFill>
          <a:latin typeface="League Gothic" pitchFamily="2" charset="0"/>
        </a:defRPr>
      </a:lvl3pPr>
      <a:lvl4pPr algn="ctr" rtl="0" fontAlgn="base">
        <a:spcBef>
          <a:spcPct val="0"/>
        </a:spcBef>
        <a:spcAft>
          <a:spcPct val="0"/>
        </a:spcAft>
        <a:defRPr sz="4800">
          <a:solidFill>
            <a:srgbClr val="262626"/>
          </a:solidFill>
          <a:latin typeface="League Gothic" pitchFamily="2" charset="0"/>
        </a:defRPr>
      </a:lvl4pPr>
      <a:lvl5pPr algn="ctr" rtl="0" fontAlgn="base">
        <a:spcBef>
          <a:spcPct val="0"/>
        </a:spcBef>
        <a:spcAft>
          <a:spcPct val="0"/>
        </a:spcAft>
        <a:defRPr sz="4800">
          <a:solidFill>
            <a:srgbClr val="262626"/>
          </a:solidFill>
          <a:latin typeface="League Gothic" pitchFamily="2" charset="0"/>
        </a:defRPr>
      </a:lvl5pPr>
      <a:lvl6pPr marL="457200" algn="ctr" rtl="0" fontAlgn="base">
        <a:spcBef>
          <a:spcPct val="0"/>
        </a:spcBef>
        <a:spcAft>
          <a:spcPct val="0"/>
        </a:spcAft>
        <a:defRPr sz="4800">
          <a:solidFill>
            <a:srgbClr val="262626"/>
          </a:solidFill>
          <a:latin typeface="League Gothic" pitchFamily="2" charset="0"/>
        </a:defRPr>
      </a:lvl6pPr>
      <a:lvl7pPr marL="914400" algn="ctr" rtl="0" fontAlgn="base">
        <a:spcBef>
          <a:spcPct val="0"/>
        </a:spcBef>
        <a:spcAft>
          <a:spcPct val="0"/>
        </a:spcAft>
        <a:defRPr sz="4800">
          <a:solidFill>
            <a:srgbClr val="262626"/>
          </a:solidFill>
          <a:latin typeface="League Gothic" pitchFamily="2" charset="0"/>
        </a:defRPr>
      </a:lvl7pPr>
      <a:lvl8pPr marL="1371600" algn="ctr" rtl="0" fontAlgn="base">
        <a:spcBef>
          <a:spcPct val="0"/>
        </a:spcBef>
        <a:spcAft>
          <a:spcPct val="0"/>
        </a:spcAft>
        <a:defRPr sz="4800">
          <a:solidFill>
            <a:srgbClr val="262626"/>
          </a:solidFill>
          <a:latin typeface="League Gothic" pitchFamily="2" charset="0"/>
        </a:defRPr>
      </a:lvl8pPr>
      <a:lvl9pPr marL="1828800" algn="ctr" rtl="0" fontAlgn="base">
        <a:spcBef>
          <a:spcPct val="0"/>
        </a:spcBef>
        <a:spcAft>
          <a:spcPct val="0"/>
        </a:spcAft>
        <a:defRPr sz="4800">
          <a:solidFill>
            <a:srgbClr val="262626"/>
          </a:solidFill>
          <a:latin typeface="League Gothic" pitchFamily="2" charset="0"/>
        </a:defRPr>
      </a:lvl9pPr>
    </p:titleStyle>
    <p:bodyStyle>
      <a:lvl1pPr marL="342900" indent="-342900" algn="l" rtl="0" fontAlgn="base">
        <a:spcBef>
          <a:spcPct val="0"/>
        </a:spcBef>
        <a:spcAft>
          <a:spcPct val="0"/>
        </a:spcAft>
        <a:buFont typeface="Arial" panose="020B0604020202020204" pitchFamily="34" charset="0"/>
        <a:buChar char="•"/>
        <a:defRPr sz="1600" kern="1200">
          <a:solidFill>
            <a:srgbClr val="595959"/>
          </a:solidFill>
          <a:latin typeface="+mn-lt"/>
          <a:ea typeface="+mn-ea"/>
          <a:cs typeface="+mn-cs"/>
        </a:defRPr>
      </a:lvl1pPr>
      <a:lvl2pPr marL="742950" indent="-285750" algn="l" rtl="0" fontAlgn="base">
        <a:spcBef>
          <a:spcPct val="0"/>
        </a:spcBef>
        <a:spcAft>
          <a:spcPct val="0"/>
        </a:spcAft>
        <a:buFont typeface="Arial" panose="020B0604020202020204" pitchFamily="34" charset="0"/>
        <a:buChar char="–"/>
        <a:defRPr sz="1600" kern="1200">
          <a:solidFill>
            <a:srgbClr val="595959"/>
          </a:solidFill>
          <a:latin typeface="+mn-lt"/>
          <a:ea typeface="+mn-ea"/>
          <a:cs typeface="+mn-cs"/>
        </a:defRPr>
      </a:lvl2pPr>
      <a:lvl3pPr marL="1143000" indent="-228600" algn="l" rtl="0" fontAlgn="base">
        <a:spcBef>
          <a:spcPct val="0"/>
        </a:spcBef>
        <a:spcAft>
          <a:spcPct val="0"/>
        </a:spcAft>
        <a:buFont typeface="Arial" panose="020B0604020202020204" pitchFamily="34" charset="0"/>
        <a:buChar char="•"/>
        <a:defRPr sz="1600" kern="1200">
          <a:solidFill>
            <a:srgbClr val="595959"/>
          </a:solidFill>
          <a:latin typeface="+mn-lt"/>
          <a:ea typeface="+mn-ea"/>
          <a:cs typeface="+mn-cs"/>
        </a:defRPr>
      </a:lvl3pPr>
      <a:lvl4pPr marL="1600200" indent="-228600" algn="l" rtl="0" fontAlgn="base">
        <a:spcBef>
          <a:spcPct val="0"/>
        </a:spcBef>
        <a:spcAft>
          <a:spcPct val="0"/>
        </a:spcAft>
        <a:buFont typeface="Arial" panose="020B0604020202020204" pitchFamily="34" charset="0"/>
        <a:buChar char="–"/>
        <a:defRPr sz="1600" kern="1200">
          <a:solidFill>
            <a:srgbClr val="595959"/>
          </a:solidFill>
          <a:latin typeface="+mn-lt"/>
          <a:ea typeface="+mn-ea"/>
          <a:cs typeface="+mn-cs"/>
        </a:defRPr>
      </a:lvl4pPr>
      <a:lvl5pPr marL="2057400" indent="-228600" algn="l" rtl="0" fontAlgn="base">
        <a:spcBef>
          <a:spcPct val="0"/>
        </a:spcBef>
        <a:spcAft>
          <a:spcPct val="0"/>
        </a:spcAft>
        <a:buFont typeface="Arial" panose="020B0604020202020204" pitchFamily="34" charset="0"/>
        <a:buChar char="»"/>
        <a:defRPr sz="1600" kern="1200">
          <a:solidFill>
            <a:srgbClr val="59595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8" descr="logo-circl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8100" y="32385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Placeholder 20"/>
          <p:cNvSpPr txBox="1">
            <a:spLocks noChangeArrowheads="1"/>
          </p:cNvSpPr>
          <p:nvPr/>
        </p:nvSpPr>
        <p:spPr bwMode="auto">
          <a:xfrm>
            <a:off x="3848100" y="827088"/>
            <a:ext cx="14478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pPr>
            <a:r>
              <a:rPr lang="en-US" altLang="zh-CN" sz="1400" b="1">
                <a:solidFill>
                  <a:schemeClr val="bg1"/>
                </a:solidFill>
              </a:rPr>
              <a:t>Company name</a:t>
            </a:r>
          </a:p>
        </p:txBody>
      </p:sp>
      <p:sp>
        <p:nvSpPr>
          <p:cNvPr id="2052" name="Text Placeholder 20"/>
          <p:cNvSpPr txBox="1">
            <a:spLocks noChangeArrowheads="1"/>
          </p:cNvSpPr>
          <p:nvPr/>
        </p:nvSpPr>
        <p:spPr bwMode="auto">
          <a:xfrm>
            <a:off x="3848100" y="1008063"/>
            <a:ext cx="1447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pPr>
            <a:r>
              <a:rPr lang="en-US" altLang="zh-CN" sz="900" b="1">
                <a:solidFill>
                  <a:srgbClr val="A6A6A6"/>
                </a:solidFill>
              </a:rPr>
              <a:t>Company slogan here</a:t>
            </a:r>
          </a:p>
        </p:txBody>
      </p:sp>
      <p:pic>
        <p:nvPicPr>
          <p:cNvPr id="2053" name="Picture 6" descr="divider.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96950" y="2133600"/>
            <a:ext cx="71501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Oval 7"/>
          <p:cNvSpPr>
            <a:spLocks noChangeArrowheads="1"/>
          </p:cNvSpPr>
          <p:nvPr/>
        </p:nvSpPr>
        <p:spPr bwMode="auto">
          <a:xfrm>
            <a:off x="4300538" y="4305300"/>
            <a:ext cx="542925" cy="542925"/>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endParaRPr lang="zh-CN" altLang="en-US">
              <a:solidFill>
                <a:srgbClr val="FFFFFF"/>
              </a:solidFill>
              <a:ea typeface="宋体" panose="02010600030101010101" pitchFamily="2" charset="-122"/>
            </a:endParaRPr>
          </a:p>
        </p:txBody>
      </p:sp>
      <p:sp>
        <p:nvSpPr>
          <p:cNvPr id="2055" name="Title Placeholder 5"/>
          <p:cNvSpPr>
            <a:spLocks noGrp="1" noChangeArrowheads="1"/>
          </p:cNvSpPr>
          <p:nvPr>
            <p:ph type="title"/>
          </p:nvPr>
        </p:nvSpPr>
        <p:spPr bwMode="auto">
          <a:xfrm>
            <a:off x="792163" y="2495550"/>
            <a:ext cx="7559675"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mk-MK"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fontAlgn="base">
        <a:spcBef>
          <a:spcPct val="0"/>
        </a:spcBef>
        <a:spcAft>
          <a:spcPct val="0"/>
        </a:spcAft>
        <a:defRPr sz="5400" kern="1200">
          <a:solidFill>
            <a:srgbClr val="262626"/>
          </a:solidFill>
          <a:latin typeface="+mj-lt"/>
          <a:ea typeface="+mj-ea"/>
          <a:cs typeface="+mj-cs"/>
        </a:defRPr>
      </a:lvl1pPr>
      <a:lvl2pPr algn="ctr" rtl="0" fontAlgn="base">
        <a:spcBef>
          <a:spcPct val="0"/>
        </a:spcBef>
        <a:spcAft>
          <a:spcPct val="0"/>
        </a:spcAft>
        <a:defRPr sz="5400">
          <a:solidFill>
            <a:srgbClr val="262626"/>
          </a:solidFill>
          <a:latin typeface="League Gothic" pitchFamily="2" charset="0"/>
        </a:defRPr>
      </a:lvl2pPr>
      <a:lvl3pPr algn="ctr" rtl="0" fontAlgn="base">
        <a:spcBef>
          <a:spcPct val="0"/>
        </a:spcBef>
        <a:spcAft>
          <a:spcPct val="0"/>
        </a:spcAft>
        <a:defRPr sz="5400">
          <a:solidFill>
            <a:srgbClr val="262626"/>
          </a:solidFill>
          <a:latin typeface="League Gothic" pitchFamily="2" charset="0"/>
        </a:defRPr>
      </a:lvl3pPr>
      <a:lvl4pPr algn="ctr" rtl="0" fontAlgn="base">
        <a:spcBef>
          <a:spcPct val="0"/>
        </a:spcBef>
        <a:spcAft>
          <a:spcPct val="0"/>
        </a:spcAft>
        <a:defRPr sz="5400">
          <a:solidFill>
            <a:srgbClr val="262626"/>
          </a:solidFill>
          <a:latin typeface="League Gothic" pitchFamily="2" charset="0"/>
        </a:defRPr>
      </a:lvl4pPr>
      <a:lvl5pPr algn="ctr" rtl="0" fontAlgn="base">
        <a:spcBef>
          <a:spcPct val="0"/>
        </a:spcBef>
        <a:spcAft>
          <a:spcPct val="0"/>
        </a:spcAft>
        <a:defRPr sz="5400">
          <a:solidFill>
            <a:srgbClr val="262626"/>
          </a:solidFill>
          <a:latin typeface="League Gothic" pitchFamily="2" charset="0"/>
        </a:defRPr>
      </a:lvl5pPr>
      <a:lvl6pPr marL="457200" algn="ctr" rtl="0" fontAlgn="base">
        <a:spcBef>
          <a:spcPct val="0"/>
        </a:spcBef>
        <a:spcAft>
          <a:spcPct val="0"/>
        </a:spcAft>
        <a:defRPr sz="5400">
          <a:solidFill>
            <a:srgbClr val="262626"/>
          </a:solidFill>
          <a:latin typeface="League Gothic" pitchFamily="2" charset="0"/>
        </a:defRPr>
      </a:lvl6pPr>
      <a:lvl7pPr marL="914400" algn="ctr" rtl="0" fontAlgn="base">
        <a:spcBef>
          <a:spcPct val="0"/>
        </a:spcBef>
        <a:spcAft>
          <a:spcPct val="0"/>
        </a:spcAft>
        <a:defRPr sz="5400">
          <a:solidFill>
            <a:srgbClr val="262626"/>
          </a:solidFill>
          <a:latin typeface="League Gothic" pitchFamily="2" charset="0"/>
        </a:defRPr>
      </a:lvl7pPr>
      <a:lvl8pPr marL="1371600" algn="ctr" rtl="0" fontAlgn="base">
        <a:spcBef>
          <a:spcPct val="0"/>
        </a:spcBef>
        <a:spcAft>
          <a:spcPct val="0"/>
        </a:spcAft>
        <a:defRPr sz="5400">
          <a:solidFill>
            <a:srgbClr val="262626"/>
          </a:solidFill>
          <a:latin typeface="League Gothic" pitchFamily="2" charset="0"/>
        </a:defRPr>
      </a:lvl8pPr>
      <a:lvl9pPr marL="1828800" algn="ctr" rtl="0" fontAlgn="base">
        <a:spcBef>
          <a:spcPct val="0"/>
        </a:spcBef>
        <a:spcAft>
          <a:spcPct val="0"/>
        </a:spcAft>
        <a:defRPr sz="5400">
          <a:solidFill>
            <a:srgbClr val="262626"/>
          </a:solidFill>
          <a:latin typeface="League Gothic" pitchFamily="2"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3074" name="Picture 6" descr="logo-circl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8100" y="0"/>
            <a:ext cx="1447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Placeholder 20"/>
          <p:cNvSpPr txBox="1">
            <a:spLocks noChangeArrowheads="1"/>
          </p:cNvSpPr>
          <p:nvPr/>
        </p:nvSpPr>
        <p:spPr bwMode="auto">
          <a:xfrm>
            <a:off x="3848100" y="-25400"/>
            <a:ext cx="14478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pPr>
            <a:r>
              <a:rPr lang="en-US" altLang="zh-CN" sz="1200" b="1">
                <a:solidFill>
                  <a:schemeClr val="bg1"/>
                </a:solidFill>
              </a:rPr>
              <a:t>Company name</a:t>
            </a:r>
          </a:p>
        </p:txBody>
      </p:sp>
      <p:sp>
        <p:nvSpPr>
          <p:cNvPr id="3076" name="Text Placeholder 20"/>
          <p:cNvSpPr txBox="1">
            <a:spLocks noChangeArrowheads="1"/>
          </p:cNvSpPr>
          <p:nvPr/>
        </p:nvSpPr>
        <p:spPr bwMode="auto">
          <a:xfrm>
            <a:off x="3848100" y="142875"/>
            <a:ext cx="1447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20000"/>
              </a:spcBef>
            </a:pPr>
            <a:r>
              <a:rPr lang="en-US" altLang="zh-CN" sz="800" b="1">
                <a:solidFill>
                  <a:srgbClr val="A6A6A6"/>
                </a:solidFill>
              </a:rPr>
              <a:t>Company slogan here</a:t>
            </a:r>
          </a:p>
        </p:txBody>
      </p:sp>
      <p:sp>
        <p:nvSpPr>
          <p:cNvPr id="3077" name="Freeform 10"/>
          <p:cNvSpPr>
            <a:spLocks noChangeArrowheads="1"/>
          </p:cNvSpPr>
          <p:nvPr/>
        </p:nvSpPr>
        <p:spPr bwMode="auto">
          <a:xfrm>
            <a:off x="-30163" y="2495550"/>
            <a:ext cx="349251" cy="723900"/>
          </a:xfrm>
          <a:custGeom>
            <a:avLst/>
            <a:gdLst>
              <a:gd name="T0" fmla="*/ 0 w 361952"/>
              <a:gd name="T1" fmla="*/ 0 h 723905"/>
              <a:gd name="T2" fmla="*/ 255939 w 361952"/>
              <a:gd name="T3" fmla="*/ 106014 h 723905"/>
              <a:gd name="T4" fmla="*/ 361952 w 361952"/>
              <a:gd name="T5" fmla="*/ 361953 h 723905"/>
              <a:gd name="T6" fmla="*/ 255939 w 361952"/>
              <a:gd name="T7" fmla="*/ 617892 h 723905"/>
              <a:gd name="T8" fmla="*/ 0 w 361952"/>
              <a:gd name="T9" fmla="*/ 723905 h 723905"/>
              <a:gd name="T10" fmla="*/ 0 60000 65536"/>
              <a:gd name="T11" fmla="*/ 0 60000 65536"/>
              <a:gd name="T12" fmla="*/ 0 60000 65536"/>
              <a:gd name="T13" fmla="*/ 0 60000 65536"/>
              <a:gd name="T14" fmla="*/ 0 60000 65536"/>
              <a:gd name="T15" fmla="*/ 0 w 361952"/>
              <a:gd name="T16" fmla="*/ 0 h 723905"/>
              <a:gd name="T17" fmla="*/ 361952 w 361952"/>
              <a:gd name="T18" fmla="*/ 723905 h 723905"/>
            </a:gdLst>
            <a:ahLst/>
            <a:cxnLst>
              <a:cxn ang="T10">
                <a:pos x="T0" y="T1"/>
              </a:cxn>
              <a:cxn ang="T11">
                <a:pos x="T2" y="T3"/>
              </a:cxn>
              <a:cxn ang="T12">
                <a:pos x="T4" y="T5"/>
              </a:cxn>
              <a:cxn ang="T13">
                <a:pos x="T6" y="T7"/>
              </a:cxn>
              <a:cxn ang="T14">
                <a:pos x="T8" y="T9"/>
              </a:cxn>
            </a:cxnLst>
            <a:rect l="T15" t="T16" r="T17" b="T18"/>
            <a:pathLst>
              <a:path w="361952" h="723905">
                <a:moveTo>
                  <a:pt x="0" y="0"/>
                </a:moveTo>
                <a:cubicBezTo>
                  <a:pt x="95996" y="0"/>
                  <a:pt x="188060" y="38134"/>
                  <a:pt x="255939" y="106014"/>
                </a:cubicBezTo>
                <a:cubicBezTo>
                  <a:pt x="323818" y="173893"/>
                  <a:pt x="361952" y="265957"/>
                  <a:pt x="361952" y="361953"/>
                </a:cubicBezTo>
                <a:cubicBezTo>
                  <a:pt x="361952" y="457949"/>
                  <a:pt x="323818" y="550013"/>
                  <a:pt x="255939" y="617892"/>
                </a:cubicBezTo>
                <a:cubicBezTo>
                  <a:pt x="188060" y="685771"/>
                  <a:pt x="95996" y="723905"/>
                  <a:pt x="0" y="723905"/>
                </a:cubicBezTo>
              </a:path>
            </a:pathLst>
          </a:cu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endParaRPr lang="zh-CN" altLang="en-US">
              <a:solidFill>
                <a:srgbClr val="FFFFFF"/>
              </a:solidFill>
              <a:latin typeface="League Gothic" pitchFamily="2" charset="0"/>
              <a:ea typeface="宋体" panose="02010600030101010101" pitchFamily="2" charset="-122"/>
            </a:endParaRPr>
          </a:p>
        </p:txBody>
      </p:sp>
      <p:sp>
        <p:nvSpPr>
          <p:cNvPr id="3078" name="Freeform 11"/>
          <p:cNvSpPr>
            <a:spLocks noChangeArrowheads="1"/>
          </p:cNvSpPr>
          <p:nvPr/>
        </p:nvSpPr>
        <p:spPr bwMode="auto">
          <a:xfrm flipH="1">
            <a:off x="8824913" y="2495550"/>
            <a:ext cx="361950" cy="723900"/>
          </a:xfrm>
          <a:custGeom>
            <a:avLst/>
            <a:gdLst>
              <a:gd name="T0" fmla="*/ 0 w 361952"/>
              <a:gd name="T1" fmla="*/ 0 h 723905"/>
              <a:gd name="T2" fmla="*/ 255939 w 361952"/>
              <a:gd name="T3" fmla="*/ 106014 h 723905"/>
              <a:gd name="T4" fmla="*/ 361952 w 361952"/>
              <a:gd name="T5" fmla="*/ 361953 h 723905"/>
              <a:gd name="T6" fmla="*/ 255939 w 361952"/>
              <a:gd name="T7" fmla="*/ 617892 h 723905"/>
              <a:gd name="T8" fmla="*/ 0 w 361952"/>
              <a:gd name="T9" fmla="*/ 723905 h 723905"/>
              <a:gd name="T10" fmla="*/ 0 60000 65536"/>
              <a:gd name="T11" fmla="*/ 0 60000 65536"/>
              <a:gd name="T12" fmla="*/ 0 60000 65536"/>
              <a:gd name="T13" fmla="*/ 0 60000 65536"/>
              <a:gd name="T14" fmla="*/ 0 60000 65536"/>
              <a:gd name="T15" fmla="*/ 0 w 361952"/>
              <a:gd name="T16" fmla="*/ 0 h 723905"/>
              <a:gd name="T17" fmla="*/ 361952 w 361952"/>
              <a:gd name="T18" fmla="*/ 723905 h 723905"/>
            </a:gdLst>
            <a:ahLst/>
            <a:cxnLst>
              <a:cxn ang="T10">
                <a:pos x="T0" y="T1"/>
              </a:cxn>
              <a:cxn ang="T11">
                <a:pos x="T2" y="T3"/>
              </a:cxn>
              <a:cxn ang="T12">
                <a:pos x="T4" y="T5"/>
              </a:cxn>
              <a:cxn ang="T13">
                <a:pos x="T6" y="T7"/>
              </a:cxn>
              <a:cxn ang="T14">
                <a:pos x="T8" y="T9"/>
              </a:cxn>
            </a:cxnLst>
            <a:rect l="T15" t="T16" r="T17" b="T18"/>
            <a:pathLst>
              <a:path w="361952" h="723905">
                <a:moveTo>
                  <a:pt x="0" y="0"/>
                </a:moveTo>
                <a:cubicBezTo>
                  <a:pt x="95996" y="0"/>
                  <a:pt x="188060" y="38134"/>
                  <a:pt x="255939" y="106014"/>
                </a:cubicBezTo>
                <a:cubicBezTo>
                  <a:pt x="323818" y="173893"/>
                  <a:pt x="361952" y="265957"/>
                  <a:pt x="361952" y="361953"/>
                </a:cubicBezTo>
                <a:cubicBezTo>
                  <a:pt x="361952" y="457949"/>
                  <a:pt x="323818" y="550013"/>
                  <a:pt x="255939" y="617892"/>
                </a:cubicBezTo>
                <a:cubicBezTo>
                  <a:pt x="188060" y="685771"/>
                  <a:pt x="95996" y="723905"/>
                  <a:pt x="0" y="723905"/>
                </a:cubicBezTo>
              </a:path>
            </a:pathLst>
          </a:custGeom>
          <a:solidFill>
            <a:srgbClr val="F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endParaRPr lang="zh-CN" altLang="en-US">
              <a:solidFill>
                <a:srgbClr val="FFFFFF"/>
              </a:solidFill>
              <a:latin typeface="League Gothic" pitchFamily="2" charset="0"/>
              <a:ea typeface="宋体" panose="02010600030101010101" pitchFamily="2" charset="-122"/>
            </a:endParaRPr>
          </a:p>
        </p:txBody>
      </p:sp>
      <p:pic>
        <p:nvPicPr>
          <p:cNvPr id="3079" name="Picture 13" descr="safari-window.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2163" y="1866900"/>
            <a:ext cx="4265612" cy="2760663"/>
          </a:xfrm>
          <a:prstGeom prst="rect">
            <a:avLst/>
          </a:prstGeom>
          <a:noFill/>
          <a:ln>
            <a:noFill/>
          </a:ln>
          <a:effectLst>
            <a:outerShdw algn="ctr" rotWithShape="0">
              <a:srgbClr val="000000">
                <a:alpha val="31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Placeholder 19"/>
          <p:cNvSpPr>
            <a:spLocks noGrp="1" noChangeArrowheads="1"/>
          </p:cNvSpPr>
          <p:nvPr>
            <p:ph type="body" idx="1"/>
          </p:nvPr>
        </p:nvSpPr>
        <p:spPr bwMode="auto">
          <a:xfrm>
            <a:off x="792163" y="1866900"/>
            <a:ext cx="75596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mk-MK" altLang="zh-CN" smtClean="0"/>
              <a:t>Click to edit Master text styles</a:t>
            </a:r>
          </a:p>
          <a:p>
            <a:pPr lvl="1"/>
            <a:r>
              <a:rPr lang="mk-MK" altLang="zh-CN" smtClean="0"/>
              <a:t>Second level</a:t>
            </a:r>
          </a:p>
          <a:p>
            <a:pPr lvl="2"/>
            <a:r>
              <a:rPr lang="mk-MK" altLang="zh-CN" smtClean="0"/>
              <a:t>Third level</a:t>
            </a:r>
          </a:p>
          <a:p>
            <a:pPr lvl="3"/>
            <a:r>
              <a:rPr lang="mk-MK" altLang="zh-CN" smtClean="0"/>
              <a:t>Fourth level</a:t>
            </a:r>
          </a:p>
          <a:p>
            <a:pPr lvl="4"/>
            <a:r>
              <a:rPr lang="mk-MK" altLang="zh-CN" smtClean="0"/>
              <a:t>Fifth level</a:t>
            </a:r>
          </a:p>
        </p:txBody>
      </p:sp>
      <p:sp>
        <p:nvSpPr>
          <p:cNvPr id="3081" name="Title Placeholder 12"/>
          <p:cNvSpPr>
            <a:spLocks noGrp="1" noChangeArrowheads="1"/>
          </p:cNvSpPr>
          <p:nvPr>
            <p:ph type="title"/>
          </p:nvPr>
        </p:nvSpPr>
        <p:spPr bwMode="auto">
          <a:xfrm>
            <a:off x="792163" y="685800"/>
            <a:ext cx="75596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mk-MK" altLang="zh-CN" smtClean="0"/>
              <a:t>Click to edit Master title style</a:t>
            </a:r>
          </a:p>
        </p:txBody>
      </p:sp>
      <p:sp>
        <p:nvSpPr>
          <p:cNvPr id="3082" name="Footer Placeholder 2"/>
          <p:cNvSpPr>
            <a:spLocks noGrp="1" noChangeArrowheads="1"/>
          </p:cNvSpPr>
          <p:nvPr>
            <p:ph type="ftr" sz="quarter" idx="3"/>
          </p:nvPr>
        </p:nvSpPr>
        <p:spPr bwMode="auto">
          <a:xfrm>
            <a:off x="792163" y="5391150"/>
            <a:ext cx="75596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800">
                <a:solidFill>
                  <a:srgbClr val="7F7F7F"/>
                </a:solidFill>
                <a:latin typeface="+mn-lt"/>
              </a:defRPr>
            </a:lvl1pPr>
          </a:lstStyle>
          <a:p>
            <a:r>
              <a:rPr lang="en-US" altLang="zh-CN"/>
              <a:t>WWW.COMPANYSITE.COM     |     INFO@COMPANYSITE.COM    |     +12 34 567 890    |     LONG STREET 12345, CITY, COUNTRY</a:t>
            </a:r>
            <a:endParaRPr lang="zh-CN" altLang="en-US"/>
          </a:p>
        </p:txBody>
      </p:sp>
      <p:sp>
        <p:nvSpPr>
          <p:cNvPr id="3083" name="Slide Number Placeholder 3"/>
          <p:cNvSpPr>
            <a:spLocks noGrp="1" noChangeArrowheads="1"/>
          </p:cNvSpPr>
          <p:nvPr>
            <p:ph type="sldNum" sz="quarter" idx="4"/>
          </p:nvPr>
        </p:nvSpPr>
        <p:spPr bwMode="auto">
          <a:xfrm>
            <a:off x="8643938" y="144463"/>
            <a:ext cx="360362" cy="360362"/>
          </a:xfrm>
          <a:prstGeom prst="ellipse">
            <a:avLst/>
          </a:prstGeom>
          <a:solidFill>
            <a:srgbClr val="0D0D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ctr" anchorCtr="0" compatLnSpc="1">
            <a:prstTxWarp prst="textNoShape">
              <a:avLst/>
            </a:prstTxWarp>
          </a:bodyPr>
          <a:lstStyle>
            <a:lvl1pPr algn="ctr">
              <a:defRPr sz="1400">
                <a:solidFill>
                  <a:schemeClr val="bg1"/>
                </a:solidFill>
                <a:latin typeface="+mj-lt"/>
                <a:ea typeface="宋体" panose="02010600030101010101" pitchFamily="2" charset="-122"/>
              </a:defRPr>
            </a:lvl1pPr>
          </a:lstStyle>
          <a:p>
            <a:fld id="{795B9B47-548E-4353-B228-BCBC0EA2B3CF}" type="slidenum">
              <a:rPr lang="zh-CN" altLang="en-US"/>
              <a:pPr/>
              <a:t>‹#›</a:t>
            </a:fld>
            <a:endParaRPr lang="mk-MK" altLang="en-US">
              <a:ea typeface="+mn-ea"/>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rtl="0" fontAlgn="base">
        <a:spcBef>
          <a:spcPct val="0"/>
        </a:spcBef>
        <a:spcAft>
          <a:spcPct val="0"/>
        </a:spcAft>
        <a:defRPr sz="4800" kern="1200">
          <a:solidFill>
            <a:srgbClr val="262626"/>
          </a:solidFill>
          <a:latin typeface="+mj-lt"/>
          <a:ea typeface="+mj-ea"/>
          <a:cs typeface="+mj-cs"/>
        </a:defRPr>
      </a:lvl1pPr>
      <a:lvl2pPr algn="ctr" rtl="0" fontAlgn="base">
        <a:spcBef>
          <a:spcPct val="0"/>
        </a:spcBef>
        <a:spcAft>
          <a:spcPct val="0"/>
        </a:spcAft>
        <a:defRPr sz="4800">
          <a:solidFill>
            <a:srgbClr val="262626"/>
          </a:solidFill>
          <a:latin typeface="League Gothic" pitchFamily="2" charset="0"/>
        </a:defRPr>
      </a:lvl2pPr>
      <a:lvl3pPr algn="ctr" rtl="0" fontAlgn="base">
        <a:spcBef>
          <a:spcPct val="0"/>
        </a:spcBef>
        <a:spcAft>
          <a:spcPct val="0"/>
        </a:spcAft>
        <a:defRPr sz="4800">
          <a:solidFill>
            <a:srgbClr val="262626"/>
          </a:solidFill>
          <a:latin typeface="League Gothic" pitchFamily="2" charset="0"/>
        </a:defRPr>
      </a:lvl3pPr>
      <a:lvl4pPr algn="ctr" rtl="0" fontAlgn="base">
        <a:spcBef>
          <a:spcPct val="0"/>
        </a:spcBef>
        <a:spcAft>
          <a:spcPct val="0"/>
        </a:spcAft>
        <a:defRPr sz="4800">
          <a:solidFill>
            <a:srgbClr val="262626"/>
          </a:solidFill>
          <a:latin typeface="League Gothic" pitchFamily="2" charset="0"/>
        </a:defRPr>
      </a:lvl4pPr>
      <a:lvl5pPr algn="ctr" rtl="0" fontAlgn="base">
        <a:spcBef>
          <a:spcPct val="0"/>
        </a:spcBef>
        <a:spcAft>
          <a:spcPct val="0"/>
        </a:spcAft>
        <a:defRPr sz="4800">
          <a:solidFill>
            <a:srgbClr val="262626"/>
          </a:solidFill>
          <a:latin typeface="League Gothic" pitchFamily="2" charset="0"/>
        </a:defRPr>
      </a:lvl5pPr>
      <a:lvl6pPr marL="457200" algn="ctr" rtl="0" fontAlgn="base">
        <a:spcBef>
          <a:spcPct val="0"/>
        </a:spcBef>
        <a:spcAft>
          <a:spcPct val="0"/>
        </a:spcAft>
        <a:defRPr sz="4800">
          <a:solidFill>
            <a:srgbClr val="262626"/>
          </a:solidFill>
          <a:latin typeface="League Gothic" pitchFamily="2" charset="0"/>
        </a:defRPr>
      </a:lvl6pPr>
      <a:lvl7pPr marL="914400" algn="ctr" rtl="0" fontAlgn="base">
        <a:spcBef>
          <a:spcPct val="0"/>
        </a:spcBef>
        <a:spcAft>
          <a:spcPct val="0"/>
        </a:spcAft>
        <a:defRPr sz="4800">
          <a:solidFill>
            <a:srgbClr val="262626"/>
          </a:solidFill>
          <a:latin typeface="League Gothic" pitchFamily="2" charset="0"/>
        </a:defRPr>
      </a:lvl7pPr>
      <a:lvl8pPr marL="1371600" algn="ctr" rtl="0" fontAlgn="base">
        <a:spcBef>
          <a:spcPct val="0"/>
        </a:spcBef>
        <a:spcAft>
          <a:spcPct val="0"/>
        </a:spcAft>
        <a:defRPr sz="4800">
          <a:solidFill>
            <a:srgbClr val="262626"/>
          </a:solidFill>
          <a:latin typeface="League Gothic" pitchFamily="2" charset="0"/>
        </a:defRPr>
      </a:lvl8pPr>
      <a:lvl9pPr marL="1828800" algn="ctr" rtl="0" fontAlgn="base">
        <a:spcBef>
          <a:spcPct val="0"/>
        </a:spcBef>
        <a:spcAft>
          <a:spcPct val="0"/>
        </a:spcAft>
        <a:defRPr sz="4800">
          <a:solidFill>
            <a:srgbClr val="262626"/>
          </a:solidFill>
          <a:latin typeface="League Gothic" pitchFamily="2" charset="0"/>
        </a:defRPr>
      </a:lvl9pPr>
    </p:titleStyle>
    <p:bodyStyle>
      <a:lvl1pPr marL="342900" indent="-342900" algn="l" rtl="0" fontAlgn="base">
        <a:spcBef>
          <a:spcPct val="0"/>
        </a:spcBef>
        <a:spcAft>
          <a:spcPct val="0"/>
        </a:spcAft>
        <a:buFont typeface="Arial" panose="020B0604020202020204" pitchFamily="34" charset="0"/>
        <a:buChar char="•"/>
        <a:defRPr sz="1600" kern="1200">
          <a:solidFill>
            <a:srgbClr val="595959"/>
          </a:solidFill>
          <a:latin typeface="+mn-lt"/>
          <a:ea typeface="+mn-ea"/>
          <a:cs typeface="+mn-cs"/>
        </a:defRPr>
      </a:lvl1pPr>
      <a:lvl2pPr marL="742950" indent="-285750" algn="l" rtl="0" fontAlgn="base">
        <a:spcBef>
          <a:spcPct val="0"/>
        </a:spcBef>
        <a:spcAft>
          <a:spcPct val="0"/>
        </a:spcAft>
        <a:buFont typeface="Arial" panose="020B0604020202020204" pitchFamily="34" charset="0"/>
        <a:buChar char="–"/>
        <a:defRPr sz="1600" kern="1200">
          <a:solidFill>
            <a:srgbClr val="595959"/>
          </a:solidFill>
          <a:latin typeface="+mn-lt"/>
          <a:ea typeface="+mn-ea"/>
          <a:cs typeface="+mn-cs"/>
        </a:defRPr>
      </a:lvl2pPr>
      <a:lvl3pPr marL="1143000" indent="-228600" algn="l" rtl="0" fontAlgn="base">
        <a:spcBef>
          <a:spcPct val="0"/>
        </a:spcBef>
        <a:spcAft>
          <a:spcPct val="0"/>
        </a:spcAft>
        <a:buFont typeface="Arial" panose="020B0604020202020204" pitchFamily="34" charset="0"/>
        <a:buChar char="•"/>
        <a:defRPr sz="1600" kern="1200">
          <a:solidFill>
            <a:srgbClr val="595959"/>
          </a:solidFill>
          <a:latin typeface="+mn-lt"/>
          <a:ea typeface="+mn-ea"/>
          <a:cs typeface="+mn-cs"/>
        </a:defRPr>
      </a:lvl3pPr>
      <a:lvl4pPr marL="1600200" indent="-228600" algn="l" rtl="0" fontAlgn="base">
        <a:spcBef>
          <a:spcPct val="0"/>
        </a:spcBef>
        <a:spcAft>
          <a:spcPct val="0"/>
        </a:spcAft>
        <a:buFont typeface="Arial" panose="020B0604020202020204" pitchFamily="34" charset="0"/>
        <a:buChar char="–"/>
        <a:defRPr sz="1600" kern="1200">
          <a:solidFill>
            <a:srgbClr val="595959"/>
          </a:solidFill>
          <a:latin typeface="+mn-lt"/>
          <a:ea typeface="+mn-ea"/>
          <a:cs typeface="+mn-cs"/>
        </a:defRPr>
      </a:lvl4pPr>
      <a:lvl5pPr marL="2057400" indent="-228600" algn="l" rtl="0" fontAlgn="base">
        <a:spcBef>
          <a:spcPct val="0"/>
        </a:spcBef>
        <a:spcAft>
          <a:spcPct val="0"/>
        </a:spcAft>
        <a:buFont typeface="Arial" panose="020B0604020202020204" pitchFamily="34" charset="0"/>
        <a:buChar char="»"/>
        <a:defRPr sz="1600" kern="1200">
          <a:solidFill>
            <a:srgbClr val="59595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6"/>
          <p:cNvSpPr>
            <a:spLocks noGrp="1"/>
          </p:cNvSpPr>
          <p:nvPr>
            <p:ph type="title" idx="4294967295"/>
          </p:nvPr>
        </p:nvSpPr>
        <p:spPr>
          <a:xfrm>
            <a:off x="442180" y="2407440"/>
            <a:ext cx="8100889" cy="996950"/>
          </a:xfrm>
        </p:spPr>
        <p:txBody>
          <a:bodyPr/>
          <a:lstStyle/>
          <a:p>
            <a:r>
              <a:rPr lang="en-US" altLang="zh-CN" sz="4000" dirty="0" smtClean="0">
                <a:solidFill>
                  <a:srgbClr val="42B7C4"/>
                </a:solidFill>
                <a:latin typeface="+mn-lt"/>
                <a:ea typeface="幼圆" panose="02010509060101010101" pitchFamily="49" charset="-122"/>
              </a:rPr>
              <a:t>INST741 Comparison Analysis of Danmu and Comment on bilibili.com</a:t>
            </a:r>
            <a:endParaRPr lang="zh-CN" altLang="en-US" sz="4000" dirty="0">
              <a:latin typeface="+mn-lt"/>
              <a:ea typeface="幼圆" panose="02010509060101010101" pitchFamily="49" charset="-122"/>
            </a:endParaRPr>
          </a:p>
        </p:txBody>
      </p:sp>
      <p:pic>
        <p:nvPicPr>
          <p:cNvPr id="5123" name="Picture 11" descr="arrow-right.png">
            <a:hlinkClick r:id="" action="ppaction://hlinkshowjump?jump=nex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1964" y="4297692"/>
            <a:ext cx="542925" cy="542925"/>
          </a:xfrm>
          <a:prstGeom prst="rect">
            <a:avLst/>
          </a:prstGeom>
          <a:solidFill>
            <a:srgbClr val="42B7C4"/>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25" name="Picture 5" descr="50da81cb39dbb6fdc93be9420b24ab18962bd40735fa174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338138"/>
            <a:ext cx="50609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6"/>
          <p:cNvSpPr txBox="1">
            <a:spLocks noChangeArrowheads="1"/>
          </p:cNvSpPr>
          <p:nvPr/>
        </p:nvSpPr>
        <p:spPr bwMode="auto">
          <a:xfrm>
            <a:off x="3401844" y="4370716"/>
            <a:ext cx="538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smtClean="0">
                <a:latin typeface="幼圆" panose="02010509060101010101" pitchFamily="49" charset="-122"/>
                <a:ea typeface="幼圆" panose="02010509060101010101" pitchFamily="49" charset="-122"/>
              </a:rPr>
              <a:t>		Yue Liu</a:t>
            </a:r>
            <a:endParaRPr lang="zh-CN" altLang="en-US" sz="20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slide(fromBottom)">
                                      <p:cBhvr>
                                        <p:cTn id="7"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Slide Number Placeholder 10"/>
          <p:cNvSpPr>
            <a:spLocks noGrp="1" noChangeArrowheads="1"/>
          </p:cNvSpPr>
          <p:nvPr/>
        </p:nvSpPr>
        <p:spPr bwMode="auto">
          <a:xfrm>
            <a:off x="8643938" y="144463"/>
            <a:ext cx="360362" cy="360362"/>
          </a:xfrm>
          <a:prstGeom prst="ellipse">
            <a:avLst/>
          </a:prstGeom>
          <a:solidFill>
            <a:srgbClr val="0D0D0D"/>
          </a:solidFill>
          <a:ln>
            <a:noFill/>
          </a:ln>
          <a:extLst>
            <a:ext uri="{91240B29-F687-4F45-9708-019B960494DF}">
              <a14:hiddenLine xmlns:a14="http://schemas.microsoft.com/office/drawing/2010/main" w="9525">
                <a:solidFill>
                  <a:srgbClr val="000000"/>
                </a:solidFill>
                <a:round/>
                <a:headEnd/>
                <a:tailEnd/>
              </a14:hiddenLine>
            </a:ext>
          </a:extLst>
        </p:spPr>
        <p:txBody>
          <a:bodyPr lIns="36000" tIns="36000" rIns="36000" bIns="360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fld id="{A07BFA90-DD75-40F1-B369-D8D1BBE98148}" type="slidenum">
              <a:rPr lang="mk-MK" altLang="zh-CN" sz="1400">
                <a:solidFill>
                  <a:schemeClr val="bg1"/>
                </a:solidFill>
                <a:latin typeface="League Gothic" pitchFamily="2" charset="0"/>
              </a:rPr>
              <a:pPr algn="ctr"/>
              <a:t>2</a:t>
            </a:fld>
            <a:endParaRPr lang="mk-MK" altLang="zh-CN" sz="1400" dirty="0">
              <a:solidFill>
                <a:schemeClr val="bg1"/>
              </a:solidFill>
              <a:latin typeface="League Gothic" pitchFamily="2" charset="0"/>
            </a:endParaRPr>
          </a:p>
        </p:txBody>
      </p:sp>
      <p:pic>
        <p:nvPicPr>
          <p:cNvPr id="6148" name="Picture 22" descr="arrow-right.png">
            <a:hlinkClick r:id="" action="ppaction://hlinkshowjump?jump=previous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498725"/>
            <a:ext cx="447675" cy="796925"/>
          </a:xfrm>
          <a:prstGeom prst="rect">
            <a:avLst/>
          </a:prstGeom>
          <a:solidFill>
            <a:srgbClr val="42B7C4"/>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149" name="Picture 23" descr="arrow-right.png">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2688" y="2408238"/>
            <a:ext cx="433387" cy="800100"/>
          </a:xfrm>
          <a:prstGeom prst="rect">
            <a:avLst/>
          </a:prstGeom>
          <a:solidFill>
            <a:srgbClr val="42B7C4"/>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150" name="Picture 6" descr="50da81cb39dbb6fdc93be9420b24ab18962bd40735fa174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1796" y="-10194"/>
            <a:ext cx="2609382" cy="86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descr="622762d0f703918f65516b63503d269758ee3d6d54fbe4ab_副本"/>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79213"/>
            <a:ext cx="115411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017238" y="1067276"/>
            <a:ext cx="3825628" cy="461665"/>
          </a:xfrm>
          <a:prstGeom prst="rect">
            <a:avLst/>
          </a:prstGeom>
          <a:noFill/>
        </p:spPr>
        <p:txBody>
          <a:bodyPr wrap="square" rtlCol="0">
            <a:spAutoFit/>
          </a:bodyPr>
          <a:lstStyle/>
          <a:p>
            <a:r>
              <a:rPr lang="en-US" altLang="zh-CN" sz="2400" dirty="0" smtClean="0"/>
              <a:t>Agenda</a:t>
            </a:r>
            <a:endParaRPr lang="zh-CN" altLang="en-US" sz="2400" dirty="0"/>
          </a:p>
        </p:txBody>
      </p:sp>
      <p:sp>
        <p:nvSpPr>
          <p:cNvPr id="3" name="文本框 2"/>
          <p:cNvSpPr txBox="1"/>
          <p:nvPr/>
        </p:nvSpPr>
        <p:spPr>
          <a:xfrm>
            <a:off x="1502650" y="1927691"/>
            <a:ext cx="6074534" cy="1569660"/>
          </a:xfrm>
          <a:prstGeom prst="rect">
            <a:avLst/>
          </a:prstGeom>
          <a:noFill/>
        </p:spPr>
        <p:txBody>
          <a:bodyPr wrap="square" rtlCol="0">
            <a:spAutoFit/>
          </a:bodyPr>
          <a:lstStyle/>
          <a:p>
            <a:pPr marL="342900" indent="-342900">
              <a:buFont typeface="+mj-lt"/>
              <a:buAutoNum type="arabicPeriod"/>
            </a:pPr>
            <a:r>
              <a:rPr lang="en-US" altLang="zh-CN" sz="2400" dirty="0" smtClean="0">
                <a:latin typeface="+mn-ea"/>
              </a:rPr>
              <a:t>Introduction of bilibili.com and Danmu</a:t>
            </a:r>
          </a:p>
          <a:p>
            <a:pPr marL="342900" indent="-342900">
              <a:buFont typeface="+mj-lt"/>
              <a:buAutoNum type="arabicPeriod"/>
            </a:pPr>
            <a:r>
              <a:rPr lang="en-US" altLang="zh-CN" sz="2400" dirty="0" smtClean="0">
                <a:latin typeface="+mn-ea"/>
              </a:rPr>
              <a:t>Motivation and </a:t>
            </a:r>
            <a:r>
              <a:rPr lang="en-US" altLang="zh-CN" sz="2400" dirty="0">
                <a:latin typeface="+mn-ea"/>
              </a:rPr>
              <a:t>Hypothesis</a:t>
            </a:r>
            <a:endParaRPr lang="en-US" altLang="zh-CN" sz="2400" dirty="0" smtClean="0">
              <a:latin typeface="+mn-ea"/>
            </a:endParaRPr>
          </a:p>
          <a:p>
            <a:pPr marL="342900" indent="-342900">
              <a:buFont typeface="+mj-lt"/>
              <a:buAutoNum type="arabicPeriod"/>
            </a:pPr>
            <a:r>
              <a:rPr lang="en-US" altLang="zh-CN" sz="2400" dirty="0" smtClean="0">
                <a:latin typeface="+mn-ea"/>
              </a:rPr>
              <a:t>Comparison Results</a:t>
            </a:r>
          </a:p>
          <a:p>
            <a:pPr marL="342900" indent="-342900">
              <a:buFont typeface="+mj-lt"/>
              <a:buAutoNum type="arabicPeriod"/>
            </a:pPr>
            <a:r>
              <a:rPr lang="en-US" altLang="zh-CN" sz="2400" dirty="0" smtClean="0">
                <a:latin typeface="+mn-ea"/>
              </a:rPr>
              <a:t>Limitation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AutoShape 2"/>
          <p:cNvSpPr>
            <a:spLocks noChangeArrowheads="1"/>
          </p:cNvSpPr>
          <p:nvPr/>
        </p:nvSpPr>
        <p:spPr bwMode="auto">
          <a:xfrm flipV="1">
            <a:off x="1333500" y="1238250"/>
            <a:ext cx="7810500" cy="628650"/>
          </a:xfrm>
          <a:prstGeom prst="wedgeRoundRectCallout">
            <a:avLst>
              <a:gd name="adj1" fmla="val -43750"/>
              <a:gd name="adj2" fmla="val 70000"/>
              <a:gd name="adj3" fmla="val 16667"/>
            </a:avLst>
          </a:prstGeom>
          <a:solidFill>
            <a:schemeClr val="bg1"/>
          </a:solidFill>
          <a:ln w="12700" cap="flat" cmpd="sng">
            <a:solidFill>
              <a:srgbClr val="42B7C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170" tIns="46990" rIns="90170" bIns="46990" anchor="ctr"/>
          <a:lstStyle/>
          <a:p>
            <a:pPr algn="ctr"/>
            <a:endParaRPr lang="zh-CN" altLang="zh-CN"/>
          </a:p>
        </p:txBody>
      </p:sp>
      <p:sp>
        <p:nvSpPr>
          <p:cNvPr id="8195" name="Rectangle 3"/>
          <p:cNvSpPr>
            <a:spLocks noGrp="1" noChangeArrowheads="1"/>
          </p:cNvSpPr>
          <p:nvPr>
            <p:ph type="body" idx="1"/>
          </p:nvPr>
        </p:nvSpPr>
        <p:spPr>
          <a:xfrm>
            <a:off x="573186" y="1876321"/>
            <a:ext cx="8101080" cy="3838679"/>
          </a:xfrm>
        </p:spPr>
        <p:txBody>
          <a:bodyPr/>
          <a:lstStyle/>
          <a:p>
            <a:r>
              <a:rPr lang="en-US" altLang="zh-CN" dirty="0" smtClean="0">
                <a:solidFill>
                  <a:srgbClr val="000000"/>
                </a:solidFill>
                <a:ea typeface="幼圆" panose="02010509060101010101" pitchFamily="49" charset="-122"/>
              </a:rPr>
              <a:t>Introduction:</a:t>
            </a:r>
          </a:p>
          <a:p>
            <a:pPr lvl="1"/>
            <a:r>
              <a:rPr lang="en-US" altLang="zh-CN" dirty="0" smtClean="0">
                <a:solidFill>
                  <a:srgbClr val="000000"/>
                </a:solidFill>
                <a:ea typeface="幼圆" panose="02010509060101010101" pitchFamily="49" charset="-122"/>
              </a:rPr>
              <a:t>A</a:t>
            </a:r>
            <a:r>
              <a:rPr lang="en-US" altLang="zh-CN" dirty="0">
                <a:solidFill>
                  <a:srgbClr val="000000"/>
                </a:solidFill>
                <a:ea typeface="幼圆" panose="02010509060101010101" pitchFamily="49" charset="-122"/>
              </a:rPr>
              <a:t> video sharing website themed around anime, manga, game, music, dancing, science, entertainment, movie, drama, and fashion based in </a:t>
            </a:r>
            <a:r>
              <a:rPr lang="en-US" altLang="zh-CN" dirty="0" smtClean="0">
                <a:solidFill>
                  <a:srgbClr val="000000"/>
                </a:solidFill>
                <a:ea typeface="幼圆" panose="02010509060101010101" pitchFamily="49" charset="-122"/>
              </a:rPr>
              <a:t>China</a:t>
            </a:r>
          </a:p>
          <a:p>
            <a:pPr lvl="1"/>
            <a:endParaRPr lang="en-US" altLang="zh-CN" dirty="0">
              <a:solidFill>
                <a:srgbClr val="000000"/>
              </a:solidFill>
              <a:ea typeface="幼圆" panose="02010509060101010101" pitchFamily="49" charset="-122"/>
            </a:endParaRPr>
          </a:p>
          <a:p>
            <a:r>
              <a:rPr lang="en-US" altLang="zh-CN" dirty="0" smtClean="0">
                <a:solidFill>
                  <a:srgbClr val="000000"/>
                </a:solidFill>
                <a:ea typeface="幼圆" panose="02010509060101010101" pitchFamily="49" charset="-122"/>
                <a:sym typeface="Arial" panose="020B0604020202020204" pitchFamily="34" charset="0"/>
              </a:rPr>
              <a:t>Great achievement:</a:t>
            </a:r>
          </a:p>
          <a:p>
            <a:pPr lvl="1"/>
            <a:r>
              <a:rPr lang="en-US" altLang="zh-CN" dirty="0" smtClean="0">
                <a:solidFill>
                  <a:srgbClr val="000000"/>
                </a:solidFill>
                <a:ea typeface="幼圆" panose="02010509060101010101" pitchFamily="49" charset="-122"/>
                <a:sym typeface="Arial" panose="020B0604020202020204" pitchFamily="34" charset="0"/>
              </a:rPr>
              <a:t>Three </a:t>
            </a:r>
            <a:r>
              <a:rPr lang="en-US" altLang="zh-CN" dirty="0">
                <a:solidFill>
                  <a:srgbClr val="000000"/>
                </a:solidFill>
                <a:ea typeface="幼圆" panose="02010509060101010101" pitchFamily="49" charset="-122"/>
                <a:sym typeface="Arial" panose="020B0604020202020204" pitchFamily="34" charset="0"/>
              </a:rPr>
              <a:t>millions </a:t>
            </a:r>
            <a:r>
              <a:rPr lang="en-US" altLang="zh-CN" dirty="0" smtClean="0">
                <a:solidFill>
                  <a:srgbClr val="000000"/>
                </a:solidFill>
                <a:ea typeface="幼圆" panose="02010509060101010101" pitchFamily="49" charset="-122"/>
                <a:sym typeface="Arial" panose="020B0604020202020204" pitchFamily="34" charset="0"/>
              </a:rPr>
              <a:t>views and 350 thousand active users per day</a:t>
            </a:r>
          </a:p>
          <a:p>
            <a:pPr lvl="1"/>
            <a:endParaRPr lang="en-US" altLang="zh-CN" dirty="0" smtClean="0">
              <a:solidFill>
                <a:srgbClr val="000000"/>
              </a:solidFill>
              <a:ea typeface="幼圆" panose="02010509060101010101" pitchFamily="49" charset="-122"/>
              <a:sym typeface="Arial" panose="020B0604020202020204" pitchFamily="34" charset="0"/>
            </a:endParaRPr>
          </a:p>
          <a:p>
            <a:r>
              <a:rPr lang="en-US" altLang="zh-CN" dirty="0" smtClean="0">
                <a:solidFill>
                  <a:srgbClr val="000000"/>
                </a:solidFill>
                <a:ea typeface="幼圆" panose="02010509060101010101" pitchFamily="49" charset="-122"/>
              </a:rPr>
              <a:t>High user engagement and user retention</a:t>
            </a:r>
          </a:p>
          <a:p>
            <a:pPr lvl="1"/>
            <a:r>
              <a:rPr lang="en-US" altLang="zh-CN" dirty="0" smtClean="0">
                <a:solidFill>
                  <a:srgbClr val="000000"/>
                </a:solidFill>
                <a:ea typeface="幼圆" panose="02010509060101010101" pitchFamily="49" charset="-122"/>
              </a:rPr>
              <a:t>Thor: </a:t>
            </a:r>
            <a:r>
              <a:rPr lang="en-US" altLang="zh-CN" dirty="0" err="1" smtClean="0">
                <a:solidFill>
                  <a:srgbClr val="000000"/>
                </a:solidFill>
                <a:ea typeface="幼圆" panose="02010509060101010101" pitchFamily="49" charset="-122"/>
              </a:rPr>
              <a:t>Ragnarok</a:t>
            </a:r>
            <a:r>
              <a:rPr lang="en-US" altLang="zh-CN" dirty="0" smtClean="0">
                <a:solidFill>
                  <a:srgbClr val="000000"/>
                </a:solidFill>
                <a:ea typeface="幼圆" panose="02010509060101010101" pitchFamily="49" charset="-122"/>
              </a:rPr>
              <a:t> Teaser Trailer on YouTube: 12,663,837 views/36,772 comments</a:t>
            </a:r>
          </a:p>
          <a:p>
            <a:pPr lvl="1"/>
            <a:r>
              <a:rPr lang="en-US" altLang="zh-CN" dirty="0" smtClean="0">
                <a:solidFill>
                  <a:srgbClr val="000000"/>
                </a:solidFill>
                <a:ea typeface="幼圆" panose="02010509060101010101" pitchFamily="49" charset="-122"/>
              </a:rPr>
              <a:t>A game video on </a:t>
            </a:r>
            <a:r>
              <a:rPr lang="en-US" altLang="zh-CN" dirty="0" err="1" smtClean="0">
                <a:solidFill>
                  <a:srgbClr val="000000"/>
                </a:solidFill>
                <a:ea typeface="幼圆" panose="02010509060101010101" pitchFamily="49" charset="-122"/>
              </a:rPr>
              <a:t>bilibili</a:t>
            </a:r>
            <a:r>
              <a:rPr lang="en-US" altLang="zh-CN" dirty="0" smtClean="0">
                <a:solidFill>
                  <a:srgbClr val="000000"/>
                </a:solidFill>
                <a:ea typeface="幼圆" panose="02010509060101010101" pitchFamily="49" charset="-122"/>
              </a:rPr>
              <a:t>: 1 million views/41000 Danmu (advanced comment)</a:t>
            </a:r>
          </a:p>
          <a:p>
            <a:pPr lvl="1"/>
            <a:endParaRPr lang="en-US" altLang="zh-CN" dirty="0" smtClean="0">
              <a:solidFill>
                <a:srgbClr val="000000"/>
              </a:solidFill>
              <a:ea typeface="幼圆" panose="02010509060101010101" pitchFamily="49" charset="-122"/>
            </a:endParaRPr>
          </a:p>
          <a:p>
            <a:pPr marL="400050"/>
            <a:r>
              <a:rPr lang="en-US" altLang="zh-CN" dirty="0" smtClean="0">
                <a:solidFill>
                  <a:srgbClr val="000000"/>
                </a:solidFill>
                <a:ea typeface="幼圆" panose="02010509060101010101" pitchFamily="49" charset="-122"/>
              </a:rPr>
              <a:t>Danmu </a:t>
            </a:r>
            <a:endParaRPr lang="en-US" altLang="zh-CN" dirty="0">
              <a:solidFill>
                <a:srgbClr val="000000"/>
              </a:solidFill>
              <a:ea typeface="幼圆" panose="02010509060101010101" pitchFamily="49" charset="-122"/>
            </a:endParaRPr>
          </a:p>
          <a:p>
            <a:pPr lvl="1"/>
            <a:r>
              <a:rPr lang="en-US" altLang="zh-CN" dirty="0">
                <a:solidFill>
                  <a:srgbClr val="000000"/>
                </a:solidFill>
                <a:ea typeface="幼圆" panose="02010509060101010101" pitchFamily="49" charset="-122"/>
              </a:rPr>
              <a:t>As “bullet”,  a kind of comment function that enable audience to “shoot” their comments immediately onto the video they’re watching.</a:t>
            </a:r>
            <a:endParaRPr lang="en-US" altLang="zh-CN" dirty="0">
              <a:solidFill>
                <a:srgbClr val="000000"/>
              </a:solidFill>
              <a:ea typeface="幼圆" panose="02010509060101010101" pitchFamily="49" charset="-122"/>
              <a:sym typeface="Arial" panose="020B0604020202020204" pitchFamily="34" charset="0"/>
            </a:endParaRPr>
          </a:p>
          <a:p>
            <a:pPr lvl="1"/>
            <a:endParaRPr lang="en-US" altLang="zh-CN" sz="1800" dirty="0" smtClean="0">
              <a:solidFill>
                <a:srgbClr val="000000"/>
              </a:solidFill>
              <a:ea typeface="幼圆" panose="02010509060101010101" pitchFamily="49" charset="-122"/>
            </a:endParaRPr>
          </a:p>
        </p:txBody>
      </p:sp>
      <p:sp>
        <p:nvSpPr>
          <p:cNvPr id="8196" name="Slide Number Placeholder 10"/>
          <p:cNvSpPr>
            <a:spLocks noGrp="1" noChangeArrowheads="1"/>
          </p:cNvSpPr>
          <p:nvPr/>
        </p:nvSpPr>
        <p:spPr bwMode="auto">
          <a:xfrm>
            <a:off x="8643938" y="144463"/>
            <a:ext cx="360362" cy="360362"/>
          </a:xfrm>
          <a:prstGeom prst="ellipse">
            <a:avLst/>
          </a:prstGeom>
          <a:solidFill>
            <a:srgbClr val="0D0D0D"/>
          </a:solidFill>
          <a:ln>
            <a:noFill/>
          </a:ln>
          <a:extLst>
            <a:ext uri="{91240B29-F687-4F45-9708-019B960494DF}">
              <a14:hiddenLine xmlns:a14="http://schemas.microsoft.com/office/drawing/2010/main" w="9525">
                <a:solidFill>
                  <a:srgbClr val="000000"/>
                </a:solidFill>
                <a:round/>
                <a:headEnd/>
                <a:tailEnd/>
              </a14:hiddenLine>
            </a:ext>
          </a:extLst>
        </p:spPr>
        <p:txBody>
          <a:bodyPr lIns="36000" tIns="36000" rIns="36000" bIns="360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fld id="{333F53B5-1513-4953-8423-8998E1CFC817}" type="slidenum">
              <a:rPr lang="zh-CN" altLang="en-US" sz="1400">
                <a:solidFill>
                  <a:schemeClr val="bg1"/>
                </a:solidFill>
                <a:latin typeface="League Gothic" pitchFamily="2" charset="0"/>
                <a:ea typeface="宋体" panose="02010600030101010101" pitchFamily="2" charset="-122"/>
              </a:rPr>
              <a:pPr algn="ctr"/>
              <a:t>3</a:t>
            </a:fld>
            <a:endParaRPr lang="mk-MK" altLang="en-US" sz="1400">
              <a:solidFill>
                <a:schemeClr val="bg1"/>
              </a:solidFill>
              <a:latin typeface="League Gothic" pitchFamily="2" charset="0"/>
            </a:endParaRPr>
          </a:p>
        </p:txBody>
      </p:sp>
      <p:pic>
        <p:nvPicPr>
          <p:cNvPr id="8197" name="Picture 22" descr="arrow-right.png">
            <a:hlinkClick r:id="" action="ppaction://hlinkshowjump?jump=previousslide"/>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2498725"/>
            <a:ext cx="447675" cy="796925"/>
          </a:xfrm>
          <a:solidFill>
            <a:srgbClr val="42B7C4"/>
          </a:solidFill>
          <a:ln/>
        </p:spPr>
      </p:pic>
      <p:pic>
        <p:nvPicPr>
          <p:cNvPr id="8198" name="Picture 23" descr="arrow-right.png">
            <a:hlinkClick r:id="" action="ppaction://hlinkshowjump?jump=nextslide"/>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8710613" y="2408238"/>
            <a:ext cx="433387" cy="800100"/>
          </a:xfrm>
          <a:solidFill>
            <a:srgbClr val="42B7C4"/>
          </a:solidFill>
          <a:ln/>
        </p:spPr>
      </p:pic>
      <p:pic>
        <p:nvPicPr>
          <p:cNvPr id="8199" name="Picture 7" descr="50da81cb39dbb6fdc93be9420b24ab18962bd40735fa174d"/>
          <p:cNvPicPr>
            <a:picLocks noGrp="1" noChangeAspect="1" noChangeArrowheads="1"/>
          </p:cNvPicPr>
          <p:nvPr>
            <p:ph idx="4294967295"/>
          </p:nvPr>
        </p:nvPicPr>
        <p:blipFill>
          <a:blip r:embed="rId5" cstate="print">
            <a:extLst>
              <a:ext uri="{28A0092B-C50C-407E-A947-70E740481C1C}">
                <a14:useLocalDpi xmlns:a14="http://schemas.microsoft.com/office/drawing/2010/main" val="0"/>
              </a:ext>
            </a:extLst>
          </a:blip>
          <a:srcRect/>
          <a:stretch>
            <a:fillRect/>
          </a:stretch>
        </p:blipFill>
        <p:spPr>
          <a:xfrm>
            <a:off x="2952750" y="0"/>
            <a:ext cx="3060700" cy="1017588"/>
          </a:xfrm>
          <a:noFill/>
          <a:ln/>
        </p:spPr>
      </p:pic>
      <p:sp>
        <p:nvSpPr>
          <p:cNvPr id="8200" name="Text Box 8"/>
          <p:cNvSpPr txBox="1">
            <a:spLocks noChangeArrowheads="1"/>
          </p:cNvSpPr>
          <p:nvPr/>
        </p:nvSpPr>
        <p:spPr bwMode="auto">
          <a:xfrm>
            <a:off x="1370484" y="1260256"/>
            <a:ext cx="78138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dirty="0"/>
              <a:t>Introduction of </a:t>
            </a:r>
            <a:r>
              <a:rPr lang="en-US" altLang="zh-CN" sz="3600" dirty="0" smtClean="0"/>
              <a:t>bilibili.com and Danmu</a:t>
            </a:r>
            <a:endParaRPr lang="en-US" altLang="zh-CN" sz="3600" dirty="0"/>
          </a:p>
        </p:txBody>
      </p:sp>
      <p:pic>
        <p:nvPicPr>
          <p:cNvPr id="8201" name="Picture 9" descr="622762d0f703918f65516b63503d269758ee3d6d54fbe4ab_副本"/>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369" y="176302"/>
            <a:ext cx="1079500"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10"/>
          <p:cNvSpPr>
            <a:spLocks noGrp="1" noChangeArrowheads="1"/>
          </p:cNvSpPr>
          <p:nvPr/>
        </p:nvSpPr>
        <p:spPr bwMode="auto">
          <a:xfrm>
            <a:off x="8643938" y="144463"/>
            <a:ext cx="360362" cy="360362"/>
          </a:xfrm>
          <a:prstGeom prst="ellipse">
            <a:avLst/>
          </a:prstGeom>
          <a:solidFill>
            <a:srgbClr val="0D0D0D"/>
          </a:solidFill>
          <a:ln>
            <a:noFill/>
          </a:ln>
          <a:extLst>
            <a:ext uri="{91240B29-F687-4F45-9708-019B960494DF}">
              <a14:hiddenLine xmlns:a14="http://schemas.microsoft.com/office/drawing/2010/main" w="9525">
                <a:solidFill>
                  <a:srgbClr val="000000"/>
                </a:solidFill>
                <a:round/>
                <a:headEnd/>
                <a:tailEnd/>
              </a14:hiddenLine>
            </a:ext>
          </a:extLst>
        </p:spPr>
        <p:txBody>
          <a:bodyPr lIns="36000" tIns="36000" rIns="36000" bIns="360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fld id="{DF1866EF-6662-488C-8DCE-F65B03B29A14}" type="slidenum">
              <a:rPr lang="zh-CN" altLang="en-US" sz="1400">
                <a:solidFill>
                  <a:schemeClr val="bg1"/>
                </a:solidFill>
                <a:latin typeface="League Gothic" pitchFamily="2" charset="0"/>
                <a:ea typeface="宋体" panose="02010600030101010101" pitchFamily="2" charset="-122"/>
              </a:rPr>
              <a:pPr algn="ctr"/>
              <a:t>4</a:t>
            </a:fld>
            <a:endParaRPr lang="mk-MK" altLang="en-US" sz="1400">
              <a:solidFill>
                <a:schemeClr val="bg1"/>
              </a:solidFill>
              <a:latin typeface="League Gothic" pitchFamily="2" charset="0"/>
            </a:endParaRPr>
          </a:p>
        </p:txBody>
      </p:sp>
      <p:pic>
        <p:nvPicPr>
          <p:cNvPr id="15363" name="Picture 22" descr="arrow-right.png">
            <a:hlinkClick r:id="" action="ppaction://hlinkshowjump?jump=previousslid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8" y="2498725"/>
            <a:ext cx="446088" cy="796925"/>
          </a:xfrm>
          <a:prstGeom prst="rect">
            <a:avLst/>
          </a:prstGeom>
          <a:solidFill>
            <a:srgbClr val="42B7C4"/>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64" name="Picture 23" descr="arrow-right.png">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2688" y="2408238"/>
            <a:ext cx="433387" cy="800100"/>
          </a:xfrm>
          <a:prstGeom prst="rect">
            <a:avLst/>
          </a:prstGeom>
          <a:solidFill>
            <a:srgbClr val="42B7C4"/>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65" name="Picture 5" descr="50da81cb39dbb6fdc93be9420b24ab18962bd40735fa174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2750" y="-106363"/>
            <a:ext cx="30607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6"/>
          <a:stretch>
            <a:fillRect/>
          </a:stretch>
        </p:blipFill>
        <p:spPr>
          <a:xfrm>
            <a:off x="0" y="787225"/>
            <a:ext cx="9144000" cy="4927776"/>
          </a:xfrm>
          <a:prstGeom prst="rect">
            <a:avLst/>
          </a:prstGeom>
        </p:spPr>
      </p:pic>
      <p:pic>
        <p:nvPicPr>
          <p:cNvPr id="1026" name="Picture 2" descr="Image result for This page has been translated"/>
          <p:cNvPicPr>
            <a:picLocks noChangeAspect="1" noChangeArrowheads="1"/>
          </p:cNvPicPr>
          <p:nvPr/>
        </p:nvPicPr>
        <p:blipFill rotWithShape="1">
          <a:blip r:embed="rId7">
            <a:extLst>
              <a:ext uri="{28A0092B-C50C-407E-A947-70E740481C1C}">
                <a14:useLocalDpi xmlns:a14="http://schemas.microsoft.com/office/drawing/2010/main" val="0"/>
              </a:ext>
            </a:extLst>
          </a:blip>
          <a:srcRect l="3401" t="27795" r="3151" b="9668"/>
          <a:stretch/>
        </p:blipFill>
        <p:spPr bwMode="auto">
          <a:xfrm>
            <a:off x="6302511" y="98579"/>
            <a:ext cx="1992663" cy="604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AutoShape 2"/>
          <p:cNvSpPr>
            <a:spLocks noChangeArrowheads="1"/>
          </p:cNvSpPr>
          <p:nvPr/>
        </p:nvSpPr>
        <p:spPr bwMode="auto">
          <a:xfrm flipV="1">
            <a:off x="1871640" y="1266736"/>
            <a:ext cx="5873318" cy="628650"/>
          </a:xfrm>
          <a:prstGeom prst="wedgeRoundRectCallout">
            <a:avLst>
              <a:gd name="adj1" fmla="val -43750"/>
              <a:gd name="adj2" fmla="val 70000"/>
              <a:gd name="adj3" fmla="val 16667"/>
            </a:avLst>
          </a:prstGeom>
          <a:solidFill>
            <a:schemeClr val="bg1"/>
          </a:solidFill>
          <a:ln w="12700" cap="flat" cmpd="sng">
            <a:solidFill>
              <a:srgbClr val="42B7C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170" tIns="46990" rIns="90170" bIns="46990" anchor="ctr"/>
          <a:lstStyle/>
          <a:p>
            <a:pPr algn="ctr"/>
            <a:endParaRPr lang="zh-CN" altLang="zh-CN"/>
          </a:p>
        </p:txBody>
      </p:sp>
      <p:sp>
        <p:nvSpPr>
          <p:cNvPr id="8195" name="Rectangle 3"/>
          <p:cNvSpPr>
            <a:spLocks noGrp="1" noChangeArrowheads="1"/>
          </p:cNvSpPr>
          <p:nvPr>
            <p:ph type="body" idx="1"/>
          </p:nvPr>
        </p:nvSpPr>
        <p:spPr>
          <a:xfrm>
            <a:off x="542858" y="2006681"/>
            <a:ext cx="8101080" cy="3609975"/>
          </a:xfrm>
        </p:spPr>
        <p:txBody>
          <a:bodyPr/>
          <a:lstStyle/>
          <a:p>
            <a:pPr lvl="1"/>
            <a:r>
              <a:rPr lang="en-US" altLang="zh-CN" sz="2000" dirty="0" smtClean="0"/>
              <a:t>Motivation: “</a:t>
            </a:r>
            <a:r>
              <a:rPr lang="en-US" altLang="zh-CN" sz="2000" dirty="0"/>
              <a:t>social media usage during television viewing made individuals feel like they were watching the shows in a group </a:t>
            </a:r>
            <a:r>
              <a:rPr lang="en-US" altLang="zh-CN" sz="2000" dirty="0" smtClean="0"/>
              <a:t>setting” (</a:t>
            </a:r>
            <a:r>
              <a:rPr lang="en-US" altLang="zh-CN" sz="2000" dirty="0"/>
              <a:t>Cohen &amp; </a:t>
            </a:r>
            <a:r>
              <a:rPr lang="en-US" altLang="zh-CN" sz="2000" dirty="0" smtClean="0"/>
              <a:t>Lancaster, 2014)</a:t>
            </a:r>
          </a:p>
          <a:p>
            <a:pPr marL="457200" lvl="1" indent="0">
              <a:buNone/>
            </a:pPr>
            <a:endParaRPr lang="en-US" altLang="zh-CN" sz="2000" dirty="0" smtClean="0"/>
          </a:p>
          <a:p>
            <a:pPr lvl="1"/>
            <a:r>
              <a:rPr lang="en-US" altLang="zh-CN" sz="2000" dirty="0" smtClean="0"/>
              <a:t>Hypothesis:</a:t>
            </a:r>
          </a:p>
          <a:p>
            <a:pPr lvl="2"/>
            <a:r>
              <a:rPr lang="en-US" altLang="zh-CN" sz="2000" dirty="0" smtClean="0"/>
              <a:t>Users have different behavior pattern when using </a:t>
            </a:r>
            <a:r>
              <a:rPr lang="en-US" altLang="zh-CN" sz="2000" dirty="0" err="1" smtClean="0"/>
              <a:t>danmu</a:t>
            </a:r>
            <a:r>
              <a:rPr lang="en-US" altLang="zh-CN" sz="2000" dirty="0" smtClean="0"/>
              <a:t> </a:t>
            </a:r>
            <a:r>
              <a:rPr lang="en-US" altLang="zh-CN" sz="2000" dirty="0" smtClean="0"/>
              <a:t>and traditional comment from the perspectives of attitude, word frequency, the length of comment, etc. </a:t>
            </a:r>
          </a:p>
          <a:p>
            <a:pPr lvl="3"/>
            <a:endParaRPr lang="en-US" altLang="zh-CN" sz="2000" dirty="0" smtClean="0"/>
          </a:p>
        </p:txBody>
      </p:sp>
      <p:sp>
        <p:nvSpPr>
          <p:cNvPr id="8196" name="Slide Number Placeholder 10"/>
          <p:cNvSpPr>
            <a:spLocks noGrp="1" noChangeArrowheads="1"/>
          </p:cNvSpPr>
          <p:nvPr/>
        </p:nvSpPr>
        <p:spPr bwMode="auto">
          <a:xfrm>
            <a:off x="8643938" y="144463"/>
            <a:ext cx="360362" cy="360362"/>
          </a:xfrm>
          <a:prstGeom prst="ellipse">
            <a:avLst/>
          </a:prstGeom>
          <a:solidFill>
            <a:srgbClr val="0D0D0D"/>
          </a:solidFill>
          <a:ln>
            <a:noFill/>
          </a:ln>
          <a:extLst>
            <a:ext uri="{91240B29-F687-4F45-9708-019B960494DF}">
              <a14:hiddenLine xmlns:a14="http://schemas.microsoft.com/office/drawing/2010/main" w="9525">
                <a:solidFill>
                  <a:srgbClr val="000000"/>
                </a:solidFill>
                <a:round/>
                <a:headEnd/>
                <a:tailEnd/>
              </a14:hiddenLine>
            </a:ext>
          </a:extLst>
        </p:spPr>
        <p:txBody>
          <a:bodyPr lIns="36000" tIns="36000" rIns="36000" bIns="360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fld id="{333F53B5-1513-4953-8423-8998E1CFC817}" type="slidenum">
              <a:rPr lang="zh-CN" altLang="en-US" sz="1400">
                <a:solidFill>
                  <a:schemeClr val="bg1"/>
                </a:solidFill>
                <a:latin typeface="League Gothic" pitchFamily="2" charset="0"/>
                <a:ea typeface="宋体" panose="02010600030101010101" pitchFamily="2" charset="-122"/>
              </a:rPr>
              <a:pPr algn="ctr"/>
              <a:t>5</a:t>
            </a:fld>
            <a:endParaRPr lang="mk-MK" altLang="en-US" sz="1400">
              <a:solidFill>
                <a:schemeClr val="bg1"/>
              </a:solidFill>
              <a:latin typeface="League Gothic" pitchFamily="2" charset="0"/>
            </a:endParaRPr>
          </a:p>
        </p:txBody>
      </p:sp>
      <p:pic>
        <p:nvPicPr>
          <p:cNvPr id="8197" name="Picture 22" descr="arrow-right.png">
            <a:hlinkClick r:id="" action="ppaction://hlinkshowjump?jump=previousslide"/>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2498725"/>
            <a:ext cx="447675" cy="796925"/>
          </a:xfrm>
          <a:solidFill>
            <a:srgbClr val="42B7C4"/>
          </a:solidFill>
          <a:ln/>
        </p:spPr>
      </p:pic>
      <p:pic>
        <p:nvPicPr>
          <p:cNvPr id="8198" name="Picture 23" descr="arrow-right.png">
            <a:hlinkClick r:id="" action="ppaction://hlinkshowjump?jump=nextslide"/>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8710613" y="2408238"/>
            <a:ext cx="433387" cy="800100"/>
          </a:xfrm>
          <a:solidFill>
            <a:srgbClr val="42B7C4"/>
          </a:solidFill>
          <a:ln/>
        </p:spPr>
      </p:pic>
      <p:pic>
        <p:nvPicPr>
          <p:cNvPr id="8199" name="Picture 7" descr="50da81cb39dbb6fdc93be9420b24ab18962bd40735fa174d"/>
          <p:cNvPicPr>
            <a:picLocks noGrp="1" noChangeAspect="1" noChangeArrowheads="1"/>
          </p:cNvPicPr>
          <p:nvPr>
            <p:ph idx="4294967295"/>
          </p:nvPr>
        </p:nvPicPr>
        <p:blipFill>
          <a:blip r:embed="rId5" cstate="print">
            <a:extLst>
              <a:ext uri="{28A0092B-C50C-407E-A947-70E740481C1C}">
                <a14:useLocalDpi xmlns:a14="http://schemas.microsoft.com/office/drawing/2010/main" val="0"/>
              </a:ext>
            </a:extLst>
          </a:blip>
          <a:srcRect/>
          <a:stretch>
            <a:fillRect/>
          </a:stretch>
        </p:blipFill>
        <p:spPr>
          <a:xfrm>
            <a:off x="2952750" y="0"/>
            <a:ext cx="3060700" cy="1017588"/>
          </a:xfrm>
          <a:noFill/>
          <a:ln/>
        </p:spPr>
      </p:pic>
      <p:sp>
        <p:nvSpPr>
          <p:cNvPr id="8200" name="Text Box 8"/>
          <p:cNvSpPr txBox="1">
            <a:spLocks noChangeArrowheads="1"/>
          </p:cNvSpPr>
          <p:nvPr/>
        </p:nvSpPr>
        <p:spPr bwMode="auto">
          <a:xfrm>
            <a:off x="1691616" y="1312191"/>
            <a:ext cx="61208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dirty="0" smtClean="0"/>
              <a:t>Motivation and </a:t>
            </a:r>
            <a:r>
              <a:rPr lang="en-US" altLang="zh-CN" sz="3600" dirty="0">
                <a:latin typeface="+mn-ea"/>
              </a:rPr>
              <a:t>Hypothesis</a:t>
            </a:r>
            <a:endParaRPr lang="en-US" altLang="zh-CN" sz="3600" dirty="0"/>
          </a:p>
        </p:txBody>
      </p:sp>
      <p:pic>
        <p:nvPicPr>
          <p:cNvPr id="8201" name="Picture 9" descr="622762d0f703918f65516b63503d269758ee3d6d54fbe4ab_副本"/>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369" y="176302"/>
            <a:ext cx="1079500"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3553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AutoShape 2"/>
          <p:cNvSpPr>
            <a:spLocks noChangeArrowheads="1"/>
          </p:cNvSpPr>
          <p:nvPr/>
        </p:nvSpPr>
        <p:spPr bwMode="auto">
          <a:xfrm flipV="1">
            <a:off x="1392393" y="1127919"/>
            <a:ext cx="5668824" cy="628650"/>
          </a:xfrm>
          <a:prstGeom prst="wedgeRoundRectCallout">
            <a:avLst>
              <a:gd name="adj1" fmla="val -43750"/>
              <a:gd name="adj2" fmla="val 70000"/>
              <a:gd name="adj3" fmla="val 16667"/>
            </a:avLst>
          </a:prstGeom>
          <a:solidFill>
            <a:schemeClr val="bg1"/>
          </a:solidFill>
          <a:ln w="12700" cap="flat" cmpd="sng">
            <a:solidFill>
              <a:srgbClr val="42B7C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170" tIns="46990" rIns="90170" bIns="46990" anchor="ctr"/>
          <a:lstStyle/>
          <a:p>
            <a:pPr algn="ctr"/>
            <a:endParaRPr lang="zh-CN" altLang="zh-CN"/>
          </a:p>
        </p:txBody>
      </p:sp>
      <p:sp>
        <p:nvSpPr>
          <p:cNvPr id="8195" name="Rectangle 3"/>
          <p:cNvSpPr>
            <a:spLocks noGrp="1" noChangeArrowheads="1"/>
          </p:cNvSpPr>
          <p:nvPr>
            <p:ph type="body" idx="1"/>
          </p:nvPr>
        </p:nvSpPr>
        <p:spPr>
          <a:xfrm>
            <a:off x="425234" y="1752133"/>
            <a:ext cx="8460016" cy="4568452"/>
          </a:xfrm>
        </p:spPr>
        <p:txBody>
          <a:bodyPr/>
          <a:lstStyle/>
          <a:p>
            <a:r>
              <a:rPr lang="en-US" altLang="zh-CN" sz="2000" dirty="0" smtClean="0"/>
              <a:t>Data collection: </a:t>
            </a:r>
          </a:p>
          <a:p>
            <a:pPr lvl="1"/>
            <a:r>
              <a:rPr lang="en-US" altLang="zh-CN" dirty="0" smtClean="0"/>
              <a:t>scraping comments </a:t>
            </a:r>
            <a:r>
              <a:rPr lang="en-US" altLang="zh-CN" dirty="0"/>
              <a:t>(</a:t>
            </a:r>
            <a:r>
              <a:rPr lang="en-US" altLang="zh-CN" dirty="0" smtClean="0"/>
              <a:t>56,655) and </a:t>
            </a:r>
            <a:r>
              <a:rPr lang="en-US" altLang="zh-CN" dirty="0" err="1" smtClean="0"/>
              <a:t>danmus</a:t>
            </a:r>
            <a:r>
              <a:rPr lang="en-US" altLang="zh-CN" dirty="0" smtClean="0"/>
              <a:t> </a:t>
            </a:r>
            <a:r>
              <a:rPr lang="en-US" altLang="zh-CN" dirty="0" smtClean="0"/>
              <a:t>(108,459) from 18 game videos on bilibili.com Build </a:t>
            </a:r>
          </a:p>
          <a:p>
            <a:r>
              <a:rPr lang="en-US" altLang="zh-CN" sz="2000" dirty="0" smtClean="0"/>
              <a:t>Building dictionary-based sentiment analysis</a:t>
            </a:r>
            <a:r>
              <a:rPr lang="en-US" altLang="zh-CN" sz="2000" dirty="0" smtClean="0"/>
              <a:t>:</a:t>
            </a:r>
          </a:p>
          <a:p>
            <a:pPr lvl="1"/>
            <a:r>
              <a:rPr lang="en-US" altLang="zh-CN" dirty="0" smtClean="0"/>
              <a:t>Split each comment and </a:t>
            </a:r>
            <a:r>
              <a:rPr lang="en-US" altLang="zh-CN" dirty="0" err="1" smtClean="0"/>
              <a:t>danmu</a:t>
            </a:r>
            <a:r>
              <a:rPr lang="en-US" altLang="zh-CN" dirty="0" smtClean="0"/>
              <a:t> into word list and removing stop words </a:t>
            </a:r>
            <a:endParaRPr lang="en-US" altLang="zh-CN" dirty="0" smtClean="0"/>
          </a:p>
          <a:p>
            <a:pPr lvl="1"/>
            <a:r>
              <a:rPr lang="en-US" altLang="zh-CN" dirty="0" err="1" smtClean="0"/>
              <a:t>finalSentiScore</a:t>
            </a:r>
            <a:r>
              <a:rPr lang="en-US" altLang="zh-CN" dirty="0" smtClean="0"/>
              <a:t>=</a:t>
            </a:r>
            <a:r>
              <a:rPr lang="en-US" altLang="zh-CN" dirty="0" err="1" smtClean="0"/>
              <a:t>notWords</a:t>
            </a:r>
            <a:r>
              <a:rPr lang="en-US" altLang="zh-CN" dirty="0" smtClean="0"/>
              <a:t> </a:t>
            </a:r>
            <a:r>
              <a:rPr lang="en-US" altLang="zh-CN" dirty="0"/>
              <a:t>+ </a:t>
            </a:r>
            <a:r>
              <a:rPr lang="en-US" altLang="zh-CN" dirty="0" err="1"/>
              <a:t>degreeWords</a:t>
            </a:r>
            <a:r>
              <a:rPr lang="en-US" altLang="zh-CN" dirty="0"/>
              <a:t> + </a:t>
            </a:r>
            <a:r>
              <a:rPr lang="en-US" altLang="zh-CN" dirty="0" err="1" smtClean="0"/>
              <a:t>sentiWords</a:t>
            </a:r>
            <a:endParaRPr lang="en-US" altLang="zh-CN" dirty="0" smtClean="0"/>
          </a:p>
          <a:p>
            <a:pPr lvl="1"/>
            <a:r>
              <a:rPr lang="en-US" altLang="zh-CN" dirty="0" smtClean="0"/>
              <a:t>e.g. “not very good “ = </a:t>
            </a:r>
            <a:r>
              <a:rPr lang="en-US" altLang="zh-CN" dirty="0"/>
              <a:t>(-1) ^ 1 * 1.25 * </a:t>
            </a:r>
            <a:r>
              <a:rPr lang="en-US" altLang="zh-CN" dirty="0" smtClean="0"/>
              <a:t>0.747127733968</a:t>
            </a:r>
          </a:p>
          <a:p>
            <a:pPr marL="400050"/>
            <a:r>
              <a:rPr lang="en-US" altLang="zh-CN" sz="2000" dirty="0" smtClean="0"/>
              <a:t>Comparison Results:</a:t>
            </a:r>
          </a:p>
          <a:p>
            <a:pPr marL="800100" lvl="1"/>
            <a:r>
              <a:rPr lang="en-US" altLang="zh-CN" dirty="0" smtClean="0"/>
              <a:t>Comments have a higher sentiment analysis score than </a:t>
            </a:r>
            <a:r>
              <a:rPr lang="en-US" altLang="zh-CN" dirty="0" err="1"/>
              <a:t>d</a:t>
            </a:r>
            <a:r>
              <a:rPr lang="en-US" altLang="zh-CN" dirty="0" err="1" smtClean="0"/>
              <a:t>anmu</a:t>
            </a:r>
            <a:r>
              <a:rPr lang="en-US" altLang="zh-CN" dirty="0" smtClean="0"/>
              <a:t> </a:t>
            </a:r>
            <a:r>
              <a:rPr lang="en-US" altLang="zh-CN" dirty="0" smtClean="0"/>
              <a:t>(1.075 vs 0.402)</a:t>
            </a:r>
          </a:p>
          <a:p>
            <a:pPr marL="800100" lvl="1"/>
            <a:r>
              <a:rPr lang="en-US" altLang="zh-CN" dirty="0" smtClean="0"/>
              <a:t>The number of </a:t>
            </a:r>
            <a:r>
              <a:rPr lang="en-US" altLang="zh-CN" dirty="0" err="1" smtClean="0"/>
              <a:t>danmu</a:t>
            </a:r>
            <a:r>
              <a:rPr lang="en-US" altLang="zh-CN" dirty="0" smtClean="0"/>
              <a:t> </a:t>
            </a:r>
            <a:r>
              <a:rPr lang="en-US" altLang="zh-CN" dirty="0" smtClean="0"/>
              <a:t>is extremely larger than </a:t>
            </a:r>
            <a:r>
              <a:rPr lang="en-US" altLang="zh-CN" dirty="0"/>
              <a:t>comments (4413 vs 15023)</a:t>
            </a:r>
          </a:p>
          <a:p>
            <a:pPr marL="800100" lvl="1"/>
            <a:r>
              <a:rPr lang="en-US" altLang="zh-CN" dirty="0" smtClean="0"/>
              <a:t>The length of </a:t>
            </a:r>
            <a:r>
              <a:rPr lang="en-US" altLang="zh-CN" dirty="0" err="1" smtClean="0"/>
              <a:t>danmu</a:t>
            </a:r>
            <a:r>
              <a:rPr lang="en-US" altLang="zh-CN" dirty="0" smtClean="0"/>
              <a:t> </a:t>
            </a:r>
            <a:r>
              <a:rPr lang="en-US" altLang="zh-CN" dirty="0" smtClean="0"/>
              <a:t>is shorter than comments </a:t>
            </a:r>
            <a:r>
              <a:rPr lang="en-US" altLang="zh-CN" dirty="0" smtClean="0">
                <a:solidFill>
                  <a:schemeClr val="tx1"/>
                </a:solidFill>
              </a:rPr>
              <a:t>(</a:t>
            </a:r>
            <a:r>
              <a:rPr lang="en-US" altLang="zh-CN" dirty="0" smtClean="0">
                <a:solidFill>
                  <a:schemeClr val="tx1"/>
                </a:solidFill>
              </a:rPr>
              <a:t>15.83 </a:t>
            </a:r>
            <a:r>
              <a:rPr lang="en-US" altLang="zh-CN" dirty="0" smtClean="0">
                <a:solidFill>
                  <a:schemeClr val="tx1"/>
                </a:solidFill>
              </a:rPr>
              <a:t>vs </a:t>
            </a:r>
            <a:r>
              <a:rPr lang="en-US" altLang="zh-CN" dirty="0" smtClean="0">
                <a:solidFill>
                  <a:schemeClr val="tx1"/>
                </a:solidFill>
              </a:rPr>
              <a:t>7.836)</a:t>
            </a:r>
            <a:endParaRPr lang="en-US" altLang="zh-CN" dirty="0" smtClean="0">
              <a:solidFill>
                <a:schemeClr val="tx1"/>
              </a:solidFill>
            </a:endParaRPr>
          </a:p>
          <a:p>
            <a:pPr marL="800100" lvl="1"/>
            <a:r>
              <a:rPr lang="en-US" altLang="zh-CN" dirty="0" smtClean="0"/>
              <a:t>Word frequency: </a:t>
            </a:r>
          </a:p>
          <a:p>
            <a:pPr marL="1200150" lvl="2"/>
            <a:r>
              <a:rPr lang="en-US" altLang="zh-CN" dirty="0" smtClean="0"/>
              <a:t>Danmu:  more emotional-based (e.g. “LOL”, “2333”)</a:t>
            </a:r>
          </a:p>
          <a:p>
            <a:pPr marL="1200150" lvl="2"/>
            <a:r>
              <a:rPr lang="en-US" altLang="zh-CN" dirty="0" smtClean="0"/>
              <a:t>Comment: more opinion/video-based (e.g. “updates”, “Finally, I waited for the latest  video”)</a:t>
            </a:r>
            <a:endParaRPr lang="en-US" altLang="zh-CN" dirty="0"/>
          </a:p>
        </p:txBody>
      </p:sp>
      <p:sp>
        <p:nvSpPr>
          <p:cNvPr id="8196" name="Slide Number Placeholder 10"/>
          <p:cNvSpPr>
            <a:spLocks noGrp="1" noChangeArrowheads="1"/>
          </p:cNvSpPr>
          <p:nvPr/>
        </p:nvSpPr>
        <p:spPr bwMode="auto">
          <a:xfrm>
            <a:off x="8643938" y="144463"/>
            <a:ext cx="360362" cy="360362"/>
          </a:xfrm>
          <a:prstGeom prst="ellipse">
            <a:avLst/>
          </a:prstGeom>
          <a:solidFill>
            <a:srgbClr val="0D0D0D"/>
          </a:solidFill>
          <a:ln>
            <a:noFill/>
          </a:ln>
          <a:extLst>
            <a:ext uri="{91240B29-F687-4F45-9708-019B960494DF}">
              <a14:hiddenLine xmlns:a14="http://schemas.microsoft.com/office/drawing/2010/main" w="9525">
                <a:solidFill>
                  <a:srgbClr val="000000"/>
                </a:solidFill>
                <a:round/>
                <a:headEnd/>
                <a:tailEnd/>
              </a14:hiddenLine>
            </a:ext>
          </a:extLst>
        </p:spPr>
        <p:txBody>
          <a:bodyPr lIns="36000" tIns="36000" rIns="36000" bIns="360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fld id="{333F53B5-1513-4953-8423-8998E1CFC817}" type="slidenum">
              <a:rPr lang="zh-CN" altLang="en-US" sz="1400">
                <a:solidFill>
                  <a:schemeClr val="bg1"/>
                </a:solidFill>
                <a:latin typeface="League Gothic" pitchFamily="2" charset="0"/>
                <a:ea typeface="宋体" panose="02010600030101010101" pitchFamily="2" charset="-122"/>
              </a:rPr>
              <a:pPr algn="ctr"/>
              <a:t>6</a:t>
            </a:fld>
            <a:endParaRPr lang="mk-MK" altLang="en-US" sz="1400">
              <a:solidFill>
                <a:schemeClr val="bg1"/>
              </a:solidFill>
              <a:latin typeface="League Gothic" pitchFamily="2" charset="0"/>
            </a:endParaRPr>
          </a:p>
        </p:txBody>
      </p:sp>
      <p:pic>
        <p:nvPicPr>
          <p:cNvPr id="8197" name="Picture 22" descr="arrow-right.png">
            <a:hlinkClick r:id="" action="ppaction://hlinkshowjump?jump=previousslide"/>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2498725"/>
            <a:ext cx="447675" cy="796925"/>
          </a:xfrm>
          <a:solidFill>
            <a:srgbClr val="42B7C4"/>
          </a:solidFill>
          <a:ln/>
        </p:spPr>
      </p:pic>
      <p:pic>
        <p:nvPicPr>
          <p:cNvPr id="8198" name="Picture 23" descr="arrow-right.png">
            <a:hlinkClick r:id="" action="ppaction://hlinkshowjump?jump=nextslide"/>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8710613" y="2408238"/>
            <a:ext cx="433387" cy="800100"/>
          </a:xfrm>
          <a:solidFill>
            <a:srgbClr val="42B7C4"/>
          </a:solidFill>
          <a:ln/>
        </p:spPr>
      </p:pic>
      <p:pic>
        <p:nvPicPr>
          <p:cNvPr id="8199" name="Picture 7" descr="50da81cb39dbb6fdc93be9420b24ab18962bd40735fa174d"/>
          <p:cNvPicPr>
            <a:picLocks noGrp="1" noChangeAspect="1" noChangeArrowheads="1"/>
          </p:cNvPicPr>
          <p:nvPr>
            <p:ph idx="4294967295"/>
          </p:nvPr>
        </p:nvPicPr>
        <p:blipFill>
          <a:blip r:embed="rId5" cstate="print">
            <a:extLst>
              <a:ext uri="{28A0092B-C50C-407E-A947-70E740481C1C}">
                <a14:useLocalDpi xmlns:a14="http://schemas.microsoft.com/office/drawing/2010/main" val="0"/>
              </a:ext>
            </a:extLst>
          </a:blip>
          <a:srcRect/>
          <a:stretch>
            <a:fillRect/>
          </a:stretch>
        </p:blipFill>
        <p:spPr>
          <a:xfrm>
            <a:off x="2952750" y="0"/>
            <a:ext cx="3060700" cy="1017588"/>
          </a:xfrm>
          <a:noFill/>
          <a:ln/>
        </p:spPr>
      </p:pic>
      <p:sp>
        <p:nvSpPr>
          <p:cNvPr id="8200" name="Text Box 8"/>
          <p:cNvSpPr txBox="1">
            <a:spLocks noChangeArrowheads="1"/>
          </p:cNvSpPr>
          <p:nvPr/>
        </p:nvSpPr>
        <p:spPr bwMode="auto">
          <a:xfrm>
            <a:off x="1637866" y="1054055"/>
            <a:ext cx="5383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dirty="0">
                <a:latin typeface="+mn-ea"/>
              </a:rPr>
              <a:t>Comparison Results</a:t>
            </a:r>
          </a:p>
        </p:txBody>
      </p:sp>
      <p:pic>
        <p:nvPicPr>
          <p:cNvPr id="8201" name="Picture 9" descr="622762d0f703918f65516b63503d269758ee3d6d54fbe4ab_副本"/>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369" y="176302"/>
            <a:ext cx="1079500"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4747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AutoShape 2"/>
          <p:cNvSpPr>
            <a:spLocks noChangeArrowheads="1"/>
          </p:cNvSpPr>
          <p:nvPr/>
        </p:nvSpPr>
        <p:spPr bwMode="auto">
          <a:xfrm flipV="1">
            <a:off x="1333500" y="1238250"/>
            <a:ext cx="5668824" cy="628650"/>
          </a:xfrm>
          <a:prstGeom prst="wedgeRoundRectCallout">
            <a:avLst>
              <a:gd name="adj1" fmla="val -43750"/>
              <a:gd name="adj2" fmla="val 70000"/>
              <a:gd name="adj3" fmla="val 16667"/>
            </a:avLst>
          </a:prstGeom>
          <a:solidFill>
            <a:schemeClr val="bg1"/>
          </a:solidFill>
          <a:ln w="12700" cap="flat" cmpd="sng">
            <a:solidFill>
              <a:srgbClr val="42B7C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170" tIns="46990" rIns="90170" bIns="46990" anchor="ctr"/>
          <a:lstStyle/>
          <a:p>
            <a:pPr algn="ctr"/>
            <a:endParaRPr lang="zh-CN" altLang="zh-CN"/>
          </a:p>
        </p:txBody>
      </p:sp>
      <p:sp>
        <p:nvSpPr>
          <p:cNvPr id="8195" name="Rectangle 3"/>
          <p:cNvSpPr>
            <a:spLocks noGrp="1" noChangeArrowheads="1"/>
          </p:cNvSpPr>
          <p:nvPr>
            <p:ph type="body" idx="1"/>
          </p:nvPr>
        </p:nvSpPr>
        <p:spPr>
          <a:xfrm>
            <a:off x="701484" y="2047875"/>
            <a:ext cx="8101080" cy="3609975"/>
          </a:xfrm>
        </p:spPr>
        <p:txBody>
          <a:bodyPr/>
          <a:lstStyle/>
          <a:p>
            <a:r>
              <a:rPr lang="en-US" altLang="zh-CN" sz="2000" dirty="0" smtClean="0"/>
              <a:t>Various </a:t>
            </a:r>
            <a:r>
              <a:rPr lang="en-US" altLang="zh-CN" sz="2000" dirty="0" smtClean="0"/>
              <a:t>limitations</a:t>
            </a:r>
            <a:r>
              <a:rPr lang="zh-CN" altLang="en-US" sz="2000" dirty="0" smtClean="0"/>
              <a:t>：</a:t>
            </a:r>
            <a:endParaRPr lang="en-US" altLang="zh-CN" sz="2000" dirty="0" smtClean="0"/>
          </a:p>
          <a:p>
            <a:pPr lvl="1"/>
            <a:r>
              <a:rPr lang="en-US" altLang="zh-CN" sz="2000" dirty="0" smtClean="0"/>
              <a:t>Scraped comments and </a:t>
            </a:r>
            <a:r>
              <a:rPr lang="en-US" altLang="zh-CN" sz="2000" dirty="0" err="1"/>
              <a:t>d</a:t>
            </a:r>
            <a:r>
              <a:rPr lang="en-US" altLang="zh-CN" sz="2000" dirty="0" err="1" smtClean="0"/>
              <a:t>anmu</a:t>
            </a:r>
            <a:r>
              <a:rPr lang="en-US" altLang="zh-CN" sz="2000" dirty="0" smtClean="0"/>
              <a:t> only from game video and popular updaters</a:t>
            </a:r>
          </a:p>
          <a:p>
            <a:pPr lvl="1"/>
            <a:r>
              <a:rPr lang="en-US" altLang="zh-CN" sz="2000" dirty="0" smtClean="0"/>
              <a:t>Chinese words segmentation</a:t>
            </a:r>
          </a:p>
          <a:p>
            <a:pPr lvl="2"/>
            <a:r>
              <a:rPr lang="en-US" altLang="zh-CN" sz="2000" dirty="0" smtClean="0"/>
              <a:t>XXX YYY ZZZ (in English) vs XXXYYYZZZ(in Chinese)</a:t>
            </a:r>
          </a:p>
          <a:p>
            <a:pPr lvl="1"/>
            <a:r>
              <a:rPr lang="en-US" altLang="zh-CN" sz="2000" dirty="0" smtClean="0"/>
              <a:t>Dictionary-based sentiment analysis</a:t>
            </a:r>
          </a:p>
          <a:p>
            <a:pPr lvl="2"/>
            <a:r>
              <a:rPr lang="en-US" altLang="zh-CN" sz="2000" dirty="0" smtClean="0"/>
              <a:t>The evaluation is depend on polarity lexicon that was derived from human raters and previous researcher’s intuitions </a:t>
            </a:r>
          </a:p>
          <a:p>
            <a:pPr lvl="2"/>
            <a:r>
              <a:rPr lang="en-US" altLang="zh-CN" sz="2000" dirty="0" smtClean="0"/>
              <a:t>Difference between the dictionary and analyzed context</a:t>
            </a:r>
          </a:p>
        </p:txBody>
      </p:sp>
      <p:sp>
        <p:nvSpPr>
          <p:cNvPr id="8196" name="Slide Number Placeholder 10"/>
          <p:cNvSpPr>
            <a:spLocks noGrp="1" noChangeArrowheads="1"/>
          </p:cNvSpPr>
          <p:nvPr/>
        </p:nvSpPr>
        <p:spPr bwMode="auto">
          <a:xfrm>
            <a:off x="8643938" y="144463"/>
            <a:ext cx="360362" cy="360362"/>
          </a:xfrm>
          <a:prstGeom prst="ellipse">
            <a:avLst/>
          </a:prstGeom>
          <a:solidFill>
            <a:srgbClr val="0D0D0D"/>
          </a:solidFill>
          <a:ln>
            <a:noFill/>
          </a:ln>
          <a:extLst>
            <a:ext uri="{91240B29-F687-4F45-9708-019B960494DF}">
              <a14:hiddenLine xmlns:a14="http://schemas.microsoft.com/office/drawing/2010/main" w="9525">
                <a:solidFill>
                  <a:srgbClr val="000000"/>
                </a:solidFill>
                <a:round/>
                <a:headEnd/>
                <a:tailEnd/>
              </a14:hiddenLine>
            </a:ext>
          </a:extLst>
        </p:spPr>
        <p:txBody>
          <a:bodyPr lIns="36000" tIns="36000" rIns="36000" bIns="360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fld id="{333F53B5-1513-4953-8423-8998E1CFC817}" type="slidenum">
              <a:rPr lang="zh-CN" altLang="en-US" sz="1400">
                <a:solidFill>
                  <a:schemeClr val="bg1"/>
                </a:solidFill>
                <a:latin typeface="League Gothic" pitchFamily="2" charset="0"/>
                <a:ea typeface="宋体" panose="02010600030101010101" pitchFamily="2" charset="-122"/>
              </a:rPr>
              <a:pPr algn="ctr"/>
              <a:t>7</a:t>
            </a:fld>
            <a:endParaRPr lang="mk-MK" altLang="en-US" sz="1400">
              <a:solidFill>
                <a:schemeClr val="bg1"/>
              </a:solidFill>
              <a:latin typeface="League Gothic" pitchFamily="2" charset="0"/>
            </a:endParaRPr>
          </a:p>
        </p:txBody>
      </p:sp>
      <p:pic>
        <p:nvPicPr>
          <p:cNvPr id="8197" name="Picture 22" descr="arrow-right.png">
            <a:hlinkClick r:id="" action="ppaction://hlinkshowjump?jump=previousslide"/>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2498725"/>
            <a:ext cx="447675" cy="796925"/>
          </a:xfrm>
          <a:solidFill>
            <a:srgbClr val="42B7C4"/>
          </a:solidFill>
          <a:ln/>
        </p:spPr>
      </p:pic>
      <p:pic>
        <p:nvPicPr>
          <p:cNvPr id="8198" name="Picture 23" descr="arrow-right.png">
            <a:hlinkClick r:id="" action="ppaction://hlinkshowjump?jump=nextslide"/>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8710613" y="2408238"/>
            <a:ext cx="433387" cy="800100"/>
          </a:xfrm>
          <a:solidFill>
            <a:srgbClr val="42B7C4"/>
          </a:solidFill>
          <a:ln/>
        </p:spPr>
      </p:pic>
      <p:pic>
        <p:nvPicPr>
          <p:cNvPr id="8199" name="Picture 7" descr="50da81cb39dbb6fdc93be9420b24ab18962bd40735fa174d"/>
          <p:cNvPicPr>
            <a:picLocks noGrp="1" noChangeAspect="1" noChangeArrowheads="1"/>
          </p:cNvPicPr>
          <p:nvPr>
            <p:ph idx="4294967295"/>
          </p:nvPr>
        </p:nvPicPr>
        <p:blipFill>
          <a:blip r:embed="rId5" cstate="print">
            <a:extLst>
              <a:ext uri="{28A0092B-C50C-407E-A947-70E740481C1C}">
                <a14:useLocalDpi xmlns:a14="http://schemas.microsoft.com/office/drawing/2010/main" val="0"/>
              </a:ext>
            </a:extLst>
          </a:blip>
          <a:srcRect/>
          <a:stretch>
            <a:fillRect/>
          </a:stretch>
        </p:blipFill>
        <p:spPr>
          <a:xfrm>
            <a:off x="2952750" y="0"/>
            <a:ext cx="3060700" cy="1017588"/>
          </a:xfrm>
          <a:noFill/>
          <a:ln/>
        </p:spPr>
      </p:pic>
      <p:sp>
        <p:nvSpPr>
          <p:cNvPr id="8200" name="Text Box 8"/>
          <p:cNvSpPr txBox="1">
            <a:spLocks noChangeArrowheads="1"/>
          </p:cNvSpPr>
          <p:nvPr/>
        </p:nvSpPr>
        <p:spPr bwMode="auto">
          <a:xfrm>
            <a:off x="1476137" y="1229409"/>
            <a:ext cx="53835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dirty="0" smtClean="0">
                <a:latin typeface="+mn-ea"/>
              </a:rPr>
              <a:t>Limitation</a:t>
            </a:r>
            <a:endParaRPr lang="en-US" altLang="zh-CN" sz="3600" dirty="0">
              <a:latin typeface="+mn-ea"/>
            </a:endParaRPr>
          </a:p>
        </p:txBody>
      </p:sp>
      <p:pic>
        <p:nvPicPr>
          <p:cNvPr id="8201" name="Picture 9" descr="622762d0f703918f65516b63503d269758ee3d6d54fbe4ab_副本"/>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369" y="176302"/>
            <a:ext cx="1079500"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2603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3"/>
          <p:cNvSpPr>
            <a:spLocks noGrp="1"/>
          </p:cNvSpPr>
          <p:nvPr>
            <p:ph type="title" idx="4294967295"/>
          </p:nvPr>
        </p:nvSpPr>
        <p:spPr>
          <a:xfrm>
            <a:off x="792163" y="2495550"/>
            <a:ext cx="7559675" cy="995363"/>
          </a:xfrm>
        </p:spPr>
        <p:txBody>
          <a:bodyPr/>
          <a:lstStyle/>
          <a:p>
            <a:r>
              <a:rPr lang="en-US" altLang="zh-CN" dirty="0" smtClean="0">
                <a:solidFill>
                  <a:srgbClr val="EF0F0F"/>
                </a:solidFill>
              </a:rPr>
              <a:t>THANKS</a:t>
            </a:r>
            <a:endParaRPr lang="zh-CN" altLang="en-US" dirty="0"/>
          </a:p>
        </p:txBody>
      </p:sp>
      <p:pic>
        <p:nvPicPr>
          <p:cNvPr id="51203" name="Picture 3" descr="50da81cb39dbb6fdc93be9420b24ab18962bd40735fa174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1772" y="0"/>
            <a:ext cx="3679825" cy="152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slide(fromBottom)">
                                      <p:cBhvr>
                                        <p:cTn id="7" dur="10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Lst>
  </p:timing>
</p:sld>
</file>

<file path=ppt/theme/theme1.xml><?xml version="1.0" encoding="utf-8"?>
<a:theme xmlns:a="http://schemas.openxmlformats.org/drawingml/2006/main" name="Pages">
  <a:themeElements>
    <a:clrScheme name="Pages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Pages">
      <a:majorFont>
        <a:latin typeface="League Gothic"/>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mk-MK" altLang="zh-CN"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mk-MK" altLang="zh-CN"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Pages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
  <a:themeElements>
    <a:clrScheme name="1_Titl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Title">
      <a:majorFont>
        <a:latin typeface="League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mk-MK" altLang="zh-CN"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mk-MK" altLang="zh-CN"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Titl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ages">
  <a:themeElements>
    <a:clrScheme name="1_Pages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Pages">
      <a:majorFont>
        <a:latin typeface="League Gothic"/>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mk-MK" altLang="zh-CN"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mk-MK" altLang="zh-CN"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Pages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594</TotalTime>
  <Pages>0</Pages>
  <Words>739</Words>
  <Characters>0</Characters>
  <Application>Microsoft Office PowerPoint</Application>
  <DocSecurity>0</DocSecurity>
  <PresentationFormat>全屏显示(16:10)</PresentationFormat>
  <Lines>0</Lines>
  <Paragraphs>85</Paragraphs>
  <Slides>8</Slides>
  <Notes>7</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8</vt:i4>
      </vt:variant>
    </vt:vector>
  </HeadingPairs>
  <TitlesOfParts>
    <vt:vector size="17" baseType="lpstr">
      <vt:lpstr>League Gothic</vt:lpstr>
      <vt:lpstr>宋体</vt:lpstr>
      <vt:lpstr>幼圆</vt:lpstr>
      <vt:lpstr>Arial</vt:lpstr>
      <vt:lpstr>Calibri</vt:lpstr>
      <vt:lpstr>Cambria</vt:lpstr>
      <vt:lpstr>Pages</vt:lpstr>
      <vt:lpstr>1_Title</vt:lpstr>
      <vt:lpstr>1_Pages</vt:lpstr>
      <vt:lpstr>INST741 Comparison Analysis of Danmu and Comment on bilibili.com</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admin</dc:creator>
  <cp:keywords/>
  <dc:description/>
  <cp:lastModifiedBy>Liu, Yue</cp:lastModifiedBy>
  <cp:revision>504</cp:revision>
  <cp:lastPrinted>1899-12-30T00:00:00Z</cp:lastPrinted>
  <dcterms:created xsi:type="dcterms:W3CDTF">2011-02-07T16:44:09Z</dcterms:created>
  <dcterms:modified xsi:type="dcterms:W3CDTF">2017-05-08T21:37:39Z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