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28575-352C-46D8-B492-B571E87FA05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AB9E-7587-495A-A7F3-FD48A90A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http://pixabay.com/en/man-elderly-drawing-senior-old-505353/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FD2F-D8E1-4DF5-AE63-66712AC55C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7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204573" y="2771960"/>
            <a:ext cx="3225427" cy="646331"/>
            <a:chOff x="8204573" y="2238560"/>
            <a:chExt cx="3225427" cy="646331"/>
          </a:xfrm>
        </p:grpSpPr>
        <p:grpSp>
          <p:nvGrpSpPr>
            <p:cNvPr id="4" name="Group 11"/>
            <p:cNvGrpSpPr>
              <a:grpSpLocks noChangeAspect="1"/>
            </p:cNvGrpSpPr>
            <p:nvPr/>
          </p:nvGrpSpPr>
          <p:grpSpPr bwMode="auto">
            <a:xfrm>
              <a:off x="8204573" y="2242999"/>
              <a:ext cx="640080" cy="637453"/>
              <a:chOff x="2520" y="1732"/>
              <a:chExt cx="731" cy="728"/>
            </a:xfrm>
            <a:solidFill>
              <a:schemeClr val="accent1"/>
            </a:solidFill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520" y="1732"/>
                <a:ext cx="731" cy="728"/>
              </a:xfrm>
              <a:custGeom>
                <a:avLst/>
                <a:gdLst>
                  <a:gd name="T0" fmla="*/ 1498 w 3657"/>
                  <a:gd name="T1" fmla="*/ 156 h 3636"/>
                  <a:gd name="T2" fmla="*/ 1093 w 3657"/>
                  <a:gd name="T3" fmla="*/ 289 h 3636"/>
                  <a:gd name="T4" fmla="*/ 739 w 3657"/>
                  <a:gd name="T5" fmla="*/ 515 h 3636"/>
                  <a:gd name="T6" fmla="*/ 453 w 3657"/>
                  <a:gd name="T7" fmla="*/ 818 h 3636"/>
                  <a:gd name="T8" fmla="*/ 248 w 3657"/>
                  <a:gd name="T9" fmla="*/ 1184 h 3636"/>
                  <a:gd name="T10" fmla="*/ 138 w 3657"/>
                  <a:gd name="T11" fmla="*/ 1597 h 3636"/>
                  <a:gd name="T12" fmla="*/ 138 w 3657"/>
                  <a:gd name="T13" fmla="*/ 2038 h 3636"/>
                  <a:gd name="T14" fmla="*/ 248 w 3657"/>
                  <a:gd name="T15" fmla="*/ 2453 h 3636"/>
                  <a:gd name="T16" fmla="*/ 453 w 3657"/>
                  <a:gd name="T17" fmla="*/ 2818 h 3636"/>
                  <a:gd name="T18" fmla="*/ 739 w 3657"/>
                  <a:gd name="T19" fmla="*/ 3121 h 3636"/>
                  <a:gd name="T20" fmla="*/ 1093 w 3657"/>
                  <a:gd name="T21" fmla="*/ 3346 h 3636"/>
                  <a:gd name="T22" fmla="*/ 1498 w 3657"/>
                  <a:gd name="T23" fmla="*/ 3480 h 3636"/>
                  <a:gd name="T24" fmla="*/ 1940 w 3657"/>
                  <a:gd name="T25" fmla="*/ 3509 h 3636"/>
                  <a:gd name="T26" fmla="*/ 2366 w 3657"/>
                  <a:gd name="T27" fmla="*/ 3426 h 3636"/>
                  <a:gd name="T28" fmla="*/ 2748 w 3657"/>
                  <a:gd name="T29" fmla="*/ 3244 h 3636"/>
                  <a:gd name="T30" fmla="*/ 3070 w 3657"/>
                  <a:gd name="T31" fmla="*/ 2978 h 3636"/>
                  <a:gd name="T32" fmla="*/ 3318 w 3657"/>
                  <a:gd name="T33" fmla="*/ 2642 h 3636"/>
                  <a:gd name="T34" fmla="*/ 3477 w 3657"/>
                  <a:gd name="T35" fmla="*/ 2250 h 3636"/>
                  <a:gd name="T36" fmla="*/ 3533 w 3657"/>
                  <a:gd name="T37" fmla="*/ 1818 h 3636"/>
                  <a:gd name="T38" fmla="*/ 3477 w 3657"/>
                  <a:gd name="T39" fmla="*/ 1385 h 3636"/>
                  <a:gd name="T40" fmla="*/ 3318 w 3657"/>
                  <a:gd name="T41" fmla="*/ 994 h 3636"/>
                  <a:gd name="T42" fmla="*/ 3070 w 3657"/>
                  <a:gd name="T43" fmla="*/ 658 h 3636"/>
                  <a:gd name="T44" fmla="*/ 2748 w 3657"/>
                  <a:gd name="T45" fmla="*/ 392 h 3636"/>
                  <a:gd name="T46" fmla="*/ 2366 w 3657"/>
                  <a:gd name="T47" fmla="*/ 211 h 3636"/>
                  <a:gd name="T48" fmla="*/ 1940 w 3657"/>
                  <a:gd name="T49" fmla="*/ 128 h 3636"/>
                  <a:gd name="T50" fmla="*/ 2058 w 3657"/>
                  <a:gd name="T51" fmla="*/ 15 h 3636"/>
                  <a:gd name="T52" fmla="*/ 2489 w 3657"/>
                  <a:gd name="T53" fmla="*/ 123 h 3636"/>
                  <a:gd name="T54" fmla="*/ 2873 w 3657"/>
                  <a:gd name="T55" fmla="*/ 327 h 3636"/>
                  <a:gd name="T56" fmla="*/ 3195 w 3657"/>
                  <a:gd name="T57" fmla="*/ 612 h 3636"/>
                  <a:gd name="T58" fmla="*/ 3443 w 3657"/>
                  <a:gd name="T59" fmla="*/ 964 h 3636"/>
                  <a:gd name="T60" fmla="*/ 3602 w 3657"/>
                  <a:gd name="T61" fmla="*/ 1372 h 3636"/>
                  <a:gd name="T62" fmla="*/ 3657 w 3657"/>
                  <a:gd name="T63" fmla="*/ 1818 h 3636"/>
                  <a:gd name="T64" fmla="*/ 3602 w 3657"/>
                  <a:gd name="T65" fmla="*/ 2265 h 3636"/>
                  <a:gd name="T66" fmla="*/ 3443 w 3657"/>
                  <a:gd name="T67" fmla="*/ 2672 h 3636"/>
                  <a:gd name="T68" fmla="*/ 3195 w 3657"/>
                  <a:gd name="T69" fmla="*/ 3024 h 3636"/>
                  <a:gd name="T70" fmla="*/ 2873 w 3657"/>
                  <a:gd name="T71" fmla="*/ 3310 h 3636"/>
                  <a:gd name="T72" fmla="*/ 2489 w 3657"/>
                  <a:gd name="T73" fmla="*/ 3513 h 3636"/>
                  <a:gd name="T74" fmla="*/ 2058 w 3657"/>
                  <a:gd name="T75" fmla="*/ 3622 h 3636"/>
                  <a:gd name="T76" fmla="*/ 1599 w 3657"/>
                  <a:gd name="T77" fmla="*/ 3622 h 3636"/>
                  <a:gd name="T78" fmla="*/ 1168 w 3657"/>
                  <a:gd name="T79" fmla="*/ 3513 h 3636"/>
                  <a:gd name="T80" fmla="*/ 785 w 3657"/>
                  <a:gd name="T81" fmla="*/ 3310 h 3636"/>
                  <a:gd name="T82" fmla="*/ 461 w 3657"/>
                  <a:gd name="T83" fmla="*/ 3024 h 3636"/>
                  <a:gd name="T84" fmla="*/ 214 w 3657"/>
                  <a:gd name="T85" fmla="*/ 2672 h 3636"/>
                  <a:gd name="T86" fmla="*/ 56 w 3657"/>
                  <a:gd name="T87" fmla="*/ 2265 h 3636"/>
                  <a:gd name="T88" fmla="*/ 0 w 3657"/>
                  <a:gd name="T89" fmla="*/ 1818 h 3636"/>
                  <a:gd name="T90" fmla="*/ 56 w 3657"/>
                  <a:gd name="T91" fmla="*/ 1372 h 3636"/>
                  <a:gd name="T92" fmla="*/ 214 w 3657"/>
                  <a:gd name="T93" fmla="*/ 964 h 3636"/>
                  <a:gd name="T94" fmla="*/ 461 w 3657"/>
                  <a:gd name="T95" fmla="*/ 612 h 3636"/>
                  <a:gd name="T96" fmla="*/ 785 w 3657"/>
                  <a:gd name="T97" fmla="*/ 327 h 3636"/>
                  <a:gd name="T98" fmla="*/ 1168 w 3657"/>
                  <a:gd name="T99" fmla="*/ 123 h 3636"/>
                  <a:gd name="T100" fmla="*/ 1599 w 3657"/>
                  <a:gd name="T101" fmla="*/ 15 h 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57" h="3636">
                    <a:moveTo>
                      <a:pt x="1829" y="123"/>
                    </a:moveTo>
                    <a:lnTo>
                      <a:pt x="1716" y="128"/>
                    </a:lnTo>
                    <a:lnTo>
                      <a:pt x="1606" y="138"/>
                    </a:lnTo>
                    <a:lnTo>
                      <a:pt x="1498" y="156"/>
                    </a:lnTo>
                    <a:lnTo>
                      <a:pt x="1393" y="180"/>
                    </a:lnTo>
                    <a:lnTo>
                      <a:pt x="1290" y="211"/>
                    </a:lnTo>
                    <a:lnTo>
                      <a:pt x="1190" y="247"/>
                    </a:lnTo>
                    <a:lnTo>
                      <a:pt x="1093" y="289"/>
                    </a:lnTo>
                    <a:lnTo>
                      <a:pt x="999" y="338"/>
                    </a:lnTo>
                    <a:lnTo>
                      <a:pt x="909" y="392"/>
                    </a:lnTo>
                    <a:lnTo>
                      <a:pt x="823" y="452"/>
                    </a:lnTo>
                    <a:lnTo>
                      <a:pt x="739" y="515"/>
                    </a:lnTo>
                    <a:lnTo>
                      <a:pt x="661" y="584"/>
                    </a:lnTo>
                    <a:lnTo>
                      <a:pt x="588" y="658"/>
                    </a:lnTo>
                    <a:lnTo>
                      <a:pt x="518" y="736"/>
                    </a:lnTo>
                    <a:lnTo>
                      <a:pt x="453" y="818"/>
                    </a:lnTo>
                    <a:lnTo>
                      <a:pt x="393" y="904"/>
                    </a:lnTo>
                    <a:lnTo>
                      <a:pt x="340" y="994"/>
                    </a:lnTo>
                    <a:lnTo>
                      <a:pt x="291" y="1087"/>
                    </a:lnTo>
                    <a:lnTo>
                      <a:pt x="248" y="1184"/>
                    </a:lnTo>
                    <a:lnTo>
                      <a:pt x="211" y="1283"/>
                    </a:lnTo>
                    <a:lnTo>
                      <a:pt x="180" y="1385"/>
                    </a:lnTo>
                    <a:lnTo>
                      <a:pt x="155" y="1490"/>
                    </a:lnTo>
                    <a:lnTo>
                      <a:pt x="138" y="1597"/>
                    </a:lnTo>
                    <a:lnTo>
                      <a:pt x="127" y="1707"/>
                    </a:lnTo>
                    <a:lnTo>
                      <a:pt x="124" y="1818"/>
                    </a:lnTo>
                    <a:lnTo>
                      <a:pt x="127" y="1929"/>
                    </a:lnTo>
                    <a:lnTo>
                      <a:pt x="138" y="2038"/>
                    </a:lnTo>
                    <a:lnTo>
                      <a:pt x="155" y="2145"/>
                    </a:lnTo>
                    <a:lnTo>
                      <a:pt x="180" y="2250"/>
                    </a:lnTo>
                    <a:lnTo>
                      <a:pt x="211" y="2353"/>
                    </a:lnTo>
                    <a:lnTo>
                      <a:pt x="248" y="2453"/>
                    </a:lnTo>
                    <a:lnTo>
                      <a:pt x="291" y="2548"/>
                    </a:lnTo>
                    <a:lnTo>
                      <a:pt x="340" y="2642"/>
                    </a:lnTo>
                    <a:lnTo>
                      <a:pt x="393" y="2732"/>
                    </a:lnTo>
                    <a:lnTo>
                      <a:pt x="453" y="2818"/>
                    </a:lnTo>
                    <a:lnTo>
                      <a:pt x="518" y="2900"/>
                    </a:lnTo>
                    <a:lnTo>
                      <a:pt x="588" y="2978"/>
                    </a:lnTo>
                    <a:lnTo>
                      <a:pt x="661" y="3052"/>
                    </a:lnTo>
                    <a:lnTo>
                      <a:pt x="739" y="3121"/>
                    </a:lnTo>
                    <a:lnTo>
                      <a:pt x="823" y="3185"/>
                    </a:lnTo>
                    <a:lnTo>
                      <a:pt x="909" y="3244"/>
                    </a:lnTo>
                    <a:lnTo>
                      <a:pt x="999" y="3298"/>
                    </a:lnTo>
                    <a:lnTo>
                      <a:pt x="1093" y="3346"/>
                    </a:lnTo>
                    <a:lnTo>
                      <a:pt x="1190" y="3389"/>
                    </a:lnTo>
                    <a:lnTo>
                      <a:pt x="1290" y="3426"/>
                    </a:lnTo>
                    <a:lnTo>
                      <a:pt x="1393" y="3456"/>
                    </a:lnTo>
                    <a:lnTo>
                      <a:pt x="1498" y="3480"/>
                    </a:lnTo>
                    <a:lnTo>
                      <a:pt x="1606" y="3497"/>
                    </a:lnTo>
                    <a:lnTo>
                      <a:pt x="1716" y="3509"/>
                    </a:lnTo>
                    <a:lnTo>
                      <a:pt x="1829" y="3512"/>
                    </a:lnTo>
                    <a:lnTo>
                      <a:pt x="1940" y="3509"/>
                    </a:lnTo>
                    <a:lnTo>
                      <a:pt x="2050" y="3497"/>
                    </a:lnTo>
                    <a:lnTo>
                      <a:pt x="2158" y="3480"/>
                    </a:lnTo>
                    <a:lnTo>
                      <a:pt x="2263" y="3456"/>
                    </a:lnTo>
                    <a:lnTo>
                      <a:pt x="2366" y="3426"/>
                    </a:lnTo>
                    <a:lnTo>
                      <a:pt x="2467" y="3389"/>
                    </a:lnTo>
                    <a:lnTo>
                      <a:pt x="2563" y="3346"/>
                    </a:lnTo>
                    <a:lnTo>
                      <a:pt x="2657" y="3298"/>
                    </a:lnTo>
                    <a:lnTo>
                      <a:pt x="2748" y="3244"/>
                    </a:lnTo>
                    <a:lnTo>
                      <a:pt x="2835" y="3185"/>
                    </a:lnTo>
                    <a:lnTo>
                      <a:pt x="2917" y="3121"/>
                    </a:lnTo>
                    <a:lnTo>
                      <a:pt x="2996" y="3052"/>
                    </a:lnTo>
                    <a:lnTo>
                      <a:pt x="3070" y="2978"/>
                    </a:lnTo>
                    <a:lnTo>
                      <a:pt x="3139" y="2900"/>
                    </a:lnTo>
                    <a:lnTo>
                      <a:pt x="3204" y="2818"/>
                    </a:lnTo>
                    <a:lnTo>
                      <a:pt x="3263" y="2732"/>
                    </a:lnTo>
                    <a:lnTo>
                      <a:pt x="3318" y="2642"/>
                    </a:lnTo>
                    <a:lnTo>
                      <a:pt x="3367" y="2548"/>
                    </a:lnTo>
                    <a:lnTo>
                      <a:pt x="3409" y="2453"/>
                    </a:lnTo>
                    <a:lnTo>
                      <a:pt x="3447" y="2353"/>
                    </a:lnTo>
                    <a:lnTo>
                      <a:pt x="3477" y="2250"/>
                    </a:lnTo>
                    <a:lnTo>
                      <a:pt x="3501" y="2145"/>
                    </a:lnTo>
                    <a:lnTo>
                      <a:pt x="3520" y="2038"/>
                    </a:lnTo>
                    <a:lnTo>
                      <a:pt x="3530" y="1929"/>
                    </a:lnTo>
                    <a:lnTo>
                      <a:pt x="3533" y="1818"/>
                    </a:lnTo>
                    <a:lnTo>
                      <a:pt x="3530" y="1707"/>
                    </a:lnTo>
                    <a:lnTo>
                      <a:pt x="3520" y="1597"/>
                    </a:lnTo>
                    <a:lnTo>
                      <a:pt x="3501" y="1490"/>
                    </a:lnTo>
                    <a:lnTo>
                      <a:pt x="3477" y="1385"/>
                    </a:lnTo>
                    <a:lnTo>
                      <a:pt x="3447" y="1283"/>
                    </a:lnTo>
                    <a:lnTo>
                      <a:pt x="3409" y="1184"/>
                    </a:lnTo>
                    <a:lnTo>
                      <a:pt x="3367" y="1087"/>
                    </a:lnTo>
                    <a:lnTo>
                      <a:pt x="3318" y="994"/>
                    </a:lnTo>
                    <a:lnTo>
                      <a:pt x="3263" y="904"/>
                    </a:lnTo>
                    <a:lnTo>
                      <a:pt x="3204" y="818"/>
                    </a:lnTo>
                    <a:lnTo>
                      <a:pt x="3139" y="736"/>
                    </a:lnTo>
                    <a:lnTo>
                      <a:pt x="3070" y="658"/>
                    </a:lnTo>
                    <a:lnTo>
                      <a:pt x="2996" y="584"/>
                    </a:lnTo>
                    <a:lnTo>
                      <a:pt x="2917" y="515"/>
                    </a:lnTo>
                    <a:lnTo>
                      <a:pt x="2835" y="452"/>
                    </a:lnTo>
                    <a:lnTo>
                      <a:pt x="2748" y="392"/>
                    </a:lnTo>
                    <a:lnTo>
                      <a:pt x="2657" y="338"/>
                    </a:lnTo>
                    <a:lnTo>
                      <a:pt x="2563" y="289"/>
                    </a:lnTo>
                    <a:lnTo>
                      <a:pt x="2467" y="247"/>
                    </a:lnTo>
                    <a:lnTo>
                      <a:pt x="2366" y="211"/>
                    </a:lnTo>
                    <a:lnTo>
                      <a:pt x="2263" y="180"/>
                    </a:lnTo>
                    <a:lnTo>
                      <a:pt x="2158" y="156"/>
                    </a:lnTo>
                    <a:lnTo>
                      <a:pt x="2050" y="138"/>
                    </a:lnTo>
                    <a:lnTo>
                      <a:pt x="1940" y="128"/>
                    </a:lnTo>
                    <a:lnTo>
                      <a:pt x="1829" y="123"/>
                    </a:lnTo>
                    <a:close/>
                    <a:moveTo>
                      <a:pt x="1829" y="0"/>
                    </a:moveTo>
                    <a:lnTo>
                      <a:pt x="1943" y="5"/>
                    </a:lnTo>
                    <a:lnTo>
                      <a:pt x="2058" y="15"/>
                    </a:lnTo>
                    <a:lnTo>
                      <a:pt x="2169" y="32"/>
                    </a:lnTo>
                    <a:lnTo>
                      <a:pt x="2278" y="57"/>
                    </a:lnTo>
                    <a:lnTo>
                      <a:pt x="2385" y="87"/>
                    </a:lnTo>
                    <a:lnTo>
                      <a:pt x="2489" y="123"/>
                    </a:lnTo>
                    <a:lnTo>
                      <a:pt x="2590" y="166"/>
                    </a:lnTo>
                    <a:lnTo>
                      <a:pt x="2687" y="214"/>
                    </a:lnTo>
                    <a:lnTo>
                      <a:pt x="2782" y="267"/>
                    </a:lnTo>
                    <a:lnTo>
                      <a:pt x="2873" y="327"/>
                    </a:lnTo>
                    <a:lnTo>
                      <a:pt x="2960" y="391"/>
                    </a:lnTo>
                    <a:lnTo>
                      <a:pt x="3042" y="460"/>
                    </a:lnTo>
                    <a:lnTo>
                      <a:pt x="3121" y="533"/>
                    </a:lnTo>
                    <a:lnTo>
                      <a:pt x="3195" y="612"/>
                    </a:lnTo>
                    <a:lnTo>
                      <a:pt x="3265" y="695"/>
                    </a:lnTo>
                    <a:lnTo>
                      <a:pt x="3329" y="781"/>
                    </a:lnTo>
                    <a:lnTo>
                      <a:pt x="3389" y="871"/>
                    </a:lnTo>
                    <a:lnTo>
                      <a:pt x="3443" y="964"/>
                    </a:lnTo>
                    <a:lnTo>
                      <a:pt x="3492" y="1062"/>
                    </a:lnTo>
                    <a:lnTo>
                      <a:pt x="3535" y="1162"/>
                    </a:lnTo>
                    <a:lnTo>
                      <a:pt x="3571" y="1266"/>
                    </a:lnTo>
                    <a:lnTo>
                      <a:pt x="3602" y="1372"/>
                    </a:lnTo>
                    <a:lnTo>
                      <a:pt x="3626" y="1480"/>
                    </a:lnTo>
                    <a:lnTo>
                      <a:pt x="3644" y="1590"/>
                    </a:lnTo>
                    <a:lnTo>
                      <a:pt x="3654" y="1703"/>
                    </a:lnTo>
                    <a:lnTo>
                      <a:pt x="3657" y="1818"/>
                    </a:lnTo>
                    <a:lnTo>
                      <a:pt x="3654" y="1932"/>
                    </a:lnTo>
                    <a:lnTo>
                      <a:pt x="3644" y="2045"/>
                    </a:lnTo>
                    <a:lnTo>
                      <a:pt x="3626" y="2157"/>
                    </a:lnTo>
                    <a:lnTo>
                      <a:pt x="3602" y="2265"/>
                    </a:lnTo>
                    <a:lnTo>
                      <a:pt x="3571" y="2371"/>
                    </a:lnTo>
                    <a:lnTo>
                      <a:pt x="3535" y="2475"/>
                    </a:lnTo>
                    <a:lnTo>
                      <a:pt x="3492" y="2575"/>
                    </a:lnTo>
                    <a:lnTo>
                      <a:pt x="3443" y="2672"/>
                    </a:lnTo>
                    <a:lnTo>
                      <a:pt x="3389" y="2766"/>
                    </a:lnTo>
                    <a:lnTo>
                      <a:pt x="3329" y="2856"/>
                    </a:lnTo>
                    <a:lnTo>
                      <a:pt x="3265" y="2942"/>
                    </a:lnTo>
                    <a:lnTo>
                      <a:pt x="3195" y="3024"/>
                    </a:lnTo>
                    <a:lnTo>
                      <a:pt x="3121" y="3102"/>
                    </a:lnTo>
                    <a:lnTo>
                      <a:pt x="3042" y="3176"/>
                    </a:lnTo>
                    <a:lnTo>
                      <a:pt x="2960" y="3245"/>
                    </a:lnTo>
                    <a:lnTo>
                      <a:pt x="2873" y="3310"/>
                    </a:lnTo>
                    <a:lnTo>
                      <a:pt x="2782" y="3368"/>
                    </a:lnTo>
                    <a:lnTo>
                      <a:pt x="2687" y="3422"/>
                    </a:lnTo>
                    <a:lnTo>
                      <a:pt x="2590" y="3471"/>
                    </a:lnTo>
                    <a:lnTo>
                      <a:pt x="2489" y="3513"/>
                    </a:lnTo>
                    <a:lnTo>
                      <a:pt x="2385" y="3549"/>
                    </a:lnTo>
                    <a:lnTo>
                      <a:pt x="2278" y="3580"/>
                    </a:lnTo>
                    <a:lnTo>
                      <a:pt x="2169" y="3604"/>
                    </a:lnTo>
                    <a:lnTo>
                      <a:pt x="2058" y="3622"/>
                    </a:lnTo>
                    <a:lnTo>
                      <a:pt x="1943" y="3632"/>
                    </a:lnTo>
                    <a:lnTo>
                      <a:pt x="1829" y="3636"/>
                    </a:lnTo>
                    <a:lnTo>
                      <a:pt x="1713" y="3632"/>
                    </a:lnTo>
                    <a:lnTo>
                      <a:pt x="1599" y="3622"/>
                    </a:lnTo>
                    <a:lnTo>
                      <a:pt x="1488" y="3604"/>
                    </a:lnTo>
                    <a:lnTo>
                      <a:pt x="1379" y="3580"/>
                    </a:lnTo>
                    <a:lnTo>
                      <a:pt x="1272" y="3549"/>
                    </a:lnTo>
                    <a:lnTo>
                      <a:pt x="1168" y="3513"/>
                    </a:lnTo>
                    <a:lnTo>
                      <a:pt x="1067" y="3471"/>
                    </a:lnTo>
                    <a:lnTo>
                      <a:pt x="969" y="3422"/>
                    </a:lnTo>
                    <a:lnTo>
                      <a:pt x="875" y="3368"/>
                    </a:lnTo>
                    <a:lnTo>
                      <a:pt x="785" y="3310"/>
                    </a:lnTo>
                    <a:lnTo>
                      <a:pt x="698" y="3245"/>
                    </a:lnTo>
                    <a:lnTo>
                      <a:pt x="614" y="3176"/>
                    </a:lnTo>
                    <a:lnTo>
                      <a:pt x="535" y="3102"/>
                    </a:lnTo>
                    <a:lnTo>
                      <a:pt x="461" y="3024"/>
                    </a:lnTo>
                    <a:lnTo>
                      <a:pt x="392" y="2942"/>
                    </a:lnTo>
                    <a:lnTo>
                      <a:pt x="328" y="2856"/>
                    </a:lnTo>
                    <a:lnTo>
                      <a:pt x="268" y="2766"/>
                    </a:lnTo>
                    <a:lnTo>
                      <a:pt x="214" y="2672"/>
                    </a:lnTo>
                    <a:lnTo>
                      <a:pt x="166" y="2575"/>
                    </a:lnTo>
                    <a:lnTo>
                      <a:pt x="123" y="2475"/>
                    </a:lnTo>
                    <a:lnTo>
                      <a:pt x="86" y="2371"/>
                    </a:lnTo>
                    <a:lnTo>
                      <a:pt x="56" y="2265"/>
                    </a:lnTo>
                    <a:lnTo>
                      <a:pt x="31" y="2157"/>
                    </a:lnTo>
                    <a:lnTo>
                      <a:pt x="14" y="2045"/>
                    </a:lnTo>
                    <a:lnTo>
                      <a:pt x="3" y="1932"/>
                    </a:lnTo>
                    <a:lnTo>
                      <a:pt x="0" y="1818"/>
                    </a:lnTo>
                    <a:lnTo>
                      <a:pt x="3" y="1703"/>
                    </a:lnTo>
                    <a:lnTo>
                      <a:pt x="14" y="1590"/>
                    </a:lnTo>
                    <a:lnTo>
                      <a:pt x="31" y="1480"/>
                    </a:lnTo>
                    <a:lnTo>
                      <a:pt x="56" y="1372"/>
                    </a:lnTo>
                    <a:lnTo>
                      <a:pt x="86" y="1266"/>
                    </a:lnTo>
                    <a:lnTo>
                      <a:pt x="123" y="1162"/>
                    </a:lnTo>
                    <a:lnTo>
                      <a:pt x="166" y="1062"/>
                    </a:lnTo>
                    <a:lnTo>
                      <a:pt x="214" y="964"/>
                    </a:lnTo>
                    <a:lnTo>
                      <a:pt x="268" y="871"/>
                    </a:lnTo>
                    <a:lnTo>
                      <a:pt x="328" y="781"/>
                    </a:lnTo>
                    <a:lnTo>
                      <a:pt x="392" y="695"/>
                    </a:lnTo>
                    <a:lnTo>
                      <a:pt x="461" y="612"/>
                    </a:lnTo>
                    <a:lnTo>
                      <a:pt x="535" y="533"/>
                    </a:lnTo>
                    <a:lnTo>
                      <a:pt x="614" y="460"/>
                    </a:lnTo>
                    <a:lnTo>
                      <a:pt x="698" y="391"/>
                    </a:lnTo>
                    <a:lnTo>
                      <a:pt x="785" y="327"/>
                    </a:lnTo>
                    <a:lnTo>
                      <a:pt x="875" y="267"/>
                    </a:lnTo>
                    <a:lnTo>
                      <a:pt x="969" y="214"/>
                    </a:lnTo>
                    <a:lnTo>
                      <a:pt x="1067" y="166"/>
                    </a:lnTo>
                    <a:lnTo>
                      <a:pt x="1168" y="123"/>
                    </a:lnTo>
                    <a:lnTo>
                      <a:pt x="1272" y="87"/>
                    </a:lnTo>
                    <a:lnTo>
                      <a:pt x="1379" y="57"/>
                    </a:lnTo>
                    <a:lnTo>
                      <a:pt x="1488" y="32"/>
                    </a:lnTo>
                    <a:lnTo>
                      <a:pt x="1599" y="15"/>
                    </a:lnTo>
                    <a:lnTo>
                      <a:pt x="1713" y="5"/>
                    </a:lnTo>
                    <a:lnTo>
                      <a:pt x="1829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14"/>
              <p:cNvSpPr>
                <a:spLocks/>
              </p:cNvSpPr>
              <p:nvPr/>
            </p:nvSpPr>
            <p:spPr bwMode="auto">
              <a:xfrm>
                <a:off x="2873" y="1933"/>
                <a:ext cx="25" cy="216"/>
              </a:xfrm>
              <a:custGeom>
                <a:avLst/>
                <a:gdLst>
                  <a:gd name="T0" fmla="*/ 63 w 124"/>
                  <a:gd name="T1" fmla="*/ 0 h 1079"/>
                  <a:gd name="T2" fmla="*/ 82 w 124"/>
                  <a:gd name="T3" fmla="*/ 4 h 1079"/>
                  <a:gd name="T4" fmla="*/ 99 w 124"/>
                  <a:gd name="T5" fmla="*/ 12 h 1079"/>
                  <a:gd name="T6" fmla="*/ 113 w 124"/>
                  <a:gd name="T7" fmla="*/ 25 h 1079"/>
                  <a:gd name="T8" fmla="*/ 122 w 124"/>
                  <a:gd name="T9" fmla="*/ 43 h 1079"/>
                  <a:gd name="T10" fmla="*/ 124 w 124"/>
                  <a:gd name="T11" fmla="*/ 61 h 1079"/>
                  <a:gd name="T12" fmla="*/ 124 w 124"/>
                  <a:gd name="T13" fmla="*/ 1017 h 1079"/>
                  <a:gd name="T14" fmla="*/ 122 w 124"/>
                  <a:gd name="T15" fmla="*/ 1037 h 1079"/>
                  <a:gd name="T16" fmla="*/ 113 w 124"/>
                  <a:gd name="T17" fmla="*/ 1054 h 1079"/>
                  <a:gd name="T18" fmla="*/ 99 w 124"/>
                  <a:gd name="T19" fmla="*/ 1066 h 1079"/>
                  <a:gd name="T20" fmla="*/ 82 w 124"/>
                  <a:gd name="T21" fmla="*/ 1076 h 1079"/>
                  <a:gd name="T22" fmla="*/ 63 w 124"/>
                  <a:gd name="T23" fmla="*/ 1079 h 1079"/>
                  <a:gd name="T24" fmla="*/ 43 w 124"/>
                  <a:gd name="T25" fmla="*/ 1076 h 1079"/>
                  <a:gd name="T26" fmla="*/ 26 w 124"/>
                  <a:gd name="T27" fmla="*/ 1066 h 1079"/>
                  <a:gd name="T28" fmla="*/ 13 w 124"/>
                  <a:gd name="T29" fmla="*/ 1054 h 1079"/>
                  <a:gd name="T30" fmla="*/ 4 w 124"/>
                  <a:gd name="T31" fmla="*/ 1037 h 1079"/>
                  <a:gd name="T32" fmla="*/ 0 w 124"/>
                  <a:gd name="T33" fmla="*/ 1017 h 1079"/>
                  <a:gd name="T34" fmla="*/ 0 w 124"/>
                  <a:gd name="T35" fmla="*/ 61 h 1079"/>
                  <a:gd name="T36" fmla="*/ 4 w 124"/>
                  <a:gd name="T37" fmla="*/ 43 h 1079"/>
                  <a:gd name="T38" fmla="*/ 13 w 124"/>
                  <a:gd name="T39" fmla="*/ 25 h 1079"/>
                  <a:gd name="T40" fmla="*/ 26 w 124"/>
                  <a:gd name="T41" fmla="*/ 12 h 1079"/>
                  <a:gd name="T42" fmla="*/ 43 w 124"/>
                  <a:gd name="T43" fmla="*/ 4 h 1079"/>
                  <a:gd name="T44" fmla="*/ 63 w 124"/>
                  <a:gd name="T45" fmla="*/ 0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079">
                    <a:moveTo>
                      <a:pt x="63" y="0"/>
                    </a:moveTo>
                    <a:lnTo>
                      <a:pt x="82" y="4"/>
                    </a:lnTo>
                    <a:lnTo>
                      <a:pt x="99" y="12"/>
                    </a:lnTo>
                    <a:lnTo>
                      <a:pt x="113" y="25"/>
                    </a:lnTo>
                    <a:lnTo>
                      <a:pt x="122" y="43"/>
                    </a:lnTo>
                    <a:lnTo>
                      <a:pt x="124" y="61"/>
                    </a:lnTo>
                    <a:lnTo>
                      <a:pt x="124" y="1017"/>
                    </a:lnTo>
                    <a:lnTo>
                      <a:pt x="122" y="1037"/>
                    </a:lnTo>
                    <a:lnTo>
                      <a:pt x="113" y="1054"/>
                    </a:lnTo>
                    <a:lnTo>
                      <a:pt x="99" y="1066"/>
                    </a:lnTo>
                    <a:lnTo>
                      <a:pt x="82" y="1076"/>
                    </a:lnTo>
                    <a:lnTo>
                      <a:pt x="63" y="1079"/>
                    </a:lnTo>
                    <a:lnTo>
                      <a:pt x="43" y="1076"/>
                    </a:lnTo>
                    <a:lnTo>
                      <a:pt x="26" y="1066"/>
                    </a:lnTo>
                    <a:lnTo>
                      <a:pt x="13" y="1054"/>
                    </a:lnTo>
                    <a:lnTo>
                      <a:pt x="4" y="1037"/>
                    </a:lnTo>
                    <a:lnTo>
                      <a:pt x="0" y="1017"/>
                    </a:lnTo>
                    <a:lnTo>
                      <a:pt x="0" y="61"/>
                    </a:lnTo>
                    <a:lnTo>
                      <a:pt x="4" y="43"/>
                    </a:lnTo>
                    <a:lnTo>
                      <a:pt x="13" y="25"/>
                    </a:lnTo>
                    <a:lnTo>
                      <a:pt x="26" y="12"/>
                    </a:lnTo>
                    <a:lnTo>
                      <a:pt x="43" y="4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2719" y="2204"/>
                <a:ext cx="333" cy="24"/>
              </a:xfrm>
              <a:custGeom>
                <a:avLst/>
                <a:gdLst>
                  <a:gd name="T0" fmla="*/ 61 w 1664"/>
                  <a:gd name="T1" fmla="*/ 0 h 123"/>
                  <a:gd name="T2" fmla="*/ 1602 w 1664"/>
                  <a:gd name="T3" fmla="*/ 0 h 123"/>
                  <a:gd name="T4" fmla="*/ 1621 w 1664"/>
                  <a:gd name="T5" fmla="*/ 2 h 123"/>
                  <a:gd name="T6" fmla="*/ 1638 w 1664"/>
                  <a:gd name="T7" fmla="*/ 12 h 123"/>
                  <a:gd name="T8" fmla="*/ 1652 w 1664"/>
                  <a:gd name="T9" fmla="*/ 26 h 123"/>
                  <a:gd name="T10" fmla="*/ 1660 w 1664"/>
                  <a:gd name="T11" fmla="*/ 42 h 123"/>
                  <a:gd name="T12" fmla="*/ 1664 w 1664"/>
                  <a:gd name="T13" fmla="*/ 61 h 123"/>
                  <a:gd name="T14" fmla="*/ 1660 w 1664"/>
                  <a:gd name="T15" fmla="*/ 81 h 123"/>
                  <a:gd name="T16" fmla="*/ 1652 w 1664"/>
                  <a:gd name="T17" fmla="*/ 98 h 123"/>
                  <a:gd name="T18" fmla="*/ 1638 w 1664"/>
                  <a:gd name="T19" fmla="*/ 112 h 123"/>
                  <a:gd name="T20" fmla="*/ 1621 w 1664"/>
                  <a:gd name="T21" fmla="*/ 120 h 123"/>
                  <a:gd name="T22" fmla="*/ 1602 w 1664"/>
                  <a:gd name="T23" fmla="*/ 123 h 123"/>
                  <a:gd name="T24" fmla="*/ 61 w 1664"/>
                  <a:gd name="T25" fmla="*/ 123 h 123"/>
                  <a:gd name="T26" fmla="*/ 41 w 1664"/>
                  <a:gd name="T27" fmla="*/ 120 h 123"/>
                  <a:gd name="T28" fmla="*/ 25 w 1664"/>
                  <a:gd name="T29" fmla="*/ 112 h 123"/>
                  <a:gd name="T30" fmla="*/ 11 w 1664"/>
                  <a:gd name="T31" fmla="*/ 98 h 123"/>
                  <a:gd name="T32" fmla="*/ 3 w 1664"/>
                  <a:gd name="T33" fmla="*/ 81 h 123"/>
                  <a:gd name="T34" fmla="*/ 0 w 1664"/>
                  <a:gd name="T35" fmla="*/ 61 h 123"/>
                  <a:gd name="T36" fmla="*/ 3 w 1664"/>
                  <a:gd name="T37" fmla="*/ 42 h 123"/>
                  <a:gd name="T38" fmla="*/ 11 w 1664"/>
                  <a:gd name="T39" fmla="*/ 26 h 123"/>
                  <a:gd name="T40" fmla="*/ 25 w 1664"/>
                  <a:gd name="T41" fmla="*/ 12 h 123"/>
                  <a:gd name="T42" fmla="*/ 41 w 1664"/>
                  <a:gd name="T43" fmla="*/ 2 h 123"/>
                  <a:gd name="T44" fmla="*/ 61 w 1664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64" h="123">
                    <a:moveTo>
                      <a:pt x="61" y="0"/>
                    </a:moveTo>
                    <a:lnTo>
                      <a:pt x="1602" y="0"/>
                    </a:lnTo>
                    <a:lnTo>
                      <a:pt x="1621" y="2"/>
                    </a:lnTo>
                    <a:lnTo>
                      <a:pt x="1638" y="12"/>
                    </a:lnTo>
                    <a:lnTo>
                      <a:pt x="1652" y="26"/>
                    </a:lnTo>
                    <a:lnTo>
                      <a:pt x="1660" y="42"/>
                    </a:lnTo>
                    <a:lnTo>
                      <a:pt x="1664" y="61"/>
                    </a:lnTo>
                    <a:lnTo>
                      <a:pt x="1660" y="81"/>
                    </a:lnTo>
                    <a:lnTo>
                      <a:pt x="1652" y="98"/>
                    </a:lnTo>
                    <a:lnTo>
                      <a:pt x="1638" y="112"/>
                    </a:lnTo>
                    <a:lnTo>
                      <a:pt x="1621" y="120"/>
                    </a:lnTo>
                    <a:lnTo>
                      <a:pt x="1602" y="123"/>
                    </a:lnTo>
                    <a:lnTo>
                      <a:pt x="61" y="123"/>
                    </a:lnTo>
                    <a:lnTo>
                      <a:pt x="41" y="120"/>
                    </a:lnTo>
                    <a:lnTo>
                      <a:pt x="25" y="112"/>
                    </a:lnTo>
                    <a:lnTo>
                      <a:pt x="11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1" y="26"/>
                    </a:lnTo>
                    <a:lnTo>
                      <a:pt x="25" y="12"/>
                    </a:lnTo>
                    <a:lnTo>
                      <a:pt x="41" y="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2818" y="2069"/>
                <a:ext cx="80" cy="80"/>
              </a:xfrm>
              <a:custGeom>
                <a:avLst/>
                <a:gdLst>
                  <a:gd name="T0" fmla="*/ 62 w 399"/>
                  <a:gd name="T1" fmla="*/ 0 h 397"/>
                  <a:gd name="T2" fmla="*/ 78 w 399"/>
                  <a:gd name="T3" fmla="*/ 2 h 397"/>
                  <a:gd name="T4" fmla="*/ 92 w 399"/>
                  <a:gd name="T5" fmla="*/ 8 h 397"/>
                  <a:gd name="T6" fmla="*/ 106 w 399"/>
                  <a:gd name="T7" fmla="*/ 18 h 397"/>
                  <a:gd name="T8" fmla="*/ 382 w 399"/>
                  <a:gd name="T9" fmla="*/ 291 h 397"/>
                  <a:gd name="T10" fmla="*/ 391 w 399"/>
                  <a:gd name="T11" fmla="*/ 305 h 397"/>
                  <a:gd name="T12" fmla="*/ 398 w 399"/>
                  <a:gd name="T13" fmla="*/ 320 h 397"/>
                  <a:gd name="T14" fmla="*/ 399 w 399"/>
                  <a:gd name="T15" fmla="*/ 335 h 397"/>
                  <a:gd name="T16" fmla="*/ 398 w 399"/>
                  <a:gd name="T17" fmla="*/ 351 h 397"/>
                  <a:gd name="T18" fmla="*/ 391 w 399"/>
                  <a:gd name="T19" fmla="*/ 366 h 397"/>
                  <a:gd name="T20" fmla="*/ 382 w 399"/>
                  <a:gd name="T21" fmla="*/ 379 h 397"/>
                  <a:gd name="T22" fmla="*/ 368 w 399"/>
                  <a:gd name="T23" fmla="*/ 389 h 397"/>
                  <a:gd name="T24" fmla="*/ 353 w 399"/>
                  <a:gd name="T25" fmla="*/ 395 h 397"/>
                  <a:gd name="T26" fmla="*/ 338 w 399"/>
                  <a:gd name="T27" fmla="*/ 397 h 397"/>
                  <a:gd name="T28" fmla="*/ 321 w 399"/>
                  <a:gd name="T29" fmla="*/ 395 h 397"/>
                  <a:gd name="T30" fmla="*/ 306 w 399"/>
                  <a:gd name="T31" fmla="*/ 389 h 397"/>
                  <a:gd name="T32" fmla="*/ 294 w 399"/>
                  <a:gd name="T33" fmla="*/ 379 h 397"/>
                  <a:gd name="T34" fmla="*/ 18 w 399"/>
                  <a:gd name="T35" fmla="*/ 106 h 397"/>
                  <a:gd name="T36" fmla="*/ 9 w 399"/>
                  <a:gd name="T37" fmla="*/ 92 h 397"/>
                  <a:gd name="T38" fmla="*/ 2 w 399"/>
                  <a:gd name="T39" fmla="*/ 77 h 397"/>
                  <a:gd name="T40" fmla="*/ 0 w 399"/>
                  <a:gd name="T41" fmla="*/ 62 h 397"/>
                  <a:gd name="T42" fmla="*/ 2 w 399"/>
                  <a:gd name="T43" fmla="*/ 46 h 397"/>
                  <a:gd name="T44" fmla="*/ 7 w 399"/>
                  <a:gd name="T45" fmla="*/ 32 h 397"/>
                  <a:gd name="T46" fmla="*/ 18 w 399"/>
                  <a:gd name="T47" fmla="*/ 18 h 397"/>
                  <a:gd name="T48" fmla="*/ 31 w 399"/>
                  <a:gd name="T49" fmla="*/ 8 h 397"/>
                  <a:gd name="T50" fmla="*/ 46 w 399"/>
                  <a:gd name="T51" fmla="*/ 2 h 397"/>
                  <a:gd name="T52" fmla="*/ 62 w 399"/>
                  <a:gd name="T53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9" h="397">
                    <a:moveTo>
                      <a:pt x="62" y="0"/>
                    </a:moveTo>
                    <a:lnTo>
                      <a:pt x="78" y="2"/>
                    </a:lnTo>
                    <a:lnTo>
                      <a:pt x="92" y="8"/>
                    </a:lnTo>
                    <a:lnTo>
                      <a:pt x="106" y="18"/>
                    </a:lnTo>
                    <a:lnTo>
                      <a:pt x="382" y="291"/>
                    </a:lnTo>
                    <a:lnTo>
                      <a:pt x="391" y="305"/>
                    </a:lnTo>
                    <a:lnTo>
                      <a:pt x="398" y="320"/>
                    </a:lnTo>
                    <a:lnTo>
                      <a:pt x="399" y="335"/>
                    </a:lnTo>
                    <a:lnTo>
                      <a:pt x="398" y="351"/>
                    </a:lnTo>
                    <a:lnTo>
                      <a:pt x="391" y="366"/>
                    </a:lnTo>
                    <a:lnTo>
                      <a:pt x="382" y="379"/>
                    </a:lnTo>
                    <a:lnTo>
                      <a:pt x="368" y="389"/>
                    </a:lnTo>
                    <a:lnTo>
                      <a:pt x="353" y="395"/>
                    </a:lnTo>
                    <a:lnTo>
                      <a:pt x="338" y="397"/>
                    </a:lnTo>
                    <a:lnTo>
                      <a:pt x="321" y="395"/>
                    </a:lnTo>
                    <a:lnTo>
                      <a:pt x="306" y="389"/>
                    </a:lnTo>
                    <a:lnTo>
                      <a:pt x="294" y="379"/>
                    </a:lnTo>
                    <a:lnTo>
                      <a:pt x="18" y="106"/>
                    </a:lnTo>
                    <a:lnTo>
                      <a:pt x="9" y="92"/>
                    </a:lnTo>
                    <a:lnTo>
                      <a:pt x="2" y="77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7" y="32"/>
                    </a:lnTo>
                    <a:lnTo>
                      <a:pt x="18" y="18"/>
                    </a:lnTo>
                    <a:lnTo>
                      <a:pt x="31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2873" y="2069"/>
                <a:ext cx="80" cy="80"/>
              </a:xfrm>
              <a:custGeom>
                <a:avLst/>
                <a:gdLst>
                  <a:gd name="T0" fmla="*/ 339 w 400"/>
                  <a:gd name="T1" fmla="*/ 0 h 397"/>
                  <a:gd name="T2" fmla="*/ 354 w 400"/>
                  <a:gd name="T3" fmla="*/ 2 h 397"/>
                  <a:gd name="T4" fmla="*/ 369 w 400"/>
                  <a:gd name="T5" fmla="*/ 8 h 397"/>
                  <a:gd name="T6" fmla="*/ 383 w 400"/>
                  <a:gd name="T7" fmla="*/ 18 h 397"/>
                  <a:gd name="T8" fmla="*/ 392 w 400"/>
                  <a:gd name="T9" fmla="*/ 32 h 397"/>
                  <a:gd name="T10" fmla="*/ 399 w 400"/>
                  <a:gd name="T11" fmla="*/ 46 h 397"/>
                  <a:gd name="T12" fmla="*/ 400 w 400"/>
                  <a:gd name="T13" fmla="*/ 62 h 397"/>
                  <a:gd name="T14" fmla="*/ 399 w 400"/>
                  <a:gd name="T15" fmla="*/ 77 h 397"/>
                  <a:gd name="T16" fmla="*/ 392 w 400"/>
                  <a:gd name="T17" fmla="*/ 92 h 397"/>
                  <a:gd name="T18" fmla="*/ 381 w 400"/>
                  <a:gd name="T19" fmla="*/ 106 h 397"/>
                  <a:gd name="T20" fmla="*/ 107 w 400"/>
                  <a:gd name="T21" fmla="*/ 379 h 397"/>
                  <a:gd name="T22" fmla="*/ 93 w 400"/>
                  <a:gd name="T23" fmla="*/ 389 h 397"/>
                  <a:gd name="T24" fmla="*/ 78 w 400"/>
                  <a:gd name="T25" fmla="*/ 395 h 397"/>
                  <a:gd name="T26" fmla="*/ 63 w 400"/>
                  <a:gd name="T27" fmla="*/ 397 h 397"/>
                  <a:gd name="T28" fmla="*/ 46 w 400"/>
                  <a:gd name="T29" fmla="*/ 395 h 397"/>
                  <a:gd name="T30" fmla="*/ 31 w 400"/>
                  <a:gd name="T31" fmla="*/ 389 h 397"/>
                  <a:gd name="T32" fmla="*/ 19 w 400"/>
                  <a:gd name="T33" fmla="*/ 379 h 397"/>
                  <a:gd name="T34" fmla="*/ 8 w 400"/>
                  <a:gd name="T35" fmla="*/ 366 h 397"/>
                  <a:gd name="T36" fmla="*/ 2 w 400"/>
                  <a:gd name="T37" fmla="*/ 351 h 397"/>
                  <a:gd name="T38" fmla="*/ 0 w 400"/>
                  <a:gd name="T39" fmla="*/ 335 h 397"/>
                  <a:gd name="T40" fmla="*/ 2 w 400"/>
                  <a:gd name="T41" fmla="*/ 320 h 397"/>
                  <a:gd name="T42" fmla="*/ 8 w 400"/>
                  <a:gd name="T43" fmla="*/ 305 h 397"/>
                  <a:gd name="T44" fmla="*/ 19 w 400"/>
                  <a:gd name="T45" fmla="*/ 291 h 397"/>
                  <a:gd name="T46" fmla="*/ 294 w 400"/>
                  <a:gd name="T47" fmla="*/ 18 h 397"/>
                  <a:gd name="T48" fmla="*/ 307 w 400"/>
                  <a:gd name="T49" fmla="*/ 8 h 397"/>
                  <a:gd name="T50" fmla="*/ 322 w 400"/>
                  <a:gd name="T51" fmla="*/ 2 h 397"/>
                  <a:gd name="T52" fmla="*/ 339 w 400"/>
                  <a:gd name="T53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0" h="397">
                    <a:moveTo>
                      <a:pt x="339" y="0"/>
                    </a:moveTo>
                    <a:lnTo>
                      <a:pt x="354" y="2"/>
                    </a:lnTo>
                    <a:lnTo>
                      <a:pt x="369" y="8"/>
                    </a:lnTo>
                    <a:lnTo>
                      <a:pt x="383" y="18"/>
                    </a:lnTo>
                    <a:lnTo>
                      <a:pt x="392" y="32"/>
                    </a:lnTo>
                    <a:lnTo>
                      <a:pt x="399" y="46"/>
                    </a:lnTo>
                    <a:lnTo>
                      <a:pt x="400" y="62"/>
                    </a:lnTo>
                    <a:lnTo>
                      <a:pt x="399" y="77"/>
                    </a:lnTo>
                    <a:lnTo>
                      <a:pt x="392" y="92"/>
                    </a:lnTo>
                    <a:lnTo>
                      <a:pt x="381" y="106"/>
                    </a:lnTo>
                    <a:lnTo>
                      <a:pt x="107" y="379"/>
                    </a:lnTo>
                    <a:lnTo>
                      <a:pt x="93" y="389"/>
                    </a:lnTo>
                    <a:lnTo>
                      <a:pt x="78" y="395"/>
                    </a:lnTo>
                    <a:lnTo>
                      <a:pt x="63" y="397"/>
                    </a:lnTo>
                    <a:lnTo>
                      <a:pt x="46" y="395"/>
                    </a:lnTo>
                    <a:lnTo>
                      <a:pt x="31" y="389"/>
                    </a:lnTo>
                    <a:lnTo>
                      <a:pt x="19" y="379"/>
                    </a:lnTo>
                    <a:lnTo>
                      <a:pt x="8" y="366"/>
                    </a:lnTo>
                    <a:lnTo>
                      <a:pt x="2" y="351"/>
                    </a:lnTo>
                    <a:lnTo>
                      <a:pt x="0" y="335"/>
                    </a:lnTo>
                    <a:lnTo>
                      <a:pt x="2" y="320"/>
                    </a:lnTo>
                    <a:lnTo>
                      <a:pt x="8" y="305"/>
                    </a:lnTo>
                    <a:lnTo>
                      <a:pt x="19" y="291"/>
                    </a:lnTo>
                    <a:lnTo>
                      <a:pt x="294" y="18"/>
                    </a:lnTo>
                    <a:lnTo>
                      <a:pt x="307" y="8"/>
                    </a:lnTo>
                    <a:lnTo>
                      <a:pt x="322" y="2"/>
                    </a:lnTo>
                    <a:lnTo>
                      <a:pt x="339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79499" y="2238560"/>
              <a:ext cx="2450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04573" y="4021700"/>
            <a:ext cx="3225427" cy="646331"/>
            <a:chOff x="8204573" y="3737838"/>
            <a:chExt cx="3225427" cy="646331"/>
          </a:xfrm>
        </p:grpSpPr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8204573" y="3743273"/>
              <a:ext cx="640080" cy="635460"/>
              <a:chOff x="3696" y="1034"/>
              <a:chExt cx="1247" cy="1238"/>
            </a:xfrm>
            <a:solidFill>
              <a:schemeClr val="accent2"/>
            </a:solidFill>
          </p:grpSpPr>
          <p:sp>
            <p:nvSpPr>
              <p:cNvPr id="11" name="Freeform 22"/>
              <p:cNvSpPr>
                <a:spLocks noEditPoints="1"/>
              </p:cNvSpPr>
              <p:nvPr/>
            </p:nvSpPr>
            <p:spPr bwMode="auto">
              <a:xfrm>
                <a:off x="3696" y="1034"/>
                <a:ext cx="1247" cy="1238"/>
              </a:xfrm>
              <a:custGeom>
                <a:avLst/>
                <a:gdLst>
                  <a:gd name="T0" fmla="*/ 1532 w 3740"/>
                  <a:gd name="T1" fmla="*/ 158 h 3713"/>
                  <a:gd name="T2" fmla="*/ 1117 w 3740"/>
                  <a:gd name="T3" fmla="*/ 296 h 3713"/>
                  <a:gd name="T4" fmla="*/ 756 w 3740"/>
                  <a:gd name="T5" fmla="*/ 525 h 3713"/>
                  <a:gd name="T6" fmla="*/ 463 w 3740"/>
                  <a:gd name="T7" fmla="*/ 835 h 3713"/>
                  <a:gd name="T8" fmla="*/ 254 w 3740"/>
                  <a:gd name="T9" fmla="*/ 1209 h 3713"/>
                  <a:gd name="T10" fmla="*/ 141 w 3740"/>
                  <a:gd name="T11" fmla="*/ 1631 h 3713"/>
                  <a:gd name="T12" fmla="*/ 141 w 3740"/>
                  <a:gd name="T13" fmla="*/ 2082 h 3713"/>
                  <a:gd name="T14" fmla="*/ 254 w 3740"/>
                  <a:gd name="T15" fmla="*/ 2505 h 3713"/>
                  <a:gd name="T16" fmla="*/ 463 w 3740"/>
                  <a:gd name="T17" fmla="*/ 2878 h 3713"/>
                  <a:gd name="T18" fmla="*/ 756 w 3740"/>
                  <a:gd name="T19" fmla="*/ 3187 h 3713"/>
                  <a:gd name="T20" fmla="*/ 1117 w 3740"/>
                  <a:gd name="T21" fmla="*/ 3418 h 3713"/>
                  <a:gd name="T22" fmla="*/ 1532 w 3740"/>
                  <a:gd name="T23" fmla="*/ 3554 h 3713"/>
                  <a:gd name="T24" fmla="*/ 1984 w 3740"/>
                  <a:gd name="T25" fmla="*/ 3584 h 3713"/>
                  <a:gd name="T26" fmla="*/ 2420 w 3740"/>
                  <a:gd name="T27" fmla="*/ 3499 h 3713"/>
                  <a:gd name="T28" fmla="*/ 2810 w 3740"/>
                  <a:gd name="T29" fmla="*/ 3313 h 3713"/>
                  <a:gd name="T30" fmla="*/ 3139 w 3740"/>
                  <a:gd name="T31" fmla="*/ 3042 h 3713"/>
                  <a:gd name="T32" fmla="*/ 3393 w 3740"/>
                  <a:gd name="T33" fmla="*/ 2698 h 3713"/>
                  <a:gd name="T34" fmla="*/ 3555 w 3740"/>
                  <a:gd name="T35" fmla="*/ 2298 h 3713"/>
                  <a:gd name="T36" fmla="*/ 3613 w 3740"/>
                  <a:gd name="T37" fmla="*/ 1857 h 3713"/>
                  <a:gd name="T38" fmla="*/ 3555 w 3740"/>
                  <a:gd name="T39" fmla="*/ 1415 h 3713"/>
                  <a:gd name="T40" fmla="*/ 3393 w 3740"/>
                  <a:gd name="T41" fmla="*/ 1015 h 3713"/>
                  <a:gd name="T42" fmla="*/ 3139 w 3740"/>
                  <a:gd name="T43" fmla="*/ 671 h 3713"/>
                  <a:gd name="T44" fmla="*/ 2810 w 3740"/>
                  <a:gd name="T45" fmla="*/ 399 h 3713"/>
                  <a:gd name="T46" fmla="*/ 2420 w 3740"/>
                  <a:gd name="T47" fmla="*/ 215 h 3713"/>
                  <a:gd name="T48" fmla="*/ 1984 w 3740"/>
                  <a:gd name="T49" fmla="*/ 130 h 3713"/>
                  <a:gd name="T50" fmla="*/ 1987 w 3740"/>
                  <a:gd name="T51" fmla="*/ 4 h 3713"/>
                  <a:gd name="T52" fmla="*/ 2439 w 3740"/>
                  <a:gd name="T53" fmla="*/ 88 h 3713"/>
                  <a:gd name="T54" fmla="*/ 2845 w 3740"/>
                  <a:gd name="T55" fmla="*/ 272 h 3713"/>
                  <a:gd name="T56" fmla="*/ 3191 w 3740"/>
                  <a:gd name="T57" fmla="*/ 544 h 3713"/>
                  <a:gd name="T58" fmla="*/ 3465 w 3740"/>
                  <a:gd name="T59" fmla="*/ 889 h 3713"/>
                  <a:gd name="T60" fmla="*/ 3651 w 3740"/>
                  <a:gd name="T61" fmla="*/ 1291 h 3713"/>
                  <a:gd name="T62" fmla="*/ 3736 w 3740"/>
                  <a:gd name="T63" fmla="*/ 1739 h 3713"/>
                  <a:gd name="T64" fmla="*/ 3708 w 3740"/>
                  <a:gd name="T65" fmla="*/ 2203 h 3713"/>
                  <a:gd name="T66" fmla="*/ 3571 w 3740"/>
                  <a:gd name="T67" fmla="*/ 2630 h 3713"/>
                  <a:gd name="T68" fmla="*/ 3338 w 3740"/>
                  <a:gd name="T69" fmla="*/ 3005 h 3713"/>
                  <a:gd name="T70" fmla="*/ 3027 w 3740"/>
                  <a:gd name="T71" fmla="*/ 3315 h 3713"/>
                  <a:gd name="T72" fmla="*/ 2649 w 3740"/>
                  <a:gd name="T73" fmla="*/ 3545 h 3713"/>
                  <a:gd name="T74" fmla="*/ 2218 w 3740"/>
                  <a:gd name="T75" fmla="*/ 3680 h 3713"/>
                  <a:gd name="T76" fmla="*/ 1751 w 3740"/>
                  <a:gd name="T77" fmla="*/ 3710 h 3713"/>
                  <a:gd name="T78" fmla="*/ 1301 w 3740"/>
                  <a:gd name="T79" fmla="*/ 3625 h 3713"/>
                  <a:gd name="T80" fmla="*/ 895 w 3740"/>
                  <a:gd name="T81" fmla="*/ 3440 h 3713"/>
                  <a:gd name="T82" fmla="*/ 547 w 3740"/>
                  <a:gd name="T83" fmla="*/ 3169 h 3713"/>
                  <a:gd name="T84" fmla="*/ 274 w 3740"/>
                  <a:gd name="T85" fmla="*/ 2824 h 3713"/>
                  <a:gd name="T86" fmla="*/ 88 w 3740"/>
                  <a:gd name="T87" fmla="*/ 2422 h 3713"/>
                  <a:gd name="T88" fmla="*/ 4 w 3740"/>
                  <a:gd name="T89" fmla="*/ 1973 h 3713"/>
                  <a:gd name="T90" fmla="*/ 32 w 3740"/>
                  <a:gd name="T91" fmla="*/ 1511 h 3713"/>
                  <a:gd name="T92" fmla="*/ 169 w 3740"/>
                  <a:gd name="T93" fmla="*/ 1084 h 3713"/>
                  <a:gd name="T94" fmla="*/ 401 w 3740"/>
                  <a:gd name="T95" fmla="*/ 709 h 3713"/>
                  <a:gd name="T96" fmla="*/ 713 w 3740"/>
                  <a:gd name="T97" fmla="*/ 398 h 3713"/>
                  <a:gd name="T98" fmla="*/ 1091 w 3740"/>
                  <a:gd name="T99" fmla="*/ 169 h 3713"/>
                  <a:gd name="T100" fmla="*/ 1522 w 3740"/>
                  <a:gd name="T101" fmla="*/ 32 h 3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40" h="3713">
                    <a:moveTo>
                      <a:pt x="1870" y="125"/>
                    </a:moveTo>
                    <a:lnTo>
                      <a:pt x="1755" y="130"/>
                    </a:lnTo>
                    <a:lnTo>
                      <a:pt x="1642" y="141"/>
                    </a:lnTo>
                    <a:lnTo>
                      <a:pt x="1532" y="158"/>
                    </a:lnTo>
                    <a:lnTo>
                      <a:pt x="1424" y="183"/>
                    </a:lnTo>
                    <a:lnTo>
                      <a:pt x="1319" y="215"/>
                    </a:lnTo>
                    <a:lnTo>
                      <a:pt x="1217" y="251"/>
                    </a:lnTo>
                    <a:lnTo>
                      <a:pt x="1117" y="296"/>
                    </a:lnTo>
                    <a:lnTo>
                      <a:pt x="1022" y="345"/>
                    </a:lnTo>
                    <a:lnTo>
                      <a:pt x="929" y="399"/>
                    </a:lnTo>
                    <a:lnTo>
                      <a:pt x="840" y="461"/>
                    </a:lnTo>
                    <a:lnTo>
                      <a:pt x="756" y="525"/>
                    </a:lnTo>
                    <a:lnTo>
                      <a:pt x="675" y="596"/>
                    </a:lnTo>
                    <a:lnTo>
                      <a:pt x="600" y="671"/>
                    </a:lnTo>
                    <a:lnTo>
                      <a:pt x="529" y="751"/>
                    </a:lnTo>
                    <a:lnTo>
                      <a:pt x="463" y="835"/>
                    </a:lnTo>
                    <a:lnTo>
                      <a:pt x="402" y="923"/>
                    </a:lnTo>
                    <a:lnTo>
                      <a:pt x="347" y="1015"/>
                    </a:lnTo>
                    <a:lnTo>
                      <a:pt x="297" y="1110"/>
                    </a:lnTo>
                    <a:lnTo>
                      <a:pt x="254" y="1209"/>
                    </a:lnTo>
                    <a:lnTo>
                      <a:pt x="216" y="1310"/>
                    </a:lnTo>
                    <a:lnTo>
                      <a:pt x="184" y="1415"/>
                    </a:lnTo>
                    <a:lnTo>
                      <a:pt x="159" y="1522"/>
                    </a:lnTo>
                    <a:lnTo>
                      <a:pt x="141" y="1631"/>
                    </a:lnTo>
                    <a:lnTo>
                      <a:pt x="130" y="1743"/>
                    </a:lnTo>
                    <a:lnTo>
                      <a:pt x="127" y="1857"/>
                    </a:lnTo>
                    <a:lnTo>
                      <a:pt x="130" y="1970"/>
                    </a:lnTo>
                    <a:lnTo>
                      <a:pt x="141" y="2082"/>
                    </a:lnTo>
                    <a:lnTo>
                      <a:pt x="159" y="2191"/>
                    </a:lnTo>
                    <a:lnTo>
                      <a:pt x="184" y="2298"/>
                    </a:lnTo>
                    <a:lnTo>
                      <a:pt x="216" y="2403"/>
                    </a:lnTo>
                    <a:lnTo>
                      <a:pt x="254" y="2505"/>
                    </a:lnTo>
                    <a:lnTo>
                      <a:pt x="297" y="2603"/>
                    </a:lnTo>
                    <a:lnTo>
                      <a:pt x="347" y="2698"/>
                    </a:lnTo>
                    <a:lnTo>
                      <a:pt x="402" y="2790"/>
                    </a:lnTo>
                    <a:lnTo>
                      <a:pt x="463" y="2878"/>
                    </a:lnTo>
                    <a:lnTo>
                      <a:pt x="529" y="2962"/>
                    </a:lnTo>
                    <a:lnTo>
                      <a:pt x="600" y="3042"/>
                    </a:lnTo>
                    <a:lnTo>
                      <a:pt x="675" y="3117"/>
                    </a:lnTo>
                    <a:lnTo>
                      <a:pt x="756" y="3187"/>
                    </a:lnTo>
                    <a:lnTo>
                      <a:pt x="840" y="3253"/>
                    </a:lnTo>
                    <a:lnTo>
                      <a:pt x="929" y="3313"/>
                    </a:lnTo>
                    <a:lnTo>
                      <a:pt x="1022" y="3369"/>
                    </a:lnTo>
                    <a:lnTo>
                      <a:pt x="1117" y="3418"/>
                    </a:lnTo>
                    <a:lnTo>
                      <a:pt x="1217" y="3462"/>
                    </a:lnTo>
                    <a:lnTo>
                      <a:pt x="1319" y="3499"/>
                    </a:lnTo>
                    <a:lnTo>
                      <a:pt x="1424" y="3530"/>
                    </a:lnTo>
                    <a:lnTo>
                      <a:pt x="1532" y="3554"/>
                    </a:lnTo>
                    <a:lnTo>
                      <a:pt x="1642" y="3573"/>
                    </a:lnTo>
                    <a:lnTo>
                      <a:pt x="1755" y="3584"/>
                    </a:lnTo>
                    <a:lnTo>
                      <a:pt x="1870" y="3587"/>
                    </a:lnTo>
                    <a:lnTo>
                      <a:pt x="1984" y="3584"/>
                    </a:lnTo>
                    <a:lnTo>
                      <a:pt x="2096" y="3573"/>
                    </a:lnTo>
                    <a:lnTo>
                      <a:pt x="2207" y="3554"/>
                    </a:lnTo>
                    <a:lnTo>
                      <a:pt x="2314" y="3530"/>
                    </a:lnTo>
                    <a:lnTo>
                      <a:pt x="2420" y="3499"/>
                    </a:lnTo>
                    <a:lnTo>
                      <a:pt x="2523" y="3462"/>
                    </a:lnTo>
                    <a:lnTo>
                      <a:pt x="2621" y="3418"/>
                    </a:lnTo>
                    <a:lnTo>
                      <a:pt x="2717" y="3369"/>
                    </a:lnTo>
                    <a:lnTo>
                      <a:pt x="2810" y="3313"/>
                    </a:lnTo>
                    <a:lnTo>
                      <a:pt x="2899" y="3253"/>
                    </a:lnTo>
                    <a:lnTo>
                      <a:pt x="2983" y="3187"/>
                    </a:lnTo>
                    <a:lnTo>
                      <a:pt x="3063" y="3117"/>
                    </a:lnTo>
                    <a:lnTo>
                      <a:pt x="3139" y="3042"/>
                    </a:lnTo>
                    <a:lnTo>
                      <a:pt x="3210" y="2962"/>
                    </a:lnTo>
                    <a:lnTo>
                      <a:pt x="3277" y="2878"/>
                    </a:lnTo>
                    <a:lnTo>
                      <a:pt x="3337" y="2790"/>
                    </a:lnTo>
                    <a:lnTo>
                      <a:pt x="3393" y="2698"/>
                    </a:lnTo>
                    <a:lnTo>
                      <a:pt x="3443" y="2603"/>
                    </a:lnTo>
                    <a:lnTo>
                      <a:pt x="3486" y="2505"/>
                    </a:lnTo>
                    <a:lnTo>
                      <a:pt x="3524" y="2403"/>
                    </a:lnTo>
                    <a:lnTo>
                      <a:pt x="3555" y="2298"/>
                    </a:lnTo>
                    <a:lnTo>
                      <a:pt x="3580" y="2191"/>
                    </a:lnTo>
                    <a:lnTo>
                      <a:pt x="3598" y="2082"/>
                    </a:lnTo>
                    <a:lnTo>
                      <a:pt x="3610" y="1970"/>
                    </a:lnTo>
                    <a:lnTo>
                      <a:pt x="3613" y="1857"/>
                    </a:lnTo>
                    <a:lnTo>
                      <a:pt x="3610" y="1743"/>
                    </a:lnTo>
                    <a:lnTo>
                      <a:pt x="3598" y="1631"/>
                    </a:lnTo>
                    <a:lnTo>
                      <a:pt x="3580" y="1522"/>
                    </a:lnTo>
                    <a:lnTo>
                      <a:pt x="3555" y="1415"/>
                    </a:lnTo>
                    <a:lnTo>
                      <a:pt x="3524" y="1310"/>
                    </a:lnTo>
                    <a:lnTo>
                      <a:pt x="3486" y="1209"/>
                    </a:lnTo>
                    <a:lnTo>
                      <a:pt x="3443" y="1110"/>
                    </a:lnTo>
                    <a:lnTo>
                      <a:pt x="3393" y="1015"/>
                    </a:lnTo>
                    <a:lnTo>
                      <a:pt x="3337" y="923"/>
                    </a:lnTo>
                    <a:lnTo>
                      <a:pt x="3277" y="835"/>
                    </a:lnTo>
                    <a:lnTo>
                      <a:pt x="3210" y="751"/>
                    </a:lnTo>
                    <a:lnTo>
                      <a:pt x="3139" y="671"/>
                    </a:lnTo>
                    <a:lnTo>
                      <a:pt x="3063" y="596"/>
                    </a:lnTo>
                    <a:lnTo>
                      <a:pt x="2983" y="525"/>
                    </a:lnTo>
                    <a:lnTo>
                      <a:pt x="2899" y="461"/>
                    </a:lnTo>
                    <a:lnTo>
                      <a:pt x="2810" y="399"/>
                    </a:lnTo>
                    <a:lnTo>
                      <a:pt x="2717" y="345"/>
                    </a:lnTo>
                    <a:lnTo>
                      <a:pt x="2621" y="296"/>
                    </a:lnTo>
                    <a:lnTo>
                      <a:pt x="2523" y="251"/>
                    </a:lnTo>
                    <a:lnTo>
                      <a:pt x="2420" y="215"/>
                    </a:lnTo>
                    <a:lnTo>
                      <a:pt x="2314" y="183"/>
                    </a:lnTo>
                    <a:lnTo>
                      <a:pt x="2207" y="158"/>
                    </a:lnTo>
                    <a:lnTo>
                      <a:pt x="2096" y="141"/>
                    </a:lnTo>
                    <a:lnTo>
                      <a:pt x="1984" y="130"/>
                    </a:lnTo>
                    <a:lnTo>
                      <a:pt x="1870" y="125"/>
                    </a:lnTo>
                    <a:close/>
                    <a:moveTo>
                      <a:pt x="1870" y="0"/>
                    </a:moveTo>
                    <a:lnTo>
                      <a:pt x="1870" y="0"/>
                    </a:lnTo>
                    <a:lnTo>
                      <a:pt x="1987" y="4"/>
                    </a:lnTo>
                    <a:lnTo>
                      <a:pt x="2105" y="15"/>
                    </a:lnTo>
                    <a:lnTo>
                      <a:pt x="2218" y="32"/>
                    </a:lnTo>
                    <a:lnTo>
                      <a:pt x="2330" y="57"/>
                    </a:lnTo>
                    <a:lnTo>
                      <a:pt x="2439" y="88"/>
                    </a:lnTo>
                    <a:lnTo>
                      <a:pt x="2545" y="125"/>
                    </a:lnTo>
                    <a:lnTo>
                      <a:pt x="2649" y="169"/>
                    </a:lnTo>
                    <a:lnTo>
                      <a:pt x="2748" y="218"/>
                    </a:lnTo>
                    <a:lnTo>
                      <a:pt x="2845" y="272"/>
                    </a:lnTo>
                    <a:lnTo>
                      <a:pt x="2938" y="334"/>
                    </a:lnTo>
                    <a:lnTo>
                      <a:pt x="3027" y="398"/>
                    </a:lnTo>
                    <a:lnTo>
                      <a:pt x="3111" y="469"/>
                    </a:lnTo>
                    <a:lnTo>
                      <a:pt x="3191" y="544"/>
                    </a:lnTo>
                    <a:lnTo>
                      <a:pt x="3267" y="624"/>
                    </a:lnTo>
                    <a:lnTo>
                      <a:pt x="3338" y="709"/>
                    </a:lnTo>
                    <a:lnTo>
                      <a:pt x="3405" y="797"/>
                    </a:lnTo>
                    <a:lnTo>
                      <a:pt x="3465" y="889"/>
                    </a:lnTo>
                    <a:lnTo>
                      <a:pt x="3521" y="984"/>
                    </a:lnTo>
                    <a:lnTo>
                      <a:pt x="3571" y="1084"/>
                    </a:lnTo>
                    <a:lnTo>
                      <a:pt x="3614" y="1186"/>
                    </a:lnTo>
                    <a:lnTo>
                      <a:pt x="3651" y="1291"/>
                    </a:lnTo>
                    <a:lnTo>
                      <a:pt x="3683" y="1401"/>
                    </a:lnTo>
                    <a:lnTo>
                      <a:pt x="3708" y="1511"/>
                    </a:lnTo>
                    <a:lnTo>
                      <a:pt x="3726" y="1624"/>
                    </a:lnTo>
                    <a:lnTo>
                      <a:pt x="3736" y="1739"/>
                    </a:lnTo>
                    <a:lnTo>
                      <a:pt x="3740" y="1857"/>
                    </a:lnTo>
                    <a:lnTo>
                      <a:pt x="3736" y="1973"/>
                    </a:lnTo>
                    <a:lnTo>
                      <a:pt x="3726" y="2089"/>
                    </a:lnTo>
                    <a:lnTo>
                      <a:pt x="3708" y="2203"/>
                    </a:lnTo>
                    <a:lnTo>
                      <a:pt x="3683" y="2313"/>
                    </a:lnTo>
                    <a:lnTo>
                      <a:pt x="3651" y="2422"/>
                    </a:lnTo>
                    <a:lnTo>
                      <a:pt x="3614" y="2528"/>
                    </a:lnTo>
                    <a:lnTo>
                      <a:pt x="3571" y="2630"/>
                    </a:lnTo>
                    <a:lnTo>
                      <a:pt x="3521" y="2729"/>
                    </a:lnTo>
                    <a:lnTo>
                      <a:pt x="3465" y="2824"/>
                    </a:lnTo>
                    <a:lnTo>
                      <a:pt x="3405" y="2917"/>
                    </a:lnTo>
                    <a:lnTo>
                      <a:pt x="3338" y="3005"/>
                    </a:lnTo>
                    <a:lnTo>
                      <a:pt x="3267" y="3089"/>
                    </a:lnTo>
                    <a:lnTo>
                      <a:pt x="3191" y="3169"/>
                    </a:lnTo>
                    <a:lnTo>
                      <a:pt x="3111" y="3244"/>
                    </a:lnTo>
                    <a:lnTo>
                      <a:pt x="3027" y="3315"/>
                    </a:lnTo>
                    <a:lnTo>
                      <a:pt x="2938" y="3380"/>
                    </a:lnTo>
                    <a:lnTo>
                      <a:pt x="2845" y="3440"/>
                    </a:lnTo>
                    <a:lnTo>
                      <a:pt x="2748" y="3496"/>
                    </a:lnTo>
                    <a:lnTo>
                      <a:pt x="2649" y="3545"/>
                    </a:lnTo>
                    <a:lnTo>
                      <a:pt x="2545" y="3589"/>
                    </a:lnTo>
                    <a:lnTo>
                      <a:pt x="2439" y="3625"/>
                    </a:lnTo>
                    <a:lnTo>
                      <a:pt x="2330" y="3657"/>
                    </a:lnTo>
                    <a:lnTo>
                      <a:pt x="2218" y="3680"/>
                    </a:lnTo>
                    <a:lnTo>
                      <a:pt x="2105" y="3699"/>
                    </a:lnTo>
                    <a:lnTo>
                      <a:pt x="1987" y="3710"/>
                    </a:lnTo>
                    <a:lnTo>
                      <a:pt x="1870" y="3713"/>
                    </a:lnTo>
                    <a:lnTo>
                      <a:pt x="1751" y="3710"/>
                    </a:lnTo>
                    <a:lnTo>
                      <a:pt x="1635" y="3699"/>
                    </a:lnTo>
                    <a:lnTo>
                      <a:pt x="1522" y="3680"/>
                    </a:lnTo>
                    <a:lnTo>
                      <a:pt x="1410" y="3657"/>
                    </a:lnTo>
                    <a:lnTo>
                      <a:pt x="1301" y="3625"/>
                    </a:lnTo>
                    <a:lnTo>
                      <a:pt x="1195" y="3589"/>
                    </a:lnTo>
                    <a:lnTo>
                      <a:pt x="1091" y="3545"/>
                    </a:lnTo>
                    <a:lnTo>
                      <a:pt x="991" y="3496"/>
                    </a:lnTo>
                    <a:lnTo>
                      <a:pt x="895" y="3440"/>
                    </a:lnTo>
                    <a:lnTo>
                      <a:pt x="802" y="3380"/>
                    </a:lnTo>
                    <a:lnTo>
                      <a:pt x="713" y="3315"/>
                    </a:lnTo>
                    <a:lnTo>
                      <a:pt x="628" y="3244"/>
                    </a:lnTo>
                    <a:lnTo>
                      <a:pt x="547" y="3169"/>
                    </a:lnTo>
                    <a:lnTo>
                      <a:pt x="472" y="3089"/>
                    </a:lnTo>
                    <a:lnTo>
                      <a:pt x="401" y="3005"/>
                    </a:lnTo>
                    <a:lnTo>
                      <a:pt x="335" y="2917"/>
                    </a:lnTo>
                    <a:lnTo>
                      <a:pt x="274" y="2824"/>
                    </a:lnTo>
                    <a:lnTo>
                      <a:pt x="219" y="2729"/>
                    </a:lnTo>
                    <a:lnTo>
                      <a:pt x="169" y="2630"/>
                    </a:lnTo>
                    <a:lnTo>
                      <a:pt x="126" y="2528"/>
                    </a:lnTo>
                    <a:lnTo>
                      <a:pt x="88" y="2422"/>
                    </a:lnTo>
                    <a:lnTo>
                      <a:pt x="57" y="2313"/>
                    </a:lnTo>
                    <a:lnTo>
                      <a:pt x="32" y="2203"/>
                    </a:lnTo>
                    <a:lnTo>
                      <a:pt x="14" y="2089"/>
                    </a:lnTo>
                    <a:lnTo>
                      <a:pt x="4" y="1973"/>
                    </a:lnTo>
                    <a:lnTo>
                      <a:pt x="0" y="1857"/>
                    </a:lnTo>
                    <a:lnTo>
                      <a:pt x="4" y="1739"/>
                    </a:lnTo>
                    <a:lnTo>
                      <a:pt x="14" y="1624"/>
                    </a:lnTo>
                    <a:lnTo>
                      <a:pt x="32" y="1511"/>
                    </a:lnTo>
                    <a:lnTo>
                      <a:pt x="57" y="1401"/>
                    </a:lnTo>
                    <a:lnTo>
                      <a:pt x="88" y="1291"/>
                    </a:lnTo>
                    <a:lnTo>
                      <a:pt x="126" y="1186"/>
                    </a:lnTo>
                    <a:lnTo>
                      <a:pt x="169" y="1084"/>
                    </a:lnTo>
                    <a:lnTo>
                      <a:pt x="219" y="984"/>
                    </a:lnTo>
                    <a:lnTo>
                      <a:pt x="274" y="889"/>
                    </a:lnTo>
                    <a:lnTo>
                      <a:pt x="335" y="797"/>
                    </a:lnTo>
                    <a:lnTo>
                      <a:pt x="401" y="709"/>
                    </a:lnTo>
                    <a:lnTo>
                      <a:pt x="472" y="624"/>
                    </a:lnTo>
                    <a:lnTo>
                      <a:pt x="547" y="544"/>
                    </a:lnTo>
                    <a:lnTo>
                      <a:pt x="628" y="469"/>
                    </a:lnTo>
                    <a:lnTo>
                      <a:pt x="713" y="398"/>
                    </a:lnTo>
                    <a:lnTo>
                      <a:pt x="802" y="334"/>
                    </a:lnTo>
                    <a:lnTo>
                      <a:pt x="895" y="272"/>
                    </a:lnTo>
                    <a:lnTo>
                      <a:pt x="991" y="218"/>
                    </a:lnTo>
                    <a:lnTo>
                      <a:pt x="1091" y="169"/>
                    </a:lnTo>
                    <a:lnTo>
                      <a:pt x="1195" y="125"/>
                    </a:lnTo>
                    <a:lnTo>
                      <a:pt x="1301" y="88"/>
                    </a:lnTo>
                    <a:lnTo>
                      <a:pt x="1410" y="57"/>
                    </a:lnTo>
                    <a:lnTo>
                      <a:pt x="1522" y="32"/>
                    </a:lnTo>
                    <a:lnTo>
                      <a:pt x="1635" y="15"/>
                    </a:lnTo>
                    <a:lnTo>
                      <a:pt x="1751" y="4"/>
                    </a:lnTo>
                    <a:lnTo>
                      <a:pt x="1870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/>
            </p:nvSpPr>
            <p:spPr bwMode="auto">
              <a:xfrm>
                <a:off x="4411" y="1734"/>
                <a:ext cx="161" cy="160"/>
              </a:xfrm>
              <a:custGeom>
                <a:avLst/>
                <a:gdLst>
                  <a:gd name="T0" fmla="*/ 64 w 484"/>
                  <a:gd name="T1" fmla="*/ 0 h 480"/>
                  <a:gd name="T2" fmla="*/ 80 w 484"/>
                  <a:gd name="T3" fmla="*/ 2 h 480"/>
                  <a:gd name="T4" fmla="*/ 96 w 484"/>
                  <a:gd name="T5" fmla="*/ 9 h 480"/>
                  <a:gd name="T6" fmla="*/ 109 w 484"/>
                  <a:gd name="T7" fmla="*/ 18 h 480"/>
                  <a:gd name="T8" fmla="*/ 465 w 484"/>
                  <a:gd name="T9" fmla="*/ 373 h 480"/>
                  <a:gd name="T10" fmla="*/ 476 w 484"/>
                  <a:gd name="T11" fmla="*/ 386 h 480"/>
                  <a:gd name="T12" fmla="*/ 482 w 484"/>
                  <a:gd name="T13" fmla="*/ 401 h 480"/>
                  <a:gd name="T14" fmla="*/ 484 w 484"/>
                  <a:gd name="T15" fmla="*/ 417 h 480"/>
                  <a:gd name="T16" fmla="*/ 482 w 484"/>
                  <a:gd name="T17" fmla="*/ 433 h 480"/>
                  <a:gd name="T18" fmla="*/ 476 w 484"/>
                  <a:gd name="T19" fmla="*/ 449 h 480"/>
                  <a:gd name="T20" fmla="*/ 465 w 484"/>
                  <a:gd name="T21" fmla="*/ 461 h 480"/>
                  <a:gd name="T22" fmla="*/ 452 w 484"/>
                  <a:gd name="T23" fmla="*/ 472 h 480"/>
                  <a:gd name="T24" fmla="*/ 437 w 484"/>
                  <a:gd name="T25" fmla="*/ 478 h 480"/>
                  <a:gd name="T26" fmla="*/ 420 w 484"/>
                  <a:gd name="T27" fmla="*/ 480 h 480"/>
                  <a:gd name="T28" fmla="*/ 405 w 484"/>
                  <a:gd name="T29" fmla="*/ 478 h 480"/>
                  <a:gd name="T30" fmla="*/ 390 w 484"/>
                  <a:gd name="T31" fmla="*/ 472 h 480"/>
                  <a:gd name="T32" fmla="*/ 377 w 484"/>
                  <a:gd name="T33" fmla="*/ 461 h 480"/>
                  <a:gd name="T34" fmla="*/ 19 w 484"/>
                  <a:gd name="T35" fmla="*/ 107 h 480"/>
                  <a:gd name="T36" fmla="*/ 8 w 484"/>
                  <a:gd name="T37" fmla="*/ 93 h 480"/>
                  <a:gd name="T38" fmla="*/ 2 w 484"/>
                  <a:gd name="T39" fmla="*/ 79 h 480"/>
                  <a:gd name="T40" fmla="*/ 0 w 484"/>
                  <a:gd name="T41" fmla="*/ 63 h 480"/>
                  <a:gd name="T42" fmla="*/ 2 w 484"/>
                  <a:gd name="T43" fmla="*/ 46 h 480"/>
                  <a:gd name="T44" fmla="*/ 8 w 484"/>
                  <a:gd name="T45" fmla="*/ 32 h 480"/>
                  <a:gd name="T46" fmla="*/ 19 w 484"/>
                  <a:gd name="T47" fmla="*/ 18 h 480"/>
                  <a:gd name="T48" fmla="*/ 33 w 484"/>
                  <a:gd name="T49" fmla="*/ 9 h 480"/>
                  <a:gd name="T50" fmla="*/ 48 w 484"/>
                  <a:gd name="T51" fmla="*/ 2 h 480"/>
                  <a:gd name="T52" fmla="*/ 64 w 484"/>
                  <a:gd name="T53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4" h="480">
                    <a:moveTo>
                      <a:pt x="64" y="0"/>
                    </a:moveTo>
                    <a:lnTo>
                      <a:pt x="80" y="2"/>
                    </a:lnTo>
                    <a:lnTo>
                      <a:pt x="96" y="9"/>
                    </a:lnTo>
                    <a:lnTo>
                      <a:pt x="109" y="18"/>
                    </a:lnTo>
                    <a:lnTo>
                      <a:pt x="465" y="373"/>
                    </a:lnTo>
                    <a:lnTo>
                      <a:pt x="476" y="386"/>
                    </a:lnTo>
                    <a:lnTo>
                      <a:pt x="482" y="401"/>
                    </a:lnTo>
                    <a:lnTo>
                      <a:pt x="484" y="417"/>
                    </a:lnTo>
                    <a:lnTo>
                      <a:pt x="482" y="433"/>
                    </a:lnTo>
                    <a:lnTo>
                      <a:pt x="476" y="449"/>
                    </a:lnTo>
                    <a:lnTo>
                      <a:pt x="465" y="461"/>
                    </a:lnTo>
                    <a:lnTo>
                      <a:pt x="452" y="472"/>
                    </a:lnTo>
                    <a:lnTo>
                      <a:pt x="437" y="478"/>
                    </a:lnTo>
                    <a:lnTo>
                      <a:pt x="420" y="480"/>
                    </a:lnTo>
                    <a:lnTo>
                      <a:pt x="405" y="478"/>
                    </a:lnTo>
                    <a:lnTo>
                      <a:pt x="390" y="472"/>
                    </a:lnTo>
                    <a:lnTo>
                      <a:pt x="377" y="461"/>
                    </a:lnTo>
                    <a:lnTo>
                      <a:pt x="19" y="107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6"/>
                    </a:lnTo>
                    <a:lnTo>
                      <a:pt x="8" y="32"/>
                    </a:lnTo>
                    <a:lnTo>
                      <a:pt x="19" y="18"/>
                    </a:lnTo>
                    <a:lnTo>
                      <a:pt x="33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/>
            </p:nvSpPr>
            <p:spPr bwMode="auto">
              <a:xfrm>
                <a:off x="4094" y="1420"/>
                <a:ext cx="394" cy="390"/>
              </a:xfrm>
              <a:custGeom>
                <a:avLst/>
                <a:gdLst>
                  <a:gd name="T0" fmla="*/ 532 w 1181"/>
                  <a:gd name="T1" fmla="*/ 129 h 1172"/>
                  <a:gd name="T2" fmla="*/ 423 w 1181"/>
                  <a:gd name="T3" fmla="*/ 158 h 1172"/>
                  <a:gd name="T4" fmla="*/ 325 w 1181"/>
                  <a:gd name="T5" fmla="*/ 208 h 1172"/>
                  <a:gd name="T6" fmla="*/ 244 w 1181"/>
                  <a:gd name="T7" fmla="*/ 281 h 1172"/>
                  <a:gd name="T8" fmla="*/ 181 w 1181"/>
                  <a:gd name="T9" fmla="*/ 370 h 1172"/>
                  <a:gd name="T10" fmla="*/ 141 w 1181"/>
                  <a:gd name="T11" fmla="*/ 473 h 1172"/>
                  <a:gd name="T12" fmla="*/ 128 w 1181"/>
                  <a:gd name="T13" fmla="*/ 586 h 1172"/>
                  <a:gd name="T14" fmla="*/ 141 w 1181"/>
                  <a:gd name="T15" fmla="*/ 700 h 1172"/>
                  <a:gd name="T16" fmla="*/ 181 w 1181"/>
                  <a:gd name="T17" fmla="*/ 802 h 1172"/>
                  <a:gd name="T18" fmla="*/ 244 w 1181"/>
                  <a:gd name="T19" fmla="*/ 892 h 1172"/>
                  <a:gd name="T20" fmla="*/ 325 w 1181"/>
                  <a:gd name="T21" fmla="*/ 963 h 1172"/>
                  <a:gd name="T22" fmla="*/ 423 w 1181"/>
                  <a:gd name="T23" fmla="*/ 1015 h 1172"/>
                  <a:gd name="T24" fmla="*/ 532 w 1181"/>
                  <a:gd name="T25" fmla="*/ 1042 h 1172"/>
                  <a:gd name="T26" fmla="*/ 648 w 1181"/>
                  <a:gd name="T27" fmla="*/ 1042 h 1172"/>
                  <a:gd name="T28" fmla="*/ 758 w 1181"/>
                  <a:gd name="T29" fmla="*/ 1015 h 1172"/>
                  <a:gd name="T30" fmla="*/ 855 w 1181"/>
                  <a:gd name="T31" fmla="*/ 963 h 1172"/>
                  <a:gd name="T32" fmla="*/ 937 w 1181"/>
                  <a:gd name="T33" fmla="*/ 892 h 1172"/>
                  <a:gd name="T34" fmla="*/ 999 w 1181"/>
                  <a:gd name="T35" fmla="*/ 802 h 1172"/>
                  <a:gd name="T36" fmla="*/ 1039 w 1181"/>
                  <a:gd name="T37" fmla="*/ 700 h 1172"/>
                  <a:gd name="T38" fmla="*/ 1053 w 1181"/>
                  <a:gd name="T39" fmla="*/ 586 h 1172"/>
                  <a:gd name="T40" fmla="*/ 1039 w 1181"/>
                  <a:gd name="T41" fmla="*/ 473 h 1172"/>
                  <a:gd name="T42" fmla="*/ 999 w 1181"/>
                  <a:gd name="T43" fmla="*/ 370 h 1172"/>
                  <a:gd name="T44" fmla="*/ 937 w 1181"/>
                  <a:gd name="T45" fmla="*/ 281 h 1172"/>
                  <a:gd name="T46" fmla="*/ 855 w 1181"/>
                  <a:gd name="T47" fmla="*/ 208 h 1172"/>
                  <a:gd name="T48" fmla="*/ 758 w 1181"/>
                  <a:gd name="T49" fmla="*/ 158 h 1172"/>
                  <a:gd name="T50" fmla="*/ 648 w 1181"/>
                  <a:gd name="T51" fmla="*/ 129 h 1172"/>
                  <a:gd name="T52" fmla="*/ 590 w 1181"/>
                  <a:gd name="T53" fmla="*/ 0 h 1172"/>
                  <a:gd name="T54" fmla="*/ 716 w 1181"/>
                  <a:gd name="T55" fmla="*/ 14 h 1172"/>
                  <a:gd name="T56" fmla="*/ 834 w 1181"/>
                  <a:gd name="T57" fmla="*/ 53 h 1172"/>
                  <a:gd name="T58" fmla="*/ 938 w 1181"/>
                  <a:gd name="T59" fmla="*/ 113 h 1172"/>
                  <a:gd name="T60" fmla="*/ 1028 w 1181"/>
                  <a:gd name="T61" fmla="*/ 194 h 1172"/>
                  <a:gd name="T62" fmla="*/ 1099 w 1181"/>
                  <a:gd name="T63" fmla="*/ 290 h 1172"/>
                  <a:gd name="T64" fmla="*/ 1150 w 1181"/>
                  <a:gd name="T65" fmla="*/ 401 h 1172"/>
                  <a:gd name="T66" fmla="*/ 1177 w 1181"/>
                  <a:gd name="T67" fmla="*/ 522 h 1172"/>
                  <a:gd name="T68" fmla="*/ 1177 w 1181"/>
                  <a:gd name="T69" fmla="*/ 650 h 1172"/>
                  <a:gd name="T70" fmla="*/ 1150 w 1181"/>
                  <a:gd name="T71" fmla="*/ 772 h 1172"/>
                  <a:gd name="T72" fmla="*/ 1099 w 1181"/>
                  <a:gd name="T73" fmla="*/ 882 h 1172"/>
                  <a:gd name="T74" fmla="*/ 1028 w 1181"/>
                  <a:gd name="T75" fmla="*/ 979 h 1172"/>
                  <a:gd name="T76" fmla="*/ 938 w 1181"/>
                  <a:gd name="T77" fmla="*/ 1059 h 1172"/>
                  <a:gd name="T78" fmla="*/ 834 w 1181"/>
                  <a:gd name="T79" fmla="*/ 1120 h 1172"/>
                  <a:gd name="T80" fmla="*/ 716 w 1181"/>
                  <a:gd name="T81" fmla="*/ 1159 h 1172"/>
                  <a:gd name="T82" fmla="*/ 590 w 1181"/>
                  <a:gd name="T83" fmla="*/ 1172 h 1172"/>
                  <a:gd name="T84" fmla="*/ 464 w 1181"/>
                  <a:gd name="T85" fmla="*/ 1159 h 1172"/>
                  <a:gd name="T86" fmla="*/ 347 w 1181"/>
                  <a:gd name="T87" fmla="*/ 1120 h 1172"/>
                  <a:gd name="T88" fmla="*/ 241 w 1181"/>
                  <a:gd name="T89" fmla="*/ 1059 h 1172"/>
                  <a:gd name="T90" fmla="*/ 152 w 1181"/>
                  <a:gd name="T91" fmla="*/ 979 h 1172"/>
                  <a:gd name="T92" fmla="*/ 80 w 1181"/>
                  <a:gd name="T93" fmla="*/ 882 h 1172"/>
                  <a:gd name="T94" fmla="*/ 30 w 1181"/>
                  <a:gd name="T95" fmla="*/ 772 h 1172"/>
                  <a:gd name="T96" fmla="*/ 3 w 1181"/>
                  <a:gd name="T97" fmla="*/ 650 h 1172"/>
                  <a:gd name="T98" fmla="*/ 3 w 1181"/>
                  <a:gd name="T99" fmla="*/ 522 h 1172"/>
                  <a:gd name="T100" fmla="*/ 30 w 1181"/>
                  <a:gd name="T101" fmla="*/ 401 h 1172"/>
                  <a:gd name="T102" fmla="*/ 80 w 1181"/>
                  <a:gd name="T103" fmla="*/ 290 h 1172"/>
                  <a:gd name="T104" fmla="*/ 152 w 1181"/>
                  <a:gd name="T105" fmla="*/ 194 h 1172"/>
                  <a:gd name="T106" fmla="*/ 241 w 1181"/>
                  <a:gd name="T107" fmla="*/ 113 h 1172"/>
                  <a:gd name="T108" fmla="*/ 347 w 1181"/>
                  <a:gd name="T109" fmla="*/ 53 h 1172"/>
                  <a:gd name="T110" fmla="*/ 464 w 1181"/>
                  <a:gd name="T111" fmla="*/ 14 h 1172"/>
                  <a:gd name="T112" fmla="*/ 590 w 1181"/>
                  <a:gd name="T113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1" h="1172">
                    <a:moveTo>
                      <a:pt x="590" y="126"/>
                    </a:moveTo>
                    <a:lnTo>
                      <a:pt x="532" y="129"/>
                    </a:lnTo>
                    <a:lnTo>
                      <a:pt x="476" y="140"/>
                    </a:lnTo>
                    <a:lnTo>
                      <a:pt x="423" y="158"/>
                    </a:lnTo>
                    <a:lnTo>
                      <a:pt x="373" y="180"/>
                    </a:lnTo>
                    <a:lnTo>
                      <a:pt x="325" y="208"/>
                    </a:lnTo>
                    <a:lnTo>
                      <a:pt x="283" y="242"/>
                    </a:lnTo>
                    <a:lnTo>
                      <a:pt x="244" y="281"/>
                    </a:lnTo>
                    <a:lnTo>
                      <a:pt x="210" y="323"/>
                    </a:lnTo>
                    <a:lnTo>
                      <a:pt x="181" y="370"/>
                    </a:lnTo>
                    <a:lnTo>
                      <a:pt x="158" y="420"/>
                    </a:lnTo>
                    <a:lnTo>
                      <a:pt x="141" y="473"/>
                    </a:lnTo>
                    <a:lnTo>
                      <a:pt x="131" y="528"/>
                    </a:lnTo>
                    <a:lnTo>
                      <a:pt x="128" y="586"/>
                    </a:lnTo>
                    <a:lnTo>
                      <a:pt x="131" y="643"/>
                    </a:lnTo>
                    <a:lnTo>
                      <a:pt x="141" y="700"/>
                    </a:lnTo>
                    <a:lnTo>
                      <a:pt x="158" y="753"/>
                    </a:lnTo>
                    <a:lnTo>
                      <a:pt x="181" y="802"/>
                    </a:lnTo>
                    <a:lnTo>
                      <a:pt x="210" y="849"/>
                    </a:lnTo>
                    <a:lnTo>
                      <a:pt x="244" y="892"/>
                    </a:lnTo>
                    <a:lnTo>
                      <a:pt x="283" y="930"/>
                    </a:lnTo>
                    <a:lnTo>
                      <a:pt x="325" y="963"/>
                    </a:lnTo>
                    <a:lnTo>
                      <a:pt x="373" y="993"/>
                    </a:lnTo>
                    <a:lnTo>
                      <a:pt x="423" y="1015"/>
                    </a:lnTo>
                    <a:lnTo>
                      <a:pt x="476" y="1032"/>
                    </a:lnTo>
                    <a:lnTo>
                      <a:pt x="532" y="1042"/>
                    </a:lnTo>
                    <a:lnTo>
                      <a:pt x="590" y="1046"/>
                    </a:lnTo>
                    <a:lnTo>
                      <a:pt x="648" y="1042"/>
                    </a:lnTo>
                    <a:lnTo>
                      <a:pt x="705" y="1032"/>
                    </a:lnTo>
                    <a:lnTo>
                      <a:pt x="758" y="1015"/>
                    </a:lnTo>
                    <a:lnTo>
                      <a:pt x="808" y="993"/>
                    </a:lnTo>
                    <a:lnTo>
                      <a:pt x="855" y="963"/>
                    </a:lnTo>
                    <a:lnTo>
                      <a:pt x="898" y="930"/>
                    </a:lnTo>
                    <a:lnTo>
                      <a:pt x="937" y="892"/>
                    </a:lnTo>
                    <a:lnTo>
                      <a:pt x="970" y="849"/>
                    </a:lnTo>
                    <a:lnTo>
                      <a:pt x="999" y="802"/>
                    </a:lnTo>
                    <a:lnTo>
                      <a:pt x="1022" y="753"/>
                    </a:lnTo>
                    <a:lnTo>
                      <a:pt x="1039" y="700"/>
                    </a:lnTo>
                    <a:lnTo>
                      <a:pt x="1049" y="643"/>
                    </a:lnTo>
                    <a:lnTo>
                      <a:pt x="1053" y="586"/>
                    </a:lnTo>
                    <a:lnTo>
                      <a:pt x="1049" y="528"/>
                    </a:lnTo>
                    <a:lnTo>
                      <a:pt x="1039" y="473"/>
                    </a:lnTo>
                    <a:lnTo>
                      <a:pt x="1022" y="420"/>
                    </a:lnTo>
                    <a:lnTo>
                      <a:pt x="999" y="370"/>
                    </a:lnTo>
                    <a:lnTo>
                      <a:pt x="970" y="323"/>
                    </a:lnTo>
                    <a:lnTo>
                      <a:pt x="937" y="281"/>
                    </a:lnTo>
                    <a:lnTo>
                      <a:pt x="898" y="242"/>
                    </a:lnTo>
                    <a:lnTo>
                      <a:pt x="855" y="208"/>
                    </a:lnTo>
                    <a:lnTo>
                      <a:pt x="808" y="180"/>
                    </a:lnTo>
                    <a:lnTo>
                      <a:pt x="758" y="158"/>
                    </a:lnTo>
                    <a:lnTo>
                      <a:pt x="705" y="140"/>
                    </a:lnTo>
                    <a:lnTo>
                      <a:pt x="648" y="129"/>
                    </a:lnTo>
                    <a:lnTo>
                      <a:pt x="590" y="126"/>
                    </a:lnTo>
                    <a:close/>
                    <a:moveTo>
                      <a:pt x="590" y="0"/>
                    </a:moveTo>
                    <a:lnTo>
                      <a:pt x="655" y="3"/>
                    </a:lnTo>
                    <a:lnTo>
                      <a:pt x="716" y="14"/>
                    </a:lnTo>
                    <a:lnTo>
                      <a:pt x="777" y="30"/>
                    </a:lnTo>
                    <a:lnTo>
                      <a:pt x="834" y="53"/>
                    </a:lnTo>
                    <a:lnTo>
                      <a:pt x="888" y="80"/>
                    </a:lnTo>
                    <a:lnTo>
                      <a:pt x="938" y="113"/>
                    </a:lnTo>
                    <a:lnTo>
                      <a:pt x="985" y="152"/>
                    </a:lnTo>
                    <a:lnTo>
                      <a:pt x="1028" y="194"/>
                    </a:lnTo>
                    <a:lnTo>
                      <a:pt x="1066" y="240"/>
                    </a:lnTo>
                    <a:lnTo>
                      <a:pt x="1099" y="290"/>
                    </a:lnTo>
                    <a:lnTo>
                      <a:pt x="1128" y="345"/>
                    </a:lnTo>
                    <a:lnTo>
                      <a:pt x="1150" y="401"/>
                    </a:lnTo>
                    <a:lnTo>
                      <a:pt x="1167" y="461"/>
                    </a:lnTo>
                    <a:lnTo>
                      <a:pt x="1177" y="522"/>
                    </a:lnTo>
                    <a:lnTo>
                      <a:pt x="1181" y="586"/>
                    </a:lnTo>
                    <a:lnTo>
                      <a:pt x="1177" y="650"/>
                    </a:lnTo>
                    <a:lnTo>
                      <a:pt x="1167" y="712"/>
                    </a:lnTo>
                    <a:lnTo>
                      <a:pt x="1150" y="772"/>
                    </a:lnTo>
                    <a:lnTo>
                      <a:pt x="1128" y="828"/>
                    </a:lnTo>
                    <a:lnTo>
                      <a:pt x="1099" y="882"/>
                    </a:lnTo>
                    <a:lnTo>
                      <a:pt x="1066" y="932"/>
                    </a:lnTo>
                    <a:lnTo>
                      <a:pt x="1028" y="979"/>
                    </a:lnTo>
                    <a:lnTo>
                      <a:pt x="985" y="1021"/>
                    </a:lnTo>
                    <a:lnTo>
                      <a:pt x="938" y="1059"/>
                    </a:lnTo>
                    <a:lnTo>
                      <a:pt x="888" y="1092"/>
                    </a:lnTo>
                    <a:lnTo>
                      <a:pt x="834" y="1120"/>
                    </a:lnTo>
                    <a:lnTo>
                      <a:pt x="777" y="1142"/>
                    </a:lnTo>
                    <a:lnTo>
                      <a:pt x="716" y="1159"/>
                    </a:lnTo>
                    <a:lnTo>
                      <a:pt x="655" y="1168"/>
                    </a:lnTo>
                    <a:lnTo>
                      <a:pt x="590" y="1172"/>
                    </a:lnTo>
                    <a:lnTo>
                      <a:pt x="526" y="1168"/>
                    </a:lnTo>
                    <a:lnTo>
                      <a:pt x="464" y="1159"/>
                    </a:lnTo>
                    <a:lnTo>
                      <a:pt x="404" y="1142"/>
                    </a:lnTo>
                    <a:lnTo>
                      <a:pt x="347" y="1120"/>
                    </a:lnTo>
                    <a:lnTo>
                      <a:pt x="292" y="1092"/>
                    </a:lnTo>
                    <a:lnTo>
                      <a:pt x="241" y="1059"/>
                    </a:lnTo>
                    <a:lnTo>
                      <a:pt x="195" y="1021"/>
                    </a:lnTo>
                    <a:lnTo>
                      <a:pt x="152" y="979"/>
                    </a:lnTo>
                    <a:lnTo>
                      <a:pt x="114" y="932"/>
                    </a:lnTo>
                    <a:lnTo>
                      <a:pt x="80" y="882"/>
                    </a:lnTo>
                    <a:lnTo>
                      <a:pt x="53" y="828"/>
                    </a:lnTo>
                    <a:lnTo>
                      <a:pt x="30" y="772"/>
                    </a:lnTo>
                    <a:lnTo>
                      <a:pt x="14" y="712"/>
                    </a:lnTo>
                    <a:lnTo>
                      <a:pt x="3" y="650"/>
                    </a:lnTo>
                    <a:lnTo>
                      <a:pt x="0" y="586"/>
                    </a:lnTo>
                    <a:lnTo>
                      <a:pt x="3" y="522"/>
                    </a:lnTo>
                    <a:lnTo>
                      <a:pt x="14" y="461"/>
                    </a:lnTo>
                    <a:lnTo>
                      <a:pt x="30" y="401"/>
                    </a:lnTo>
                    <a:lnTo>
                      <a:pt x="53" y="345"/>
                    </a:lnTo>
                    <a:lnTo>
                      <a:pt x="80" y="290"/>
                    </a:lnTo>
                    <a:lnTo>
                      <a:pt x="114" y="240"/>
                    </a:lnTo>
                    <a:lnTo>
                      <a:pt x="152" y="194"/>
                    </a:lnTo>
                    <a:lnTo>
                      <a:pt x="195" y="152"/>
                    </a:lnTo>
                    <a:lnTo>
                      <a:pt x="241" y="113"/>
                    </a:lnTo>
                    <a:lnTo>
                      <a:pt x="292" y="80"/>
                    </a:lnTo>
                    <a:lnTo>
                      <a:pt x="347" y="53"/>
                    </a:lnTo>
                    <a:lnTo>
                      <a:pt x="404" y="30"/>
                    </a:lnTo>
                    <a:lnTo>
                      <a:pt x="464" y="14"/>
                    </a:lnTo>
                    <a:lnTo>
                      <a:pt x="526" y="3"/>
                    </a:lnTo>
                    <a:lnTo>
                      <a:pt x="590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979499" y="3737838"/>
              <a:ext cx="2450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04573" y="5271440"/>
            <a:ext cx="3225427" cy="646331"/>
            <a:chOff x="8204573" y="5249789"/>
            <a:chExt cx="3225427" cy="646331"/>
          </a:xfrm>
        </p:grpSpPr>
        <p:grpSp>
          <p:nvGrpSpPr>
            <p:cNvPr id="14" name="Group 27"/>
            <p:cNvGrpSpPr>
              <a:grpSpLocks noChangeAspect="1"/>
            </p:cNvGrpSpPr>
            <p:nvPr/>
          </p:nvGrpSpPr>
          <p:grpSpPr bwMode="auto">
            <a:xfrm>
              <a:off x="8204573" y="5255059"/>
              <a:ext cx="640080" cy="635790"/>
              <a:chOff x="3222" y="402"/>
              <a:chExt cx="746" cy="741"/>
            </a:xfrm>
            <a:solidFill>
              <a:schemeClr val="accent3"/>
            </a:solidFill>
          </p:grpSpPr>
          <p:sp>
            <p:nvSpPr>
              <p:cNvPr id="15" name="Freeform 29"/>
              <p:cNvSpPr>
                <a:spLocks noEditPoints="1"/>
              </p:cNvSpPr>
              <p:nvPr/>
            </p:nvSpPr>
            <p:spPr bwMode="auto">
              <a:xfrm>
                <a:off x="3222" y="402"/>
                <a:ext cx="746" cy="741"/>
              </a:xfrm>
              <a:custGeom>
                <a:avLst/>
                <a:gdLst>
                  <a:gd name="T0" fmla="*/ 1529 w 3731"/>
                  <a:gd name="T1" fmla="*/ 159 h 3707"/>
                  <a:gd name="T2" fmla="*/ 1115 w 3731"/>
                  <a:gd name="T3" fmla="*/ 296 h 3707"/>
                  <a:gd name="T4" fmla="*/ 754 w 3731"/>
                  <a:gd name="T5" fmla="*/ 525 h 3707"/>
                  <a:gd name="T6" fmla="*/ 462 w 3731"/>
                  <a:gd name="T7" fmla="*/ 834 h 3707"/>
                  <a:gd name="T8" fmla="*/ 253 w 3731"/>
                  <a:gd name="T9" fmla="*/ 1208 h 3707"/>
                  <a:gd name="T10" fmla="*/ 141 w 3731"/>
                  <a:gd name="T11" fmla="*/ 1629 h 3707"/>
                  <a:gd name="T12" fmla="*/ 141 w 3731"/>
                  <a:gd name="T13" fmla="*/ 2079 h 3707"/>
                  <a:gd name="T14" fmla="*/ 253 w 3731"/>
                  <a:gd name="T15" fmla="*/ 2502 h 3707"/>
                  <a:gd name="T16" fmla="*/ 462 w 3731"/>
                  <a:gd name="T17" fmla="*/ 2874 h 3707"/>
                  <a:gd name="T18" fmla="*/ 754 w 3731"/>
                  <a:gd name="T19" fmla="*/ 3183 h 3707"/>
                  <a:gd name="T20" fmla="*/ 1115 w 3731"/>
                  <a:gd name="T21" fmla="*/ 3413 h 3707"/>
                  <a:gd name="T22" fmla="*/ 1529 w 3731"/>
                  <a:gd name="T23" fmla="*/ 3549 h 3707"/>
                  <a:gd name="T24" fmla="*/ 1979 w 3731"/>
                  <a:gd name="T25" fmla="*/ 3578 h 3707"/>
                  <a:gd name="T26" fmla="*/ 2414 w 3731"/>
                  <a:gd name="T27" fmla="*/ 3494 h 3707"/>
                  <a:gd name="T28" fmla="*/ 2803 w 3731"/>
                  <a:gd name="T29" fmla="*/ 3308 h 3707"/>
                  <a:gd name="T30" fmla="*/ 3132 w 3731"/>
                  <a:gd name="T31" fmla="*/ 3037 h 3707"/>
                  <a:gd name="T32" fmla="*/ 3385 w 3731"/>
                  <a:gd name="T33" fmla="*/ 2694 h 3707"/>
                  <a:gd name="T34" fmla="*/ 3547 w 3731"/>
                  <a:gd name="T35" fmla="*/ 2295 h 3707"/>
                  <a:gd name="T36" fmla="*/ 3605 w 3731"/>
                  <a:gd name="T37" fmla="*/ 1855 h 3707"/>
                  <a:gd name="T38" fmla="*/ 3547 w 3731"/>
                  <a:gd name="T39" fmla="*/ 1413 h 3707"/>
                  <a:gd name="T40" fmla="*/ 3385 w 3731"/>
                  <a:gd name="T41" fmla="*/ 1014 h 3707"/>
                  <a:gd name="T42" fmla="*/ 3132 w 3731"/>
                  <a:gd name="T43" fmla="*/ 671 h 3707"/>
                  <a:gd name="T44" fmla="*/ 2803 w 3731"/>
                  <a:gd name="T45" fmla="*/ 400 h 3707"/>
                  <a:gd name="T46" fmla="*/ 2414 w 3731"/>
                  <a:gd name="T47" fmla="*/ 215 h 3707"/>
                  <a:gd name="T48" fmla="*/ 1979 w 3731"/>
                  <a:gd name="T49" fmla="*/ 131 h 3707"/>
                  <a:gd name="T50" fmla="*/ 1983 w 3731"/>
                  <a:gd name="T51" fmla="*/ 5 h 3707"/>
                  <a:gd name="T52" fmla="*/ 2433 w 3731"/>
                  <a:gd name="T53" fmla="*/ 88 h 3707"/>
                  <a:gd name="T54" fmla="*/ 2839 w 3731"/>
                  <a:gd name="T55" fmla="*/ 273 h 3707"/>
                  <a:gd name="T56" fmla="*/ 3184 w 3731"/>
                  <a:gd name="T57" fmla="*/ 544 h 3707"/>
                  <a:gd name="T58" fmla="*/ 3457 w 3731"/>
                  <a:gd name="T59" fmla="*/ 888 h 3707"/>
                  <a:gd name="T60" fmla="*/ 3642 w 3731"/>
                  <a:gd name="T61" fmla="*/ 1290 h 3707"/>
                  <a:gd name="T62" fmla="*/ 3728 w 3731"/>
                  <a:gd name="T63" fmla="*/ 1737 h 3707"/>
                  <a:gd name="T64" fmla="*/ 3699 w 3731"/>
                  <a:gd name="T65" fmla="*/ 2200 h 3707"/>
                  <a:gd name="T66" fmla="*/ 3562 w 3731"/>
                  <a:gd name="T67" fmla="*/ 2626 h 3707"/>
                  <a:gd name="T68" fmla="*/ 3330 w 3731"/>
                  <a:gd name="T69" fmla="*/ 3001 h 3707"/>
                  <a:gd name="T70" fmla="*/ 3019 w 3731"/>
                  <a:gd name="T71" fmla="*/ 3309 h 3707"/>
                  <a:gd name="T72" fmla="*/ 2642 w 3731"/>
                  <a:gd name="T73" fmla="*/ 3540 h 3707"/>
                  <a:gd name="T74" fmla="*/ 2213 w 3731"/>
                  <a:gd name="T75" fmla="*/ 3675 h 3707"/>
                  <a:gd name="T76" fmla="*/ 1747 w 3731"/>
                  <a:gd name="T77" fmla="*/ 3704 h 3707"/>
                  <a:gd name="T78" fmla="*/ 1298 w 3731"/>
                  <a:gd name="T79" fmla="*/ 3619 h 3707"/>
                  <a:gd name="T80" fmla="*/ 893 w 3731"/>
                  <a:gd name="T81" fmla="*/ 3435 h 3707"/>
                  <a:gd name="T82" fmla="*/ 546 w 3731"/>
                  <a:gd name="T83" fmla="*/ 3164 h 3707"/>
                  <a:gd name="T84" fmla="*/ 273 w 3731"/>
                  <a:gd name="T85" fmla="*/ 2820 h 3707"/>
                  <a:gd name="T86" fmla="*/ 87 w 3731"/>
                  <a:gd name="T87" fmla="*/ 2418 h 3707"/>
                  <a:gd name="T88" fmla="*/ 4 w 3731"/>
                  <a:gd name="T89" fmla="*/ 1971 h 3707"/>
                  <a:gd name="T90" fmla="*/ 32 w 3731"/>
                  <a:gd name="T91" fmla="*/ 1509 h 3707"/>
                  <a:gd name="T92" fmla="*/ 169 w 3731"/>
                  <a:gd name="T93" fmla="*/ 1083 h 3707"/>
                  <a:gd name="T94" fmla="*/ 400 w 3731"/>
                  <a:gd name="T95" fmla="*/ 708 h 3707"/>
                  <a:gd name="T96" fmla="*/ 712 w 3731"/>
                  <a:gd name="T97" fmla="*/ 398 h 3707"/>
                  <a:gd name="T98" fmla="*/ 1089 w 3731"/>
                  <a:gd name="T99" fmla="*/ 170 h 3707"/>
                  <a:gd name="T100" fmla="*/ 1518 w 3731"/>
                  <a:gd name="T101" fmla="*/ 33 h 3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31" h="3707">
                    <a:moveTo>
                      <a:pt x="1866" y="126"/>
                    </a:moveTo>
                    <a:lnTo>
                      <a:pt x="1751" y="131"/>
                    </a:lnTo>
                    <a:lnTo>
                      <a:pt x="1639" y="141"/>
                    </a:lnTo>
                    <a:lnTo>
                      <a:pt x="1529" y="159"/>
                    </a:lnTo>
                    <a:lnTo>
                      <a:pt x="1421" y="184"/>
                    </a:lnTo>
                    <a:lnTo>
                      <a:pt x="1316" y="215"/>
                    </a:lnTo>
                    <a:lnTo>
                      <a:pt x="1214" y="252"/>
                    </a:lnTo>
                    <a:lnTo>
                      <a:pt x="1115" y="296"/>
                    </a:lnTo>
                    <a:lnTo>
                      <a:pt x="1019" y="346"/>
                    </a:lnTo>
                    <a:lnTo>
                      <a:pt x="927" y="400"/>
                    </a:lnTo>
                    <a:lnTo>
                      <a:pt x="839" y="461"/>
                    </a:lnTo>
                    <a:lnTo>
                      <a:pt x="754" y="525"/>
                    </a:lnTo>
                    <a:lnTo>
                      <a:pt x="674" y="596"/>
                    </a:lnTo>
                    <a:lnTo>
                      <a:pt x="599" y="671"/>
                    </a:lnTo>
                    <a:lnTo>
                      <a:pt x="528" y="751"/>
                    </a:lnTo>
                    <a:lnTo>
                      <a:pt x="462" y="834"/>
                    </a:lnTo>
                    <a:lnTo>
                      <a:pt x="401" y="922"/>
                    </a:lnTo>
                    <a:lnTo>
                      <a:pt x="346" y="1014"/>
                    </a:lnTo>
                    <a:lnTo>
                      <a:pt x="297" y="1109"/>
                    </a:lnTo>
                    <a:lnTo>
                      <a:pt x="253" y="1208"/>
                    </a:lnTo>
                    <a:lnTo>
                      <a:pt x="215" y="1309"/>
                    </a:lnTo>
                    <a:lnTo>
                      <a:pt x="183" y="1413"/>
                    </a:lnTo>
                    <a:lnTo>
                      <a:pt x="158" y="1520"/>
                    </a:lnTo>
                    <a:lnTo>
                      <a:pt x="141" y="1629"/>
                    </a:lnTo>
                    <a:lnTo>
                      <a:pt x="130" y="1741"/>
                    </a:lnTo>
                    <a:lnTo>
                      <a:pt x="127" y="1855"/>
                    </a:lnTo>
                    <a:lnTo>
                      <a:pt x="130" y="1967"/>
                    </a:lnTo>
                    <a:lnTo>
                      <a:pt x="141" y="2079"/>
                    </a:lnTo>
                    <a:lnTo>
                      <a:pt x="158" y="2188"/>
                    </a:lnTo>
                    <a:lnTo>
                      <a:pt x="183" y="2295"/>
                    </a:lnTo>
                    <a:lnTo>
                      <a:pt x="215" y="2399"/>
                    </a:lnTo>
                    <a:lnTo>
                      <a:pt x="253" y="2502"/>
                    </a:lnTo>
                    <a:lnTo>
                      <a:pt x="297" y="2599"/>
                    </a:lnTo>
                    <a:lnTo>
                      <a:pt x="346" y="2694"/>
                    </a:lnTo>
                    <a:lnTo>
                      <a:pt x="401" y="2786"/>
                    </a:lnTo>
                    <a:lnTo>
                      <a:pt x="462" y="2874"/>
                    </a:lnTo>
                    <a:lnTo>
                      <a:pt x="528" y="2957"/>
                    </a:lnTo>
                    <a:lnTo>
                      <a:pt x="599" y="3037"/>
                    </a:lnTo>
                    <a:lnTo>
                      <a:pt x="674" y="3112"/>
                    </a:lnTo>
                    <a:lnTo>
                      <a:pt x="754" y="3183"/>
                    </a:lnTo>
                    <a:lnTo>
                      <a:pt x="839" y="3248"/>
                    </a:lnTo>
                    <a:lnTo>
                      <a:pt x="927" y="3308"/>
                    </a:lnTo>
                    <a:lnTo>
                      <a:pt x="1019" y="3363"/>
                    </a:lnTo>
                    <a:lnTo>
                      <a:pt x="1115" y="3413"/>
                    </a:lnTo>
                    <a:lnTo>
                      <a:pt x="1214" y="3456"/>
                    </a:lnTo>
                    <a:lnTo>
                      <a:pt x="1316" y="3494"/>
                    </a:lnTo>
                    <a:lnTo>
                      <a:pt x="1421" y="3524"/>
                    </a:lnTo>
                    <a:lnTo>
                      <a:pt x="1529" y="3549"/>
                    </a:lnTo>
                    <a:lnTo>
                      <a:pt x="1639" y="3568"/>
                    </a:lnTo>
                    <a:lnTo>
                      <a:pt x="1751" y="3578"/>
                    </a:lnTo>
                    <a:lnTo>
                      <a:pt x="1866" y="3582"/>
                    </a:lnTo>
                    <a:lnTo>
                      <a:pt x="1979" y="3578"/>
                    </a:lnTo>
                    <a:lnTo>
                      <a:pt x="2091" y="3568"/>
                    </a:lnTo>
                    <a:lnTo>
                      <a:pt x="2201" y="3549"/>
                    </a:lnTo>
                    <a:lnTo>
                      <a:pt x="2309" y="3524"/>
                    </a:lnTo>
                    <a:lnTo>
                      <a:pt x="2414" y="3494"/>
                    </a:lnTo>
                    <a:lnTo>
                      <a:pt x="2517" y="3456"/>
                    </a:lnTo>
                    <a:lnTo>
                      <a:pt x="2615" y="3413"/>
                    </a:lnTo>
                    <a:lnTo>
                      <a:pt x="2711" y="3363"/>
                    </a:lnTo>
                    <a:lnTo>
                      <a:pt x="2803" y="3308"/>
                    </a:lnTo>
                    <a:lnTo>
                      <a:pt x="2892" y="3248"/>
                    </a:lnTo>
                    <a:lnTo>
                      <a:pt x="2976" y="3183"/>
                    </a:lnTo>
                    <a:lnTo>
                      <a:pt x="3056" y="3112"/>
                    </a:lnTo>
                    <a:lnTo>
                      <a:pt x="3132" y="3037"/>
                    </a:lnTo>
                    <a:lnTo>
                      <a:pt x="3203" y="2957"/>
                    </a:lnTo>
                    <a:lnTo>
                      <a:pt x="3269" y="2874"/>
                    </a:lnTo>
                    <a:lnTo>
                      <a:pt x="3329" y="2786"/>
                    </a:lnTo>
                    <a:lnTo>
                      <a:pt x="3385" y="2694"/>
                    </a:lnTo>
                    <a:lnTo>
                      <a:pt x="3434" y="2599"/>
                    </a:lnTo>
                    <a:lnTo>
                      <a:pt x="3478" y="2502"/>
                    </a:lnTo>
                    <a:lnTo>
                      <a:pt x="3516" y="2399"/>
                    </a:lnTo>
                    <a:lnTo>
                      <a:pt x="3547" y="2295"/>
                    </a:lnTo>
                    <a:lnTo>
                      <a:pt x="3572" y="2188"/>
                    </a:lnTo>
                    <a:lnTo>
                      <a:pt x="3589" y="2079"/>
                    </a:lnTo>
                    <a:lnTo>
                      <a:pt x="3601" y="1967"/>
                    </a:lnTo>
                    <a:lnTo>
                      <a:pt x="3605" y="1855"/>
                    </a:lnTo>
                    <a:lnTo>
                      <a:pt x="3601" y="1741"/>
                    </a:lnTo>
                    <a:lnTo>
                      <a:pt x="3589" y="1629"/>
                    </a:lnTo>
                    <a:lnTo>
                      <a:pt x="3572" y="1520"/>
                    </a:lnTo>
                    <a:lnTo>
                      <a:pt x="3547" y="1413"/>
                    </a:lnTo>
                    <a:lnTo>
                      <a:pt x="3516" y="1309"/>
                    </a:lnTo>
                    <a:lnTo>
                      <a:pt x="3478" y="1208"/>
                    </a:lnTo>
                    <a:lnTo>
                      <a:pt x="3434" y="1109"/>
                    </a:lnTo>
                    <a:lnTo>
                      <a:pt x="3385" y="1014"/>
                    </a:lnTo>
                    <a:lnTo>
                      <a:pt x="3329" y="922"/>
                    </a:lnTo>
                    <a:lnTo>
                      <a:pt x="3269" y="834"/>
                    </a:lnTo>
                    <a:lnTo>
                      <a:pt x="3203" y="751"/>
                    </a:lnTo>
                    <a:lnTo>
                      <a:pt x="3132" y="671"/>
                    </a:lnTo>
                    <a:lnTo>
                      <a:pt x="3056" y="596"/>
                    </a:lnTo>
                    <a:lnTo>
                      <a:pt x="2976" y="525"/>
                    </a:lnTo>
                    <a:lnTo>
                      <a:pt x="2892" y="461"/>
                    </a:lnTo>
                    <a:lnTo>
                      <a:pt x="2803" y="400"/>
                    </a:lnTo>
                    <a:lnTo>
                      <a:pt x="2711" y="346"/>
                    </a:lnTo>
                    <a:lnTo>
                      <a:pt x="2615" y="296"/>
                    </a:lnTo>
                    <a:lnTo>
                      <a:pt x="2517" y="252"/>
                    </a:lnTo>
                    <a:lnTo>
                      <a:pt x="2414" y="215"/>
                    </a:lnTo>
                    <a:lnTo>
                      <a:pt x="2309" y="184"/>
                    </a:lnTo>
                    <a:lnTo>
                      <a:pt x="2201" y="159"/>
                    </a:lnTo>
                    <a:lnTo>
                      <a:pt x="2091" y="141"/>
                    </a:lnTo>
                    <a:lnTo>
                      <a:pt x="1979" y="131"/>
                    </a:lnTo>
                    <a:lnTo>
                      <a:pt x="1866" y="126"/>
                    </a:lnTo>
                    <a:close/>
                    <a:moveTo>
                      <a:pt x="1866" y="0"/>
                    </a:moveTo>
                    <a:lnTo>
                      <a:pt x="1866" y="0"/>
                    </a:lnTo>
                    <a:lnTo>
                      <a:pt x="1983" y="5"/>
                    </a:lnTo>
                    <a:lnTo>
                      <a:pt x="2100" y="16"/>
                    </a:lnTo>
                    <a:lnTo>
                      <a:pt x="2213" y="33"/>
                    </a:lnTo>
                    <a:lnTo>
                      <a:pt x="2324" y="58"/>
                    </a:lnTo>
                    <a:lnTo>
                      <a:pt x="2433" y="88"/>
                    </a:lnTo>
                    <a:lnTo>
                      <a:pt x="2539" y="126"/>
                    </a:lnTo>
                    <a:lnTo>
                      <a:pt x="2642" y="170"/>
                    </a:lnTo>
                    <a:lnTo>
                      <a:pt x="2742" y="219"/>
                    </a:lnTo>
                    <a:lnTo>
                      <a:pt x="2839" y="273"/>
                    </a:lnTo>
                    <a:lnTo>
                      <a:pt x="2931" y="334"/>
                    </a:lnTo>
                    <a:lnTo>
                      <a:pt x="3019" y="398"/>
                    </a:lnTo>
                    <a:lnTo>
                      <a:pt x="3103" y="469"/>
                    </a:lnTo>
                    <a:lnTo>
                      <a:pt x="3184" y="544"/>
                    </a:lnTo>
                    <a:lnTo>
                      <a:pt x="3259" y="624"/>
                    </a:lnTo>
                    <a:lnTo>
                      <a:pt x="3330" y="708"/>
                    </a:lnTo>
                    <a:lnTo>
                      <a:pt x="3397" y="797"/>
                    </a:lnTo>
                    <a:lnTo>
                      <a:pt x="3457" y="888"/>
                    </a:lnTo>
                    <a:lnTo>
                      <a:pt x="3512" y="983"/>
                    </a:lnTo>
                    <a:lnTo>
                      <a:pt x="3562" y="1083"/>
                    </a:lnTo>
                    <a:lnTo>
                      <a:pt x="3606" y="1185"/>
                    </a:lnTo>
                    <a:lnTo>
                      <a:pt x="3642" y="1290"/>
                    </a:lnTo>
                    <a:lnTo>
                      <a:pt x="3674" y="1399"/>
                    </a:lnTo>
                    <a:lnTo>
                      <a:pt x="3699" y="1509"/>
                    </a:lnTo>
                    <a:lnTo>
                      <a:pt x="3717" y="1622"/>
                    </a:lnTo>
                    <a:lnTo>
                      <a:pt x="3728" y="1737"/>
                    </a:lnTo>
                    <a:lnTo>
                      <a:pt x="3731" y="1855"/>
                    </a:lnTo>
                    <a:lnTo>
                      <a:pt x="3728" y="1971"/>
                    </a:lnTo>
                    <a:lnTo>
                      <a:pt x="3717" y="2086"/>
                    </a:lnTo>
                    <a:lnTo>
                      <a:pt x="3699" y="2200"/>
                    </a:lnTo>
                    <a:lnTo>
                      <a:pt x="3674" y="2310"/>
                    </a:lnTo>
                    <a:lnTo>
                      <a:pt x="3642" y="2418"/>
                    </a:lnTo>
                    <a:lnTo>
                      <a:pt x="3606" y="2524"/>
                    </a:lnTo>
                    <a:lnTo>
                      <a:pt x="3562" y="2626"/>
                    </a:lnTo>
                    <a:lnTo>
                      <a:pt x="3512" y="2725"/>
                    </a:lnTo>
                    <a:lnTo>
                      <a:pt x="3457" y="2820"/>
                    </a:lnTo>
                    <a:lnTo>
                      <a:pt x="3397" y="2913"/>
                    </a:lnTo>
                    <a:lnTo>
                      <a:pt x="3330" y="3001"/>
                    </a:lnTo>
                    <a:lnTo>
                      <a:pt x="3259" y="3084"/>
                    </a:lnTo>
                    <a:lnTo>
                      <a:pt x="3184" y="3164"/>
                    </a:lnTo>
                    <a:lnTo>
                      <a:pt x="3103" y="3239"/>
                    </a:lnTo>
                    <a:lnTo>
                      <a:pt x="3019" y="3309"/>
                    </a:lnTo>
                    <a:lnTo>
                      <a:pt x="2931" y="3375"/>
                    </a:lnTo>
                    <a:lnTo>
                      <a:pt x="2839" y="3435"/>
                    </a:lnTo>
                    <a:lnTo>
                      <a:pt x="2742" y="3490"/>
                    </a:lnTo>
                    <a:lnTo>
                      <a:pt x="2642" y="3540"/>
                    </a:lnTo>
                    <a:lnTo>
                      <a:pt x="2539" y="3583"/>
                    </a:lnTo>
                    <a:lnTo>
                      <a:pt x="2433" y="3619"/>
                    </a:lnTo>
                    <a:lnTo>
                      <a:pt x="2324" y="3651"/>
                    </a:lnTo>
                    <a:lnTo>
                      <a:pt x="2213" y="3675"/>
                    </a:lnTo>
                    <a:lnTo>
                      <a:pt x="2100" y="3693"/>
                    </a:lnTo>
                    <a:lnTo>
                      <a:pt x="1983" y="3704"/>
                    </a:lnTo>
                    <a:lnTo>
                      <a:pt x="1866" y="3707"/>
                    </a:lnTo>
                    <a:lnTo>
                      <a:pt x="1747" y="3704"/>
                    </a:lnTo>
                    <a:lnTo>
                      <a:pt x="1631" y="3693"/>
                    </a:lnTo>
                    <a:lnTo>
                      <a:pt x="1518" y="3675"/>
                    </a:lnTo>
                    <a:lnTo>
                      <a:pt x="1407" y="3651"/>
                    </a:lnTo>
                    <a:lnTo>
                      <a:pt x="1298" y="3619"/>
                    </a:lnTo>
                    <a:lnTo>
                      <a:pt x="1192" y="3583"/>
                    </a:lnTo>
                    <a:lnTo>
                      <a:pt x="1089" y="3540"/>
                    </a:lnTo>
                    <a:lnTo>
                      <a:pt x="988" y="3490"/>
                    </a:lnTo>
                    <a:lnTo>
                      <a:pt x="893" y="3435"/>
                    </a:lnTo>
                    <a:lnTo>
                      <a:pt x="800" y="3375"/>
                    </a:lnTo>
                    <a:lnTo>
                      <a:pt x="712" y="3309"/>
                    </a:lnTo>
                    <a:lnTo>
                      <a:pt x="627" y="3239"/>
                    </a:lnTo>
                    <a:lnTo>
                      <a:pt x="546" y="3164"/>
                    </a:lnTo>
                    <a:lnTo>
                      <a:pt x="471" y="3084"/>
                    </a:lnTo>
                    <a:lnTo>
                      <a:pt x="400" y="3001"/>
                    </a:lnTo>
                    <a:lnTo>
                      <a:pt x="335" y="2913"/>
                    </a:lnTo>
                    <a:lnTo>
                      <a:pt x="273" y="2820"/>
                    </a:lnTo>
                    <a:lnTo>
                      <a:pt x="219" y="2725"/>
                    </a:lnTo>
                    <a:lnTo>
                      <a:pt x="169" y="2626"/>
                    </a:lnTo>
                    <a:lnTo>
                      <a:pt x="125" y="2524"/>
                    </a:lnTo>
                    <a:lnTo>
                      <a:pt x="87" y="2418"/>
                    </a:lnTo>
                    <a:lnTo>
                      <a:pt x="57" y="2310"/>
                    </a:lnTo>
                    <a:lnTo>
                      <a:pt x="32" y="2200"/>
                    </a:lnTo>
                    <a:lnTo>
                      <a:pt x="14" y="2086"/>
                    </a:lnTo>
                    <a:lnTo>
                      <a:pt x="4" y="1971"/>
                    </a:lnTo>
                    <a:lnTo>
                      <a:pt x="0" y="1855"/>
                    </a:lnTo>
                    <a:lnTo>
                      <a:pt x="4" y="1737"/>
                    </a:lnTo>
                    <a:lnTo>
                      <a:pt x="14" y="1622"/>
                    </a:lnTo>
                    <a:lnTo>
                      <a:pt x="32" y="1509"/>
                    </a:lnTo>
                    <a:lnTo>
                      <a:pt x="57" y="1399"/>
                    </a:lnTo>
                    <a:lnTo>
                      <a:pt x="87" y="1290"/>
                    </a:lnTo>
                    <a:lnTo>
                      <a:pt x="125" y="1185"/>
                    </a:lnTo>
                    <a:lnTo>
                      <a:pt x="169" y="1083"/>
                    </a:lnTo>
                    <a:lnTo>
                      <a:pt x="219" y="983"/>
                    </a:lnTo>
                    <a:lnTo>
                      <a:pt x="273" y="888"/>
                    </a:lnTo>
                    <a:lnTo>
                      <a:pt x="335" y="797"/>
                    </a:lnTo>
                    <a:lnTo>
                      <a:pt x="400" y="708"/>
                    </a:lnTo>
                    <a:lnTo>
                      <a:pt x="471" y="624"/>
                    </a:lnTo>
                    <a:lnTo>
                      <a:pt x="546" y="544"/>
                    </a:lnTo>
                    <a:lnTo>
                      <a:pt x="627" y="469"/>
                    </a:lnTo>
                    <a:lnTo>
                      <a:pt x="712" y="398"/>
                    </a:lnTo>
                    <a:lnTo>
                      <a:pt x="800" y="334"/>
                    </a:lnTo>
                    <a:lnTo>
                      <a:pt x="893" y="273"/>
                    </a:lnTo>
                    <a:lnTo>
                      <a:pt x="988" y="219"/>
                    </a:lnTo>
                    <a:lnTo>
                      <a:pt x="1089" y="170"/>
                    </a:lnTo>
                    <a:lnTo>
                      <a:pt x="1192" y="126"/>
                    </a:lnTo>
                    <a:lnTo>
                      <a:pt x="1298" y="88"/>
                    </a:lnTo>
                    <a:lnTo>
                      <a:pt x="1407" y="58"/>
                    </a:lnTo>
                    <a:lnTo>
                      <a:pt x="1518" y="33"/>
                    </a:lnTo>
                    <a:lnTo>
                      <a:pt x="1631" y="16"/>
                    </a:lnTo>
                    <a:lnTo>
                      <a:pt x="1747" y="5"/>
                    </a:lnTo>
                    <a:lnTo>
                      <a:pt x="1866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0"/>
              <p:cNvSpPr>
                <a:spLocks/>
              </p:cNvSpPr>
              <p:nvPr/>
            </p:nvSpPr>
            <p:spPr bwMode="auto">
              <a:xfrm>
                <a:off x="3571" y="754"/>
                <a:ext cx="48" cy="47"/>
              </a:xfrm>
              <a:custGeom>
                <a:avLst/>
                <a:gdLst>
                  <a:gd name="T0" fmla="*/ 120 w 238"/>
                  <a:gd name="T1" fmla="*/ 0 h 236"/>
                  <a:gd name="T2" fmla="*/ 147 w 238"/>
                  <a:gd name="T3" fmla="*/ 3 h 236"/>
                  <a:gd name="T4" fmla="*/ 172 w 238"/>
                  <a:gd name="T5" fmla="*/ 12 h 236"/>
                  <a:gd name="T6" fmla="*/ 194 w 238"/>
                  <a:gd name="T7" fmla="*/ 26 h 236"/>
                  <a:gd name="T8" fmla="*/ 212 w 238"/>
                  <a:gd name="T9" fmla="*/ 45 h 236"/>
                  <a:gd name="T10" fmla="*/ 226 w 238"/>
                  <a:gd name="T11" fmla="*/ 66 h 236"/>
                  <a:gd name="T12" fmla="*/ 235 w 238"/>
                  <a:gd name="T13" fmla="*/ 90 h 236"/>
                  <a:gd name="T14" fmla="*/ 238 w 238"/>
                  <a:gd name="T15" fmla="*/ 117 h 236"/>
                  <a:gd name="T16" fmla="*/ 235 w 238"/>
                  <a:gd name="T17" fmla="*/ 144 h 236"/>
                  <a:gd name="T18" fmla="*/ 226 w 238"/>
                  <a:gd name="T19" fmla="*/ 170 h 236"/>
                  <a:gd name="T20" fmla="*/ 212 w 238"/>
                  <a:gd name="T21" fmla="*/ 191 h 236"/>
                  <a:gd name="T22" fmla="*/ 194 w 238"/>
                  <a:gd name="T23" fmla="*/ 210 h 236"/>
                  <a:gd name="T24" fmla="*/ 172 w 238"/>
                  <a:gd name="T25" fmla="*/ 224 h 236"/>
                  <a:gd name="T26" fmla="*/ 147 w 238"/>
                  <a:gd name="T27" fmla="*/ 232 h 236"/>
                  <a:gd name="T28" fmla="*/ 120 w 238"/>
                  <a:gd name="T29" fmla="*/ 236 h 236"/>
                  <a:gd name="T30" fmla="*/ 92 w 238"/>
                  <a:gd name="T31" fmla="*/ 232 h 236"/>
                  <a:gd name="T32" fmla="*/ 66 w 238"/>
                  <a:gd name="T33" fmla="*/ 224 h 236"/>
                  <a:gd name="T34" fmla="*/ 45 w 238"/>
                  <a:gd name="T35" fmla="*/ 210 h 236"/>
                  <a:gd name="T36" fmla="*/ 26 w 238"/>
                  <a:gd name="T37" fmla="*/ 191 h 236"/>
                  <a:gd name="T38" fmla="*/ 12 w 238"/>
                  <a:gd name="T39" fmla="*/ 170 h 236"/>
                  <a:gd name="T40" fmla="*/ 4 w 238"/>
                  <a:gd name="T41" fmla="*/ 144 h 236"/>
                  <a:gd name="T42" fmla="*/ 0 w 238"/>
                  <a:gd name="T43" fmla="*/ 117 h 236"/>
                  <a:gd name="T44" fmla="*/ 4 w 238"/>
                  <a:gd name="T45" fmla="*/ 90 h 236"/>
                  <a:gd name="T46" fmla="*/ 12 w 238"/>
                  <a:gd name="T47" fmla="*/ 66 h 236"/>
                  <a:gd name="T48" fmla="*/ 26 w 238"/>
                  <a:gd name="T49" fmla="*/ 45 h 236"/>
                  <a:gd name="T50" fmla="*/ 45 w 238"/>
                  <a:gd name="T51" fmla="*/ 26 h 236"/>
                  <a:gd name="T52" fmla="*/ 66 w 238"/>
                  <a:gd name="T53" fmla="*/ 12 h 236"/>
                  <a:gd name="T54" fmla="*/ 92 w 238"/>
                  <a:gd name="T55" fmla="*/ 3 h 236"/>
                  <a:gd name="T56" fmla="*/ 120 w 238"/>
                  <a:gd name="T57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36">
                    <a:moveTo>
                      <a:pt x="120" y="0"/>
                    </a:moveTo>
                    <a:lnTo>
                      <a:pt x="147" y="3"/>
                    </a:lnTo>
                    <a:lnTo>
                      <a:pt x="172" y="12"/>
                    </a:lnTo>
                    <a:lnTo>
                      <a:pt x="194" y="26"/>
                    </a:lnTo>
                    <a:lnTo>
                      <a:pt x="212" y="45"/>
                    </a:lnTo>
                    <a:lnTo>
                      <a:pt x="226" y="66"/>
                    </a:lnTo>
                    <a:lnTo>
                      <a:pt x="235" y="90"/>
                    </a:lnTo>
                    <a:lnTo>
                      <a:pt x="238" y="117"/>
                    </a:lnTo>
                    <a:lnTo>
                      <a:pt x="235" y="144"/>
                    </a:lnTo>
                    <a:lnTo>
                      <a:pt x="226" y="170"/>
                    </a:lnTo>
                    <a:lnTo>
                      <a:pt x="212" y="191"/>
                    </a:lnTo>
                    <a:lnTo>
                      <a:pt x="194" y="210"/>
                    </a:lnTo>
                    <a:lnTo>
                      <a:pt x="172" y="224"/>
                    </a:lnTo>
                    <a:lnTo>
                      <a:pt x="147" y="232"/>
                    </a:lnTo>
                    <a:lnTo>
                      <a:pt x="120" y="236"/>
                    </a:lnTo>
                    <a:lnTo>
                      <a:pt x="92" y="232"/>
                    </a:lnTo>
                    <a:lnTo>
                      <a:pt x="66" y="224"/>
                    </a:lnTo>
                    <a:lnTo>
                      <a:pt x="45" y="210"/>
                    </a:lnTo>
                    <a:lnTo>
                      <a:pt x="26" y="191"/>
                    </a:lnTo>
                    <a:lnTo>
                      <a:pt x="12" y="170"/>
                    </a:lnTo>
                    <a:lnTo>
                      <a:pt x="4" y="144"/>
                    </a:lnTo>
                    <a:lnTo>
                      <a:pt x="0" y="117"/>
                    </a:lnTo>
                    <a:lnTo>
                      <a:pt x="4" y="90"/>
                    </a:lnTo>
                    <a:lnTo>
                      <a:pt x="12" y="66"/>
                    </a:lnTo>
                    <a:lnTo>
                      <a:pt x="26" y="45"/>
                    </a:lnTo>
                    <a:lnTo>
                      <a:pt x="45" y="26"/>
                    </a:lnTo>
                    <a:lnTo>
                      <a:pt x="66" y="12"/>
                    </a:lnTo>
                    <a:lnTo>
                      <a:pt x="92" y="3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1"/>
              <p:cNvSpPr>
                <a:spLocks noEditPoints="1"/>
              </p:cNvSpPr>
              <p:nvPr/>
            </p:nvSpPr>
            <p:spPr bwMode="auto">
              <a:xfrm>
                <a:off x="3567" y="750"/>
                <a:ext cx="56" cy="56"/>
              </a:xfrm>
              <a:custGeom>
                <a:avLst/>
                <a:gdLst>
                  <a:gd name="T0" fmla="*/ 141 w 280"/>
                  <a:gd name="T1" fmla="*/ 42 h 278"/>
                  <a:gd name="T2" fmla="*/ 115 w 280"/>
                  <a:gd name="T3" fmla="*/ 46 h 278"/>
                  <a:gd name="T4" fmla="*/ 91 w 280"/>
                  <a:gd name="T5" fmla="*/ 55 h 278"/>
                  <a:gd name="T6" fmla="*/ 71 w 280"/>
                  <a:gd name="T7" fmla="*/ 70 h 278"/>
                  <a:gd name="T8" fmla="*/ 55 w 280"/>
                  <a:gd name="T9" fmla="*/ 90 h 278"/>
                  <a:gd name="T10" fmla="*/ 46 w 280"/>
                  <a:gd name="T11" fmla="*/ 113 h 278"/>
                  <a:gd name="T12" fmla="*/ 42 w 280"/>
                  <a:gd name="T13" fmla="*/ 138 h 278"/>
                  <a:gd name="T14" fmla="*/ 46 w 280"/>
                  <a:gd name="T15" fmla="*/ 164 h 278"/>
                  <a:gd name="T16" fmla="*/ 55 w 280"/>
                  <a:gd name="T17" fmla="*/ 188 h 278"/>
                  <a:gd name="T18" fmla="*/ 71 w 280"/>
                  <a:gd name="T19" fmla="*/ 208 h 278"/>
                  <a:gd name="T20" fmla="*/ 91 w 280"/>
                  <a:gd name="T21" fmla="*/ 223 h 278"/>
                  <a:gd name="T22" fmla="*/ 115 w 280"/>
                  <a:gd name="T23" fmla="*/ 232 h 278"/>
                  <a:gd name="T24" fmla="*/ 141 w 280"/>
                  <a:gd name="T25" fmla="*/ 236 h 278"/>
                  <a:gd name="T26" fmla="*/ 167 w 280"/>
                  <a:gd name="T27" fmla="*/ 232 h 278"/>
                  <a:gd name="T28" fmla="*/ 190 w 280"/>
                  <a:gd name="T29" fmla="*/ 223 h 278"/>
                  <a:gd name="T30" fmla="*/ 209 w 280"/>
                  <a:gd name="T31" fmla="*/ 208 h 278"/>
                  <a:gd name="T32" fmla="*/ 225 w 280"/>
                  <a:gd name="T33" fmla="*/ 188 h 278"/>
                  <a:gd name="T34" fmla="*/ 234 w 280"/>
                  <a:gd name="T35" fmla="*/ 164 h 278"/>
                  <a:gd name="T36" fmla="*/ 238 w 280"/>
                  <a:gd name="T37" fmla="*/ 138 h 278"/>
                  <a:gd name="T38" fmla="*/ 234 w 280"/>
                  <a:gd name="T39" fmla="*/ 113 h 278"/>
                  <a:gd name="T40" fmla="*/ 225 w 280"/>
                  <a:gd name="T41" fmla="*/ 90 h 278"/>
                  <a:gd name="T42" fmla="*/ 209 w 280"/>
                  <a:gd name="T43" fmla="*/ 70 h 278"/>
                  <a:gd name="T44" fmla="*/ 190 w 280"/>
                  <a:gd name="T45" fmla="*/ 55 h 278"/>
                  <a:gd name="T46" fmla="*/ 167 w 280"/>
                  <a:gd name="T47" fmla="*/ 46 h 278"/>
                  <a:gd name="T48" fmla="*/ 141 w 280"/>
                  <a:gd name="T49" fmla="*/ 42 h 278"/>
                  <a:gd name="T50" fmla="*/ 141 w 280"/>
                  <a:gd name="T51" fmla="*/ 0 h 278"/>
                  <a:gd name="T52" fmla="*/ 171 w 280"/>
                  <a:gd name="T53" fmla="*/ 3 h 278"/>
                  <a:gd name="T54" fmla="*/ 202 w 280"/>
                  <a:gd name="T55" fmla="*/ 14 h 278"/>
                  <a:gd name="T56" fmla="*/ 228 w 280"/>
                  <a:gd name="T57" fmla="*/ 30 h 278"/>
                  <a:gd name="T58" fmla="*/ 249 w 280"/>
                  <a:gd name="T59" fmla="*/ 51 h 278"/>
                  <a:gd name="T60" fmla="*/ 266 w 280"/>
                  <a:gd name="T61" fmla="*/ 77 h 278"/>
                  <a:gd name="T62" fmla="*/ 277 w 280"/>
                  <a:gd name="T63" fmla="*/ 107 h 278"/>
                  <a:gd name="T64" fmla="*/ 280 w 280"/>
                  <a:gd name="T65" fmla="*/ 138 h 278"/>
                  <a:gd name="T66" fmla="*/ 278 w 280"/>
                  <a:gd name="T67" fmla="*/ 167 h 278"/>
                  <a:gd name="T68" fmla="*/ 269 w 280"/>
                  <a:gd name="T69" fmla="*/ 192 h 278"/>
                  <a:gd name="T70" fmla="*/ 256 w 280"/>
                  <a:gd name="T71" fmla="*/ 217 h 278"/>
                  <a:gd name="T72" fmla="*/ 239 w 280"/>
                  <a:gd name="T73" fmla="*/ 237 h 278"/>
                  <a:gd name="T74" fmla="*/ 219 w 280"/>
                  <a:gd name="T75" fmla="*/ 255 h 278"/>
                  <a:gd name="T76" fmla="*/ 195 w 280"/>
                  <a:gd name="T77" fmla="*/ 266 h 278"/>
                  <a:gd name="T78" fmla="*/ 169 w 280"/>
                  <a:gd name="T79" fmla="*/ 275 h 278"/>
                  <a:gd name="T80" fmla="*/ 141 w 280"/>
                  <a:gd name="T81" fmla="*/ 278 h 278"/>
                  <a:gd name="T82" fmla="*/ 112 w 280"/>
                  <a:gd name="T83" fmla="*/ 275 h 278"/>
                  <a:gd name="T84" fmla="*/ 86 w 280"/>
                  <a:gd name="T85" fmla="*/ 266 h 278"/>
                  <a:gd name="T86" fmla="*/ 63 w 280"/>
                  <a:gd name="T87" fmla="*/ 255 h 278"/>
                  <a:gd name="T88" fmla="*/ 41 w 280"/>
                  <a:gd name="T89" fmla="*/ 237 h 278"/>
                  <a:gd name="T90" fmla="*/ 25 w 280"/>
                  <a:gd name="T91" fmla="*/ 217 h 278"/>
                  <a:gd name="T92" fmla="*/ 12 w 280"/>
                  <a:gd name="T93" fmla="*/ 192 h 278"/>
                  <a:gd name="T94" fmla="*/ 3 w 280"/>
                  <a:gd name="T95" fmla="*/ 167 h 278"/>
                  <a:gd name="T96" fmla="*/ 0 w 280"/>
                  <a:gd name="T97" fmla="*/ 138 h 278"/>
                  <a:gd name="T98" fmla="*/ 3 w 280"/>
                  <a:gd name="T99" fmla="*/ 111 h 278"/>
                  <a:gd name="T100" fmla="*/ 12 w 280"/>
                  <a:gd name="T101" fmla="*/ 84 h 278"/>
                  <a:gd name="T102" fmla="*/ 25 w 280"/>
                  <a:gd name="T103" fmla="*/ 61 h 278"/>
                  <a:gd name="T104" fmla="*/ 41 w 280"/>
                  <a:gd name="T105" fmla="*/ 41 h 278"/>
                  <a:gd name="T106" fmla="*/ 63 w 280"/>
                  <a:gd name="T107" fmla="*/ 23 h 278"/>
                  <a:gd name="T108" fmla="*/ 86 w 280"/>
                  <a:gd name="T109" fmla="*/ 10 h 278"/>
                  <a:gd name="T110" fmla="*/ 112 w 280"/>
                  <a:gd name="T111" fmla="*/ 2 h 278"/>
                  <a:gd name="T112" fmla="*/ 141 w 280"/>
                  <a:gd name="T113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0" h="278">
                    <a:moveTo>
                      <a:pt x="141" y="42"/>
                    </a:moveTo>
                    <a:lnTo>
                      <a:pt x="115" y="46"/>
                    </a:lnTo>
                    <a:lnTo>
                      <a:pt x="91" y="55"/>
                    </a:lnTo>
                    <a:lnTo>
                      <a:pt x="71" y="70"/>
                    </a:lnTo>
                    <a:lnTo>
                      <a:pt x="55" y="90"/>
                    </a:lnTo>
                    <a:lnTo>
                      <a:pt x="46" y="113"/>
                    </a:lnTo>
                    <a:lnTo>
                      <a:pt x="42" y="138"/>
                    </a:lnTo>
                    <a:lnTo>
                      <a:pt x="46" y="164"/>
                    </a:lnTo>
                    <a:lnTo>
                      <a:pt x="55" y="188"/>
                    </a:lnTo>
                    <a:lnTo>
                      <a:pt x="71" y="208"/>
                    </a:lnTo>
                    <a:lnTo>
                      <a:pt x="91" y="223"/>
                    </a:lnTo>
                    <a:lnTo>
                      <a:pt x="115" y="232"/>
                    </a:lnTo>
                    <a:lnTo>
                      <a:pt x="141" y="236"/>
                    </a:lnTo>
                    <a:lnTo>
                      <a:pt x="167" y="232"/>
                    </a:lnTo>
                    <a:lnTo>
                      <a:pt x="190" y="223"/>
                    </a:lnTo>
                    <a:lnTo>
                      <a:pt x="209" y="208"/>
                    </a:lnTo>
                    <a:lnTo>
                      <a:pt x="225" y="188"/>
                    </a:lnTo>
                    <a:lnTo>
                      <a:pt x="234" y="164"/>
                    </a:lnTo>
                    <a:lnTo>
                      <a:pt x="238" y="138"/>
                    </a:lnTo>
                    <a:lnTo>
                      <a:pt x="234" y="113"/>
                    </a:lnTo>
                    <a:lnTo>
                      <a:pt x="225" y="90"/>
                    </a:lnTo>
                    <a:lnTo>
                      <a:pt x="209" y="70"/>
                    </a:lnTo>
                    <a:lnTo>
                      <a:pt x="190" y="55"/>
                    </a:lnTo>
                    <a:lnTo>
                      <a:pt x="167" y="46"/>
                    </a:lnTo>
                    <a:lnTo>
                      <a:pt x="141" y="42"/>
                    </a:lnTo>
                    <a:close/>
                    <a:moveTo>
                      <a:pt x="141" y="0"/>
                    </a:moveTo>
                    <a:lnTo>
                      <a:pt x="171" y="3"/>
                    </a:lnTo>
                    <a:lnTo>
                      <a:pt x="202" y="14"/>
                    </a:lnTo>
                    <a:lnTo>
                      <a:pt x="228" y="30"/>
                    </a:lnTo>
                    <a:lnTo>
                      <a:pt x="249" y="51"/>
                    </a:lnTo>
                    <a:lnTo>
                      <a:pt x="266" y="77"/>
                    </a:lnTo>
                    <a:lnTo>
                      <a:pt x="277" y="107"/>
                    </a:lnTo>
                    <a:lnTo>
                      <a:pt x="280" y="138"/>
                    </a:lnTo>
                    <a:lnTo>
                      <a:pt x="278" y="167"/>
                    </a:lnTo>
                    <a:lnTo>
                      <a:pt x="269" y="192"/>
                    </a:lnTo>
                    <a:lnTo>
                      <a:pt x="256" y="217"/>
                    </a:lnTo>
                    <a:lnTo>
                      <a:pt x="239" y="237"/>
                    </a:lnTo>
                    <a:lnTo>
                      <a:pt x="219" y="255"/>
                    </a:lnTo>
                    <a:lnTo>
                      <a:pt x="195" y="266"/>
                    </a:lnTo>
                    <a:lnTo>
                      <a:pt x="169" y="275"/>
                    </a:lnTo>
                    <a:lnTo>
                      <a:pt x="141" y="278"/>
                    </a:lnTo>
                    <a:lnTo>
                      <a:pt x="112" y="275"/>
                    </a:lnTo>
                    <a:lnTo>
                      <a:pt x="86" y="266"/>
                    </a:lnTo>
                    <a:lnTo>
                      <a:pt x="63" y="255"/>
                    </a:lnTo>
                    <a:lnTo>
                      <a:pt x="41" y="237"/>
                    </a:lnTo>
                    <a:lnTo>
                      <a:pt x="25" y="217"/>
                    </a:lnTo>
                    <a:lnTo>
                      <a:pt x="12" y="192"/>
                    </a:lnTo>
                    <a:lnTo>
                      <a:pt x="3" y="167"/>
                    </a:lnTo>
                    <a:lnTo>
                      <a:pt x="0" y="138"/>
                    </a:lnTo>
                    <a:lnTo>
                      <a:pt x="3" y="111"/>
                    </a:lnTo>
                    <a:lnTo>
                      <a:pt x="12" y="84"/>
                    </a:lnTo>
                    <a:lnTo>
                      <a:pt x="25" y="61"/>
                    </a:lnTo>
                    <a:lnTo>
                      <a:pt x="41" y="41"/>
                    </a:lnTo>
                    <a:lnTo>
                      <a:pt x="63" y="23"/>
                    </a:lnTo>
                    <a:lnTo>
                      <a:pt x="86" y="10"/>
                    </a:lnTo>
                    <a:lnTo>
                      <a:pt x="112" y="2"/>
                    </a:lnTo>
                    <a:lnTo>
                      <a:pt x="141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2"/>
              <p:cNvSpPr>
                <a:spLocks noEditPoints="1"/>
              </p:cNvSpPr>
              <p:nvPr/>
            </p:nvSpPr>
            <p:spPr bwMode="auto">
              <a:xfrm>
                <a:off x="3437" y="616"/>
                <a:ext cx="316" cy="329"/>
              </a:xfrm>
              <a:custGeom>
                <a:avLst/>
                <a:gdLst>
                  <a:gd name="T0" fmla="*/ 643 w 1577"/>
                  <a:gd name="T1" fmla="*/ 303 h 1647"/>
                  <a:gd name="T2" fmla="*/ 604 w 1577"/>
                  <a:gd name="T3" fmla="*/ 350 h 1647"/>
                  <a:gd name="T4" fmla="*/ 455 w 1577"/>
                  <a:gd name="T5" fmla="*/ 437 h 1647"/>
                  <a:gd name="T6" fmla="*/ 245 w 1577"/>
                  <a:gd name="T7" fmla="*/ 383 h 1647"/>
                  <a:gd name="T8" fmla="*/ 132 w 1577"/>
                  <a:gd name="T9" fmla="*/ 576 h 1647"/>
                  <a:gd name="T10" fmla="*/ 285 w 1577"/>
                  <a:gd name="T11" fmla="*/ 731 h 1647"/>
                  <a:gd name="T12" fmla="*/ 278 w 1577"/>
                  <a:gd name="T13" fmla="*/ 823 h 1647"/>
                  <a:gd name="T14" fmla="*/ 285 w 1577"/>
                  <a:gd name="T15" fmla="*/ 916 h 1647"/>
                  <a:gd name="T16" fmla="*/ 132 w 1577"/>
                  <a:gd name="T17" fmla="*/ 1071 h 1647"/>
                  <a:gd name="T18" fmla="*/ 245 w 1577"/>
                  <a:gd name="T19" fmla="*/ 1264 h 1647"/>
                  <a:gd name="T20" fmla="*/ 455 w 1577"/>
                  <a:gd name="T21" fmla="*/ 1210 h 1647"/>
                  <a:gd name="T22" fmla="*/ 604 w 1577"/>
                  <a:gd name="T23" fmla="*/ 1297 h 1647"/>
                  <a:gd name="T24" fmla="*/ 643 w 1577"/>
                  <a:gd name="T25" fmla="*/ 1342 h 1647"/>
                  <a:gd name="T26" fmla="*/ 811 w 1577"/>
                  <a:gd name="T27" fmla="*/ 1520 h 1647"/>
                  <a:gd name="T28" fmla="*/ 939 w 1577"/>
                  <a:gd name="T29" fmla="*/ 1327 h 1647"/>
                  <a:gd name="T30" fmla="*/ 1020 w 1577"/>
                  <a:gd name="T31" fmla="*/ 1274 h 1647"/>
                  <a:gd name="T32" fmla="*/ 1137 w 1577"/>
                  <a:gd name="T33" fmla="*/ 1205 h 1647"/>
                  <a:gd name="T34" fmla="*/ 1367 w 1577"/>
                  <a:gd name="T35" fmla="*/ 1218 h 1647"/>
                  <a:gd name="T36" fmla="*/ 1313 w 1577"/>
                  <a:gd name="T37" fmla="*/ 959 h 1647"/>
                  <a:gd name="T38" fmla="*/ 1293 w 1577"/>
                  <a:gd name="T39" fmla="*/ 900 h 1647"/>
                  <a:gd name="T40" fmla="*/ 1298 w 1577"/>
                  <a:gd name="T41" fmla="*/ 795 h 1647"/>
                  <a:gd name="T42" fmla="*/ 1296 w 1577"/>
                  <a:gd name="T43" fmla="*/ 714 h 1647"/>
                  <a:gd name="T44" fmla="*/ 1422 w 1577"/>
                  <a:gd name="T45" fmla="*/ 524 h 1647"/>
                  <a:gd name="T46" fmla="*/ 1168 w 1577"/>
                  <a:gd name="T47" fmla="*/ 439 h 1647"/>
                  <a:gd name="T48" fmla="*/ 1108 w 1577"/>
                  <a:gd name="T49" fmla="*/ 429 h 1647"/>
                  <a:gd name="T50" fmla="*/ 959 w 1577"/>
                  <a:gd name="T51" fmla="*/ 343 h 1647"/>
                  <a:gd name="T52" fmla="*/ 901 w 1577"/>
                  <a:gd name="T53" fmla="*/ 135 h 1647"/>
                  <a:gd name="T54" fmla="*/ 819 w 1577"/>
                  <a:gd name="T55" fmla="*/ 0 h 1647"/>
                  <a:gd name="T56" fmla="*/ 987 w 1577"/>
                  <a:gd name="T57" fmla="*/ 33 h 1647"/>
                  <a:gd name="T58" fmla="*/ 1051 w 1577"/>
                  <a:gd name="T59" fmla="*/ 247 h 1647"/>
                  <a:gd name="T60" fmla="*/ 1325 w 1577"/>
                  <a:gd name="T61" fmla="*/ 253 h 1647"/>
                  <a:gd name="T62" fmla="*/ 1400 w 1577"/>
                  <a:gd name="T63" fmla="*/ 270 h 1647"/>
                  <a:gd name="T64" fmla="*/ 1523 w 1577"/>
                  <a:gd name="T65" fmla="*/ 441 h 1647"/>
                  <a:gd name="T66" fmla="*/ 1577 w 1577"/>
                  <a:gd name="T67" fmla="*/ 593 h 1647"/>
                  <a:gd name="T68" fmla="*/ 1537 w 1577"/>
                  <a:gd name="T69" fmla="*/ 661 h 1647"/>
                  <a:gd name="T70" fmla="*/ 1425 w 1577"/>
                  <a:gd name="T71" fmla="*/ 856 h 1647"/>
                  <a:gd name="T72" fmla="*/ 1568 w 1577"/>
                  <a:gd name="T73" fmla="*/ 1017 h 1647"/>
                  <a:gd name="T74" fmla="*/ 1569 w 1577"/>
                  <a:gd name="T75" fmla="*/ 1096 h 1647"/>
                  <a:gd name="T76" fmla="*/ 1454 w 1577"/>
                  <a:gd name="T77" fmla="*/ 1313 h 1647"/>
                  <a:gd name="T78" fmla="*/ 1353 w 1577"/>
                  <a:gd name="T79" fmla="*/ 1394 h 1647"/>
                  <a:gd name="T80" fmla="*/ 1107 w 1577"/>
                  <a:gd name="T81" fmla="*/ 1371 h 1647"/>
                  <a:gd name="T82" fmla="*/ 1003 w 1577"/>
                  <a:gd name="T83" fmla="*/ 1597 h 1647"/>
                  <a:gd name="T84" fmla="*/ 864 w 1577"/>
                  <a:gd name="T85" fmla="*/ 1643 h 1647"/>
                  <a:gd name="T86" fmla="*/ 631 w 1577"/>
                  <a:gd name="T87" fmla="*/ 1631 h 1647"/>
                  <a:gd name="T88" fmla="*/ 562 w 1577"/>
                  <a:gd name="T89" fmla="*/ 1576 h 1647"/>
                  <a:gd name="T90" fmla="*/ 450 w 1577"/>
                  <a:gd name="T91" fmla="*/ 1360 h 1647"/>
                  <a:gd name="T92" fmla="*/ 233 w 1577"/>
                  <a:gd name="T93" fmla="*/ 1395 h 1647"/>
                  <a:gd name="T94" fmla="*/ 163 w 1577"/>
                  <a:gd name="T95" fmla="*/ 1362 h 1647"/>
                  <a:gd name="T96" fmla="*/ 27 w 1577"/>
                  <a:gd name="T97" fmla="*/ 1149 h 1647"/>
                  <a:gd name="T98" fmla="*/ 4 w 1577"/>
                  <a:gd name="T99" fmla="*/ 1034 h 1647"/>
                  <a:gd name="T100" fmla="*/ 154 w 1577"/>
                  <a:gd name="T101" fmla="*/ 886 h 1647"/>
                  <a:gd name="T102" fmla="*/ 154 w 1577"/>
                  <a:gd name="T103" fmla="*/ 760 h 1647"/>
                  <a:gd name="T104" fmla="*/ 2 w 1577"/>
                  <a:gd name="T105" fmla="*/ 611 h 1647"/>
                  <a:gd name="T106" fmla="*/ 28 w 1577"/>
                  <a:gd name="T107" fmla="*/ 495 h 1647"/>
                  <a:gd name="T108" fmla="*/ 163 w 1577"/>
                  <a:gd name="T109" fmla="*/ 283 h 1647"/>
                  <a:gd name="T110" fmla="*/ 247 w 1577"/>
                  <a:gd name="T111" fmla="*/ 253 h 1647"/>
                  <a:gd name="T112" fmla="*/ 526 w 1577"/>
                  <a:gd name="T113" fmla="*/ 247 h 1647"/>
                  <a:gd name="T114" fmla="*/ 591 w 1577"/>
                  <a:gd name="T115" fmla="*/ 33 h 1647"/>
                  <a:gd name="T116" fmla="*/ 755 w 1577"/>
                  <a:gd name="T117" fmla="*/ 0 h 1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77" h="1647">
                    <a:moveTo>
                      <a:pt x="786" y="126"/>
                    </a:moveTo>
                    <a:lnTo>
                      <a:pt x="731" y="128"/>
                    </a:lnTo>
                    <a:lnTo>
                      <a:pt x="676" y="135"/>
                    </a:lnTo>
                    <a:lnTo>
                      <a:pt x="643" y="303"/>
                    </a:lnTo>
                    <a:lnTo>
                      <a:pt x="638" y="319"/>
                    </a:lnTo>
                    <a:lnTo>
                      <a:pt x="629" y="333"/>
                    </a:lnTo>
                    <a:lnTo>
                      <a:pt x="618" y="343"/>
                    </a:lnTo>
                    <a:lnTo>
                      <a:pt x="604" y="350"/>
                    </a:lnTo>
                    <a:lnTo>
                      <a:pt x="554" y="373"/>
                    </a:lnTo>
                    <a:lnTo>
                      <a:pt x="510" y="398"/>
                    </a:lnTo>
                    <a:lnTo>
                      <a:pt x="469" y="428"/>
                    </a:lnTo>
                    <a:lnTo>
                      <a:pt x="455" y="437"/>
                    </a:lnTo>
                    <a:lnTo>
                      <a:pt x="440" y="442"/>
                    </a:lnTo>
                    <a:lnTo>
                      <a:pt x="424" y="443"/>
                    </a:lnTo>
                    <a:lnTo>
                      <a:pt x="408" y="439"/>
                    </a:lnTo>
                    <a:lnTo>
                      <a:pt x="245" y="383"/>
                    </a:lnTo>
                    <a:lnTo>
                      <a:pt x="209" y="429"/>
                    </a:lnTo>
                    <a:lnTo>
                      <a:pt x="180" y="476"/>
                    </a:lnTo>
                    <a:lnTo>
                      <a:pt x="154" y="525"/>
                    </a:lnTo>
                    <a:lnTo>
                      <a:pt x="132" y="576"/>
                    </a:lnTo>
                    <a:lnTo>
                      <a:pt x="262" y="688"/>
                    </a:lnTo>
                    <a:lnTo>
                      <a:pt x="274" y="700"/>
                    </a:lnTo>
                    <a:lnTo>
                      <a:pt x="281" y="714"/>
                    </a:lnTo>
                    <a:lnTo>
                      <a:pt x="285" y="731"/>
                    </a:lnTo>
                    <a:lnTo>
                      <a:pt x="284" y="747"/>
                    </a:lnTo>
                    <a:lnTo>
                      <a:pt x="280" y="769"/>
                    </a:lnTo>
                    <a:lnTo>
                      <a:pt x="278" y="795"/>
                    </a:lnTo>
                    <a:lnTo>
                      <a:pt x="278" y="823"/>
                    </a:lnTo>
                    <a:lnTo>
                      <a:pt x="278" y="852"/>
                    </a:lnTo>
                    <a:lnTo>
                      <a:pt x="280" y="877"/>
                    </a:lnTo>
                    <a:lnTo>
                      <a:pt x="284" y="900"/>
                    </a:lnTo>
                    <a:lnTo>
                      <a:pt x="285" y="916"/>
                    </a:lnTo>
                    <a:lnTo>
                      <a:pt x="281" y="931"/>
                    </a:lnTo>
                    <a:lnTo>
                      <a:pt x="274" y="947"/>
                    </a:lnTo>
                    <a:lnTo>
                      <a:pt x="262" y="959"/>
                    </a:lnTo>
                    <a:lnTo>
                      <a:pt x="132" y="1071"/>
                    </a:lnTo>
                    <a:lnTo>
                      <a:pt x="155" y="1123"/>
                    </a:lnTo>
                    <a:lnTo>
                      <a:pt x="181" y="1172"/>
                    </a:lnTo>
                    <a:lnTo>
                      <a:pt x="210" y="1219"/>
                    </a:lnTo>
                    <a:lnTo>
                      <a:pt x="245" y="1264"/>
                    </a:lnTo>
                    <a:lnTo>
                      <a:pt x="408" y="1207"/>
                    </a:lnTo>
                    <a:lnTo>
                      <a:pt x="424" y="1204"/>
                    </a:lnTo>
                    <a:lnTo>
                      <a:pt x="440" y="1205"/>
                    </a:lnTo>
                    <a:lnTo>
                      <a:pt x="455" y="1210"/>
                    </a:lnTo>
                    <a:lnTo>
                      <a:pt x="469" y="1218"/>
                    </a:lnTo>
                    <a:lnTo>
                      <a:pt x="510" y="1249"/>
                    </a:lnTo>
                    <a:lnTo>
                      <a:pt x="554" y="1274"/>
                    </a:lnTo>
                    <a:lnTo>
                      <a:pt x="604" y="1297"/>
                    </a:lnTo>
                    <a:lnTo>
                      <a:pt x="618" y="1304"/>
                    </a:lnTo>
                    <a:lnTo>
                      <a:pt x="630" y="1314"/>
                    </a:lnTo>
                    <a:lnTo>
                      <a:pt x="638" y="1327"/>
                    </a:lnTo>
                    <a:lnTo>
                      <a:pt x="643" y="1342"/>
                    </a:lnTo>
                    <a:lnTo>
                      <a:pt x="676" y="1512"/>
                    </a:lnTo>
                    <a:lnTo>
                      <a:pt x="724" y="1517"/>
                    </a:lnTo>
                    <a:lnTo>
                      <a:pt x="767" y="1520"/>
                    </a:lnTo>
                    <a:lnTo>
                      <a:pt x="811" y="1520"/>
                    </a:lnTo>
                    <a:lnTo>
                      <a:pt x="855" y="1517"/>
                    </a:lnTo>
                    <a:lnTo>
                      <a:pt x="901" y="1512"/>
                    </a:lnTo>
                    <a:lnTo>
                      <a:pt x="933" y="1342"/>
                    </a:lnTo>
                    <a:lnTo>
                      <a:pt x="939" y="1327"/>
                    </a:lnTo>
                    <a:lnTo>
                      <a:pt x="947" y="1314"/>
                    </a:lnTo>
                    <a:lnTo>
                      <a:pt x="959" y="1304"/>
                    </a:lnTo>
                    <a:lnTo>
                      <a:pt x="973" y="1297"/>
                    </a:lnTo>
                    <a:lnTo>
                      <a:pt x="1020" y="1274"/>
                    </a:lnTo>
                    <a:lnTo>
                      <a:pt x="1065" y="1249"/>
                    </a:lnTo>
                    <a:lnTo>
                      <a:pt x="1108" y="1218"/>
                    </a:lnTo>
                    <a:lnTo>
                      <a:pt x="1122" y="1210"/>
                    </a:lnTo>
                    <a:lnTo>
                      <a:pt x="1137" y="1205"/>
                    </a:lnTo>
                    <a:lnTo>
                      <a:pt x="1153" y="1204"/>
                    </a:lnTo>
                    <a:lnTo>
                      <a:pt x="1168" y="1207"/>
                    </a:lnTo>
                    <a:lnTo>
                      <a:pt x="1332" y="1264"/>
                    </a:lnTo>
                    <a:lnTo>
                      <a:pt x="1367" y="1218"/>
                    </a:lnTo>
                    <a:lnTo>
                      <a:pt x="1397" y="1171"/>
                    </a:lnTo>
                    <a:lnTo>
                      <a:pt x="1423" y="1122"/>
                    </a:lnTo>
                    <a:lnTo>
                      <a:pt x="1445" y="1071"/>
                    </a:lnTo>
                    <a:lnTo>
                      <a:pt x="1313" y="959"/>
                    </a:lnTo>
                    <a:lnTo>
                      <a:pt x="1303" y="947"/>
                    </a:lnTo>
                    <a:lnTo>
                      <a:pt x="1296" y="931"/>
                    </a:lnTo>
                    <a:lnTo>
                      <a:pt x="1292" y="916"/>
                    </a:lnTo>
                    <a:lnTo>
                      <a:pt x="1293" y="900"/>
                    </a:lnTo>
                    <a:lnTo>
                      <a:pt x="1297" y="877"/>
                    </a:lnTo>
                    <a:lnTo>
                      <a:pt x="1298" y="852"/>
                    </a:lnTo>
                    <a:lnTo>
                      <a:pt x="1299" y="823"/>
                    </a:lnTo>
                    <a:lnTo>
                      <a:pt x="1298" y="795"/>
                    </a:lnTo>
                    <a:lnTo>
                      <a:pt x="1297" y="769"/>
                    </a:lnTo>
                    <a:lnTo>
                      <a:pt x="1293" y="747"/>
                    </a:lnTo>
                    <a:lnTo>
                      <a:pt x="1292" y="731"/>
                    </a:lnTo>
                    <a:lnTo>
                      <a:pt x="1296" y="714"/>
                    </a:lnTo>
                    <a:lnTo>
                      <a:pt x="1303" y="700"/>
                    </a:lnTo>
                    <a:lnTo>
                      <a:pt x="1313" y="688"/>
                    </a:lnTo>
                    <a:lnTo>
                      <a:pt x="1444" y="576"/>
                    </a:lnTo>
                    <a:lnTo>
                      <a:pt x="1422" y="524"/>
                    </a:lnTo>
                    <a:lnTo>
                      <a:pt x="1396" y="475"/>
                    </a:lnTo>
                    <a:lnTo>
                      <a:pt x="1366" y="428"/>
                    </a:lnTo>
                    <a:lnTo>
                      <a:pt x="1332" y="383"/>
                    </a:lnTo>
                    <a:lnTo>
                      <a:pt x="1168" y="439"/>
                    </a:lnTo>
                    <a:lnTo>
                      <a:pt x="1153" y="442"/>
                    </a:lnTo>
                    <a:lnTo>
                      <a:pt x="1137" y="442"/>
                    </a:lnTo>
                    <a:lnTo>
                      <a:pt x="1122" y="437"/>
                    </a:lnTo>
                    <a:lnTo>
                      <a:pt x="1108" y="429"/>
                    </a:lnTo>
                    <a:lnTo>
                      <a:pt x="1065" y="397"/>
                    </a:lnTo>
                    <a:lnTo>
                      <a:pt x="1020" y="371"/>
                    </a:lnTo>
                    <a:lnTo>
                      <a:pt x="973" y="350"/>
                    </a:lnTo>
                    <a:lnTo>
                      <a:pt x="959" y="343"/>
                    </a:lnTo>
                    <a:lnTo>
                      <a:pt x="947" y="333"/>
                    </a:lnTo>
                    <a:lnTo>
                      <a:pt x="939" y="319"/>
                    </a:lnTo>
                    <a:lnTo>
                      <a:pt x="933" y="303"/>
                    </a:lnTo>
                    <a:lnTo>
                      <a:pt x="901" y="135"/>
                    </a:lnTo>
                    <a:lnTo>
                      <a:pt x="843" y="128"/>
                    </a:lnTo>
                    <a:lnTo>
                      <a:pt x="786" y="126"/>
                    </a:lnTo>
                    <a:close/>
                    <a:moveTo>
                      <a:pt x="755" y="0"/>
                    </a:moveTo>
                    <a:lnTo>
                      <a:pt x="819" y="0"/>
                    </a:lnTo>
                    <a:lnTo>
                      <a:pt x="883" y="6"/>
                    </a:lnTo>
                    <a:lnTo>
                      <a:pt x="946" y="16"/>
                    </a:lnTo>
                    <a:lnTo>
                      <a:pt x="967" y="21"/>
                    </a:lnTo>
                    <a:lnTo>
                      <a:pt x="987" y="33"/>
                    </a:lnTo>
                    <a:lnTo>
                      <a:pt x="1003" y="50"/>
                    </a:lnTo>
                    <a:lnTo>
                      <a:pt x="1014" y="70"/>
                    </a:lnTo>
                    <a:lnTo>
                      <a:pt x="1021" y="93"/>
                    </a:lnTo>
                    <a:lnTo>
                      <a:pt x="1051" y="247"/>
                    </a:lnTo>
                    <a:lnTo>
                      <a:pt x="1107" y="275"/>
                    </a:lnTo>
                    <a:lnTo>
                      <a:pt x="1160" y="309"/>
                    </a:lnTo>
                    <a:lnTo>
                      <a:pt x="1311" y="257"/>
                    </a:lnTo>
                    <a:lnTo>
                      <a:pt x="1325" y="253"/>
                    </a:lnTo>
                    <a:lnTo>
                      <a:pt x="1343" y="252"/>
                    </a:lnTo>
                    <a:lnTo>
                      <a:pt x="1363" y="254"/>
                    </a:lnTo>
                    <a:lnTo>
                      <a:pt x="1382" y="260"/>
                    </a:lnTo>
                    <a:lnTo>
                      <a:pt x="1400" y="270"/>
                    </a:lnTo>
                    <a:lnTo>
                      <a:pt x="1414" y="284"/>
                    </a:lnTo>
                    <a:lnTo>
                      <a:pt x="1454" y="334"/>
                    </a:lnTo>
                    <a:lnTo>
                      <a:pt x="1491" y="387"/>
                    </a:lnTo>
                    <a:lnTo>
                      <a:pt x="1523" y="441"/>
                    </a:lnTo>
                    <a:lnTo>
                      <a:pt x="1550" y="498"/>
                    </a:lnTo>
                    <a:lnTo>
                      <a:pt x="1571" y="556"/>
                    </a:lnTo>
                    <a:lnTo>
                      <a:pt x="1577" y="573"/>
                    </a:lnTo>
                    <a:lnTo>
                      <a:pt x="1577" y="593"/>
                    </a:lnTo>
                    <a:lnTo>
                      <a:pt x="1574" y="612"/>
                    </a:lnTo>
                    <a:lnTo>
                      <a:pt x="1565" y="631"/>
                    </a:lnTo>
                    <a:lnTo>
                      <a:pt x="1553" y="647"/>
                    </a:lnTo>
                    <a:lnTo>
                      <a:pt x="1537" y="661"/>
                    </a:lnTo>
                    <a:lnTo>
                      <a:pt x="1422" y="760"/>
                    </a:lnTo>
                    <a:lnTo>
                      <a:pt x="1425" y="791"/>
                    </a:lnTo>
                    <a:lnTo>
                      <a:pt x="1426" y="823"/>
                    </a:lnTo>
                    <a:lnTo>
                      <a:pt x="1425" y="856"/>
                    </a:lnTo>
                    <a:lnTo>
                      <a:pt x="1422" y="886"/>
                    </a:lnTo>
                    <a:lnTo>
                      <a:pt x="1544" y="990"/>
                    </a:lnTo>
                    <a:lnTo>
                      <a:pt x="1557" y="1002"/>
                    </a:lnTo>
                    <a:lnTo>
                      <a:pt x="1568" y="1017"/>
                    </a:lnTo>
                    <a:lnTo>
                      <a:pt x="1574" y="1035"/>
                    </a:lnTo>
                    <a:lnTo>
                      <a:pt x="1577" y="1055"/>
                    </a:lnTo>
                    <a:lnTo>
                      <a:pt x="1576" y="1076"/>
                    </a:lnTo>
                    <a:lnTo>
                      <a:pt x="1569" y="1096"/>
                    </a:lnTo>
                    <a:lnTo>
                      <a:pt x="1549" y="1151"/>
                    </a:lnTo>
                    <a:lnTo>
                      <a:pt x="1522" y="1206"/>
                    </a:lnTo>
                    <a:lnTo>
                      <a:pt x="1491" y="1260"/>
                    </a:lnTo>
                    <a:lnTo>
                      <a:pt x="1454" y="1313"/>
                    </a:lnTo>
                    <a:lnTo>
                      <a:pt x="1414" y="1362"/>
                    </a:lnTo>
                    <a:lnTo>
                      <a:pt x="1396" y="1378"/>
                    </a:lnTo>
                    <a:lnTo>
                      <a:pt x="1375" y="1388"/>
                    </a:lnTo>
                    <a:lnTo>
                      <a:pt x="1353" y="1394"/>
                    </a:lnTo>
                    <a:lnTo>
                      <a:pt x="1330" y="1394"/>
                    </a:lnTo>
                    <a:lnTo>
                      <a:pt x="1306" y="1388"/>
                    </a:lnTo>
                    <a:lnTo>
                      <a:pt x="1160" y="1337"/>
                    </a:lnTo>
                    <a:lnTo>
                      <a:pt x="1107" y="1371"/>
                    </a:lnTo>
                    <a:lnTo>
                      <a:pt x="1051" y="1400"/>
                    </a:lnTo>
                    <a:lnTo>
                      <a:pt x="1020" y="1556"/>
                    </a:lnTo>
                    <a:lnTo>
                      <a:pt x="1014" y="1579"/>
                    </a:lnTo>
                    <a:lnTo>
                      <a:pt x="1003" y="1597"/>
                    </a:lnTo>
                    <a:lnTo>
                      <a:pt x="986" y="1614"/>
                    </a:lnTo>
                    <a:lnTo>
                      <a:pt x="966" y="1625"/>
                    </a:lnTo>
                    <a:lnTo>
                      <a:pt x="942" y="1631"/>
                    </a:lnTo>
                    <a:lnTo>
                      <a:pt x="864" y="1643"/>
                    </a:lnTo>
                    <a:lnTo>
                      <a:pt x="789" y="1647"/>
                    </a:lnTo>
                    <a:lnTo>
                      <a:pt x="738" y="1644"/>
                    </a:lnTo>
                    <a:lnTo>
                      <a:pt x="686" y="1640"/>
                    </a:lnTo>
                    <a:lnTo>
                      <a:pt x="631" y="1631"/>
                    </a:lnTo>
                    <a:lnTo>
                      <a:pt x="610" y="1624"/>
                    </a:lnTo>
                    <a:lnTo>
                      <a:pt x="590" y="1613"/>
                    </a:lnTo>
                    <a:lnTo>
                      <a:pt x="573" y="1596"/>
                    </a:lnTo>
                    <a:lnTo>
                      <a:pt x="562" y="1576"/>
                    </a:lnTo>
                    <a:lnTo>
                      <a:pt x="556" y="1554"/>
                    </a:lnTo>
                    <a:lnTo>
                      <a:pt x="526" y="1399"/>
                    </a:lnTo>
                    <a:lnTo>
                      <a:pt x="487" y="1381"/>
                    </a:lnTo>
                    <a:lnTo>
                      <a:pt x="450" y="1360"/>
                    </a:lnTo>
                    <a:lnTo>
                      <a:pt x="417" y="1337"/>
                    </a:lnTo>
                    <a:lnTo>
                      <a:pt x="265" y="1389"/>
                    </a:lnTo>
                    <a:lnTo>
                      <a:pt x="251" y="1393"/>
                    </a:lnTo>
                    <a:lnTo>
                      <a:pt x="233" y="1395"/>
                    </a:lnTo>
                    <a:lnTo>
                      <a:pt x="214" y="1393"/>
                    </a:lnTo>
                    <a:lnTo>
                      <a:pt x="195" y="1386"/>
                    </a:lnTo>
                    <a:lnTo>
                      <a:pt x="177" y="1377"/>
                    </a:lnTo>
                    <a:lnTo>
                      <a:pt x="163" y="1362"/>
                    </a:lnTo>
                    <a:lnTo>
                      <a:pt x="122" y="1312"/>
                    </a:lnTo>
                    <a:lnTo>
                      <a:pt x="86" y="1260"/>
                    </a:lnTo>
                    <a:lnTo>
                      <a:pt x="54" y="1205"/>
                    </a:lnTo>
                    <a:lnTo>
                      <a:pt x="27" y="1149"/>
                    </a:lnTo>
                    <a:lnTo>
                      <a:pt x="6" y="1091"/>
                    </a:lnTo>
                    <a:lnTo>
                      <a:pt x="0" y="1072"/>
                    </a:lnTo>
                    <a:lnTo>
                      <a:pt x="0" y="1054"/>
                    </a:lnTo>
                    <a:lnTo>
                      <a:pt x="4" y="1034"/>
                    </a:lnTo>
                    <a:lnTo>
                      <a:pt x="12" y="1016"/>
                    </a:lnTo>
                    <a:lnTo>
                      <a:pt x="24" y="1000"/>
                    </a:lnTo>
                    <a:lnTo>
                      <a:pt x="39" y="986"/>
                    </a:lnTo>
                    <a:lnTo>
                      <a:pt x="154" y="886"/>
                    </a:lnTo>
                    <a:lnTo>
                      <a:pt x="151" y="856"/>
                    </a:lnTo>
                    <a:lnTo>
                      <a:pt x="151" y="823"/>
                    </a:lnTo>
                    <a:lnTo>
                      <a:pt x="151" y="791"/>
                    </a:lnTo>
                    <a:lnTo>
                      <a:pt x="154" y="760"/>
                    </a:lnTo>
                    <a:lnTo>
                      <a:pt x="33" y="656"/>
                    </a:lnTo>
                    <a:lnTo>
                      <a:pt x="20" y="644"/>
                    </a:lnTo>
                    <a:lnTo>
                      <a:pt x="9" y="630"/>
                    </a:lnTo>
                    <a:lnTo>
                      <a:pt x="2" y="611"/>
                    </a:lnTo>
                    <a:lnTo>
                      <a:pt x="0" y="592"/>
                    </a:lnTo>
                    <a:lnTo>
                      <a:pt x="1" y="571"/>
                    </a:lnTo>
                    <a:lnTo>
                      <a:pt x="7" y="550"/>
                    </a:lnTo>
                    <a:lnTo>
                      <a:pt x="28" y="495"/>
                    </a:lnTo>
                    <a:lnTo>
                      <a:pt x="54" y="439"/>
                    </a:lnTo>
                    <a:lnTo>
                      <a:pt x="86" y="385"/>
                    </a:lnTo>
                    <a:lnTo>
                      <a:pt x="123" y="334"/>
                    </a:lnTo>
                    <a:lnTo>
                      <a:pt x="163" y="283"/>
                    </a:lnTo>
                    <a:lnTo>
                      <a:pt x="181" y="268"/>
                    </a:lnTo>
                    <a:lnTo>
                      <a:pt x="201" y="257"/>
                    </a:lnTo>
                    <a:lnTo>
                      <a:pt x="223" y="252"/>
                    </a:lnTo>
                    <a:lnTo>
                      <a:pt x="247" y="253"/>
                    </a:lnTo>
                    <a:lnTo>
                      <a:pt x="270" y="259"/>
                    </a:lnTo>
                    <a:lnTo>
                      <a:pt x="417" y="309"/>
                    </a:lnTo>
                    <a:lnTo>
                      <a:pt x="469" y="276"/>
                    </a:lnTo>
                    <a:lnTo>
                      <a:pt x="526" y="247"/>
                    </a:lnTo>
                    <a:lnTo>
                      <a:pt x="556" y="90"/>
                    </a:lnTo>
                    <a:lnTo>
                      <a:pt x="563" y="68"/>
                    </a:lnTo>
                    <a:lnTo>
                      <a:pt x="575" y="48"/>
                    </a:lnTo>
                    <a:lnTo>
                      <a:pt x="591" y="33"/>
                    </a:lnTo>
                    <a:lnTo>
                      <a:pt x="611" y="21"/>
                    </a:lnTo>
                    <a:lnTo>
                      <a:pt x="635" y="14"/>
                    </a:lnTo>
                    <a:lnTo>
                      <a:pt x="694" y="5"/>
                    </a:lnTo>
                    <a:lnTo>
                      <a:pt x="755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979499" y="5249789"/>
              <a:ext cx="2450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204573" y="804030"/>
            <a:ext cx="370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corporation. all rights reserved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5227" y="1644126"/>
            <a:ext cx="316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Rex</a:t>
            </a:r>
            <a:endParaRPr lang="en-US" sz="4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5227" y="3182550"/>
            <a:ext cx="274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3D485D0-81D8-47CA-A9D2-33DCB0672632}" type="datetime2">
              <a:rPr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Wednesday, September 9, 2020</a:t>
            </a:fld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9913"/>
            <a:ext cx="3865397" cy="68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2" y="1886259"/>
            <a:ext cx="12531505" cy="340291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9" y="672598"/>
            <a:ext cx="439712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027" y="689392"/>
            <a:ext cx="227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py</a:t>
            </a:r>
            <a:r>
              <a:rPr lang="zh-TW" altLang="en-US" dirty="0"/>
              <a:t>_file.py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9" y="1183341"/>
            <a:ext cx="11940288" cy="56746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026" y="320060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Input nothing, run the Enable = true Item From XML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6" y="1409733"/>
            <a:ext cx="9762066" cy="43971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0792" y="949369"/>
            <a:ext cx="227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py</a:t>
            </a:r>
            <a:r>
              <a:rPr lang="zh-TW" altLang="en-US" dirty="0"/>
              <a:t>_file.py 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0792" y="489005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Input 0, show all Item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8039" y="580431"/>
            <a:ext cx="227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py</a:t>
            </a:r>
            <a:r>
              <a:rPr lang="zh-TW" altLang="en-US" dirty="0"/>
              <a:t>_file</a:t>
            </a:r>
            <a:r>
              <a:rPr lang="zh-TW" altLang="en-US" dirty="0" smtClean="0"/>
              <a:t>.py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357" y="211099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Input &gt; 0, run the “Number ” Item</a:t>
            </a:r>
            <a:endParaRPr lang="zh-TW" altLang="en-US" dirty="0">
              <a:solidFill>
                <a:srgbClr val="7030A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1235720"/>
            <a:ext cx="11561619" cy="55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32454" y="1548714"/>
            <a:ext cx="3937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/>
              <a:t>Example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1853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58" y="1225047"/>
            <a:ext cx="8809483" cy="52811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1499" y="252289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</a:rPr>
              <a:t>GetLibFunc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7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3" y="1458096"/>
            <a:ext cx="11018189" cy="52586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6699" y="680657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solidFill>
                  <a:srgbClr val="7030A0"/>
                </a:solidFill>
              </a:rPr>
              <a:t>FindSpecFileExtention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13" y="1610496"/>
            <a:ext cx="11018189" cy="52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6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6699" y="680657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</a:rPr>
              <a:t>FindSpecFileExtention_Brief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06" y="1873500"/>
            <a:ext cx="516680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90</Words>
  <Application>Microsoft Office PowerPoint</Application>
  <PresentationFormat>寬螢幕</PresentationFormat>
  <Paragraphs>18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Rex Wu</cp:lastModifiedBy>
  <cp:revision>14</cp:revision>
  <dcterms:created xsi:type="dcterms:W3CDTF">2015-02-25T19:02:47Z</dcterms:created>
  <dcterms:modified xsi:type="dcterms:W3CDTF">2020-09-09T09:32:44Z</dcterms:modified>
</cp:coreProperties>
</file>