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yehwon" userId="2230277be5930cc0" providerId="LiveId" clId="{F1C07DBC-8765-4B5B-BBEB-73AD31F9783C}"/>
    <pc:docChg chg="undo custSel addSld modSld">
      <pc:chgData name="an yehwon" userId="2230277be5930cc0" providerId="LiveId" clId="{F1C07DBC-8765-4B5B-BBEB-73AD31F9783C}" dt="2023-01-18T22:24:30.740" v="2250" actId="14100"/>
      <pc:docMkLst>
        <pc:docMk/>
      </pc:docMkLst>
      <pc:sldChg chg="addSp delSp modSp mod">
        <pc:chgData name="an yehwon" userId="2230277be5930cc0" providerId="LiveId" clId="{F1C07DBC-8765-4B5B-BBEB-73AD31F9783C}" dt="2023-01-18T21:55:00.703" v="2164" actId="20577"/>
        <pc:sldMkLst>
          <pc:docMk/>
          <pc:sldMk cId="1817889191" sldId="256"/>
        </pc:sldMkLst>
        <pc:spChg chg="add mod">
          <ac:chgData name="an yehwon" userId="2230277be5930cc0" providerId="LiveId" clId="{F1C07DBC-8765-4B5B-BBEB-73AD31F9783C}" dt="2023-01-18T21:54:18.025" v="2136" actId="207"/>
          <ac:spMkLst>
            <pc:docMk/>
            <pc:sldMk cId="1817889191" sldId="256"/>
            <ac:spMk id="2" creationId="{4FADFA23-0244-32BF-C4A8-B179C9EA4541}"/>
          </ac:spMkLst>
        </pc:spChg>
        <pc:spChg chg="add mod">
          <ac:chgData name="an yehwon" userId="2230277be5930cc0" providerId="LiveId" clId="{F1C07DBC-8765-4B5B-BBEB-73AD31F9783C}" dt="2023-01-18T21:54:15.815" v="2135" actId="207"/>
          <ac:spMkLst>
            <pc:docMk/>
            <pc:sldMk cId="1817889191" sldId="256"/>
            <ac:spMk id="3" creationId="{76824AA8-47D5-8480-B804-C30D15FDC84F}"/>
          </ac:spMkLst>
        </pc:spChg>
        <pc:spChg chg="mod">
          <ac:chgData name="an yehwon" userId="2230277be5930cc0" providerId="LiveId" clId="{F1C07DBC-8765-4B5B-BBEB-73AD31F9783C}" dt="2023-01-18T21:54:22.680" v="2141" actId="403"/>
          <ac:spMkLst>
            <pc:docMk/>
            <pc:sldMk cId="1817889191" sldId="256"/>
            <ac:spMk id="4" creationId="{AAF8ADF2-C266-E90A-CEA7-B06021BF33F5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5" creationId="{1E20FE51-9417-E5EE-7FD1-ED936D699DC0}"/>
          </ac:spMkLst>
        </pc:spChg>
        <pc:spChg chg="add mod">
          <ac:chgData name="an yehwon" userId="2230277be5930cc0" providerId="LiveId" clId="{F1C07DBC-8765-4B5B-BBEB-73AD31F9783C}" dt="2023-01-18T21:41:12.986" v="1440" actId="571"/>
          <ac:spMkLst>
            <pc:docMk/>
            <pc:sldMk cId="1817889191" sldId="256"/>
            <ac:spMk id="6" creationId="{39290E4B-3D65-6B7A-D426-69E384419EF4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7" creationId="{AC955FC8-44F2-B092-5CEF-7C0D1509616A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8" creationId="{E144BB81-0C8A-E11E-AE03-CBCF7C92DC19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9" creationId="{3370E604-295B-35EF-8FF7-780D09CC5045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10" creationId="{2D05638C-0B06-269A-ECC8-8F60F678C1B0}"/>
          </ac:spMkLst>
        </pc:spChg>
        <pc:spChg chg="add mod">
          <ac:chgData name="an yehwon" userId="2230277be5930cc0" providerId="LiveId" clId="{F1C07DBC-8765-4B5B-BBEB-73AD31F9783C}" dt="2023-01-18T21:54:08.324" v="2133" actId="1076"/>
          <ac:spMkLst>
            <pc:docMk/>
            <pc:sldMk cId="1817889191" sldId="256"/>
            <ac:spMk id="11" creationId="{44A0A697-8E18-B8FE-E35B-C8C3A763DBD6}"/>
          </ac:spMkLst>
        </pc:spChg>
        <pc:spChg chg="add mod">
          <ac:chgData name="an yehwon" userId="2230277be5930cc0" providerId="LiveId" clId="{F1C07DBC-8765-4B5B-BBEB-73AD31F9783C}" dt="2023-01-18T21:54:08.324" v="2133" actId="1076"/>
          <ac:spMkLst>
            <pc:docMk/>
            <pc:sldMk cId="1817889191" sldId="256"/>
            <ac:spMk id="12" creationId="{83FDB612-CED0-D998-76A8-B2D60C7B1EE9}"/>
          </ac:spMkLst>
        </pc:spChg>
        <pc:spChg chg="add del mod">
          <ac:chgData name="an yehwon" userId="2230277be5930cc0" providerId="LiveId" clId="{F1C07DBC-8765-4B5B-BBEB-73AD31F9783C}" dt="2023-01-18T21:48:16.602" v="1764" actId="478"/>
          <ac:spMkLst>
            <pc:docMk/>
            <pc:sldMk cId="1817889191" sldId="256"/>
            <ac:spMk id="13" creationId="{DE7ED984-E72B-DDB7-5074-580D6686E958}"/>
          </ac:spMkLst>
        </pc:spChg>
        <pc:spChg chg="add mod">
          <ac:chgData name="an yehwon" userId="2230277be5930cc0" providerId="LiveId" clId="{F1C07DBC-8765-4B5B-BBEB-73AD31F9783C}" dt="2023-01-18T21:55:00.703" v="2164" actId="20577"/>
          <ac:spMkLst>
            <pc:docMk/>
            <pc:sldMk cId="1817889191" sldId="256"/>
            <ac:spMk id="14" creationId="{318FBCA9-0036-BDF8-4627-2C79E28BA27E}"/>
          </ac:spMkLst>
        </pc:spChg>
        <pc:spChg chg="add mod">
          <ac:chgData name="an yehwon" userId="2230277be5930cc0" providerId="LiveId" clId="{F1C07DBC-8765-4B5B-BBEB-73AD31F9783C}" dt="2023-01-18T21:54:08.324" v="2133" actId="1076"/>
          <ac:spMkLst>
            <pc:docMk/>
            <pc:sldMk cId="1817889191" sldId="256"/>
            <ac:spMk id="15" creationId="{6F794AA6-1AE1-2E71-CB2C-B8B26E65FDE2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17" creationId="{92AB1F5F-C89F-6366-C256-229772402256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46" creationId="{0EC91D18-926D-6C17-9E27-DD6818FA0EA1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49" creationId="{5FCDF9A9-92D7-E890-8640-6C50A4E74D27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54" creationId="{4622C5EC-3738-65CB-B109-3AE672A32CA9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55" creationId="{A7E79315-69B4-E23B-308E-91B1A41ACCF1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56" creationId="{F488360C-7B3E-E9C2-9276-54860F5AF5B6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57" creationId="{3CE8AD5E-432E-1FAC-0216-0C1909E3FECA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63" creationId="{80C7934F-A9EF-6023-B05A-FECDA3A87D39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1024" creationId="{E5A202B2-A8A1-A5B5-A83A-EDA58A9A2579}"/>
          </ac:spMkLst>
        </pc:spChg>
        <pc:spChg chg="del">
          <ac:chgData name="an yehwon" userId="2230277be5930cc0" providerId="LiveId" clId="{F1C07DBC-8765-4B5B-BBEB-73AD31F9783C}" dt="2023-01-18T21:33:01.198" v="1" actId="478"/>
          <ac:spMkLst>
            <pc:docMk/>
            <pc:sldMk cId="1817889191" sldId="256"/>
            <ac:spMk id="1025" creationId="{A711F9B8-F844-7252-FBA0-6796AE4ECF23}"/>
          </ac:spMkLst>
        </pc:spChg>
        <pc:grpChg chg="del">
          <ac:chgData name="an yehwon" userId="2230277be5930cc0" providerId="LiveId" clId="{F1C07DBC-8765-4B5B-BBEB-73AD31F9783C}" dt="2023-01-18T21:33:01.198" v="1" actId="478"/>
          <ac:grpSpMkLst>
            <pc:docMk/>
            <pc:sldMk cId="1817889191" sldId="256"/>
            <ac:grpSpMk id="62" creationId="{D78640FA-5622-F390-502D-675C5F3DF3A2}"/>
          </ac:grpSpMkLst>
        </pc:grpChg>
        <pc:picChg chg="del">
          <ac:chgData name="an yehwon" userId="2230277be5930cc0" providerId="LiveId" clId="{F1C07DBC-8765-4B5B-BBEB-73AD31F9783C}" dt="2023-01-18T21:33:01.198" v="1" actId="478"/>
          <ac:picMkLst>
            <pc:docMk/>
            <pc:sldMk cId="1817889191" sldId="256"/>
            <ac:picMk id="48" creationId="{B5A269F9-3F8B-FACC-5871-085265B64B29}"/>
          </ac:picMkLst>
        </pc:picChg>
        <pc:picChg chg="del">
          <ac:chgData name="an yehwon" userId="2230277be5930cc0" providerId="LiveId" clId="{F1C07DBC-8765-4B5B-BBEB-73AD31F9783C}" dt="2023-01-18T21:33:01.198" v="1" actId="478"/>
          <ac:picMkLst>
            <pc:docMk/>
            <pc:sldMk cId="1817889191" sldId="256"/>
            <ac:picMk id="1026" creationId="{E3000564-CA61-D604-64F2-4D74BECB3589}"/>
          </ac:picMkLst>
        </pc:picChg>
      </pc:sldChg>
      <pc:sldChg chg="add">
        <pc:chgData name="an yehwon" userId="2230277be5930cc0" providerId="LiveId" clId="{F1C07DBC-8765-4B5B-BBEB-73AD31F9783C}" dt="2023-01-18T21:32:56.875" v="0" actId="2890"/>
        <pc:sldMkLst>
          <pc:docMk/>
          <pc:sldMk cId="2003731833" sldId="265"/>
        </pc:sldMkLst>
      </pc:sldChg>
      <pc:sldChg chg="modSp add mod">
        <pc:chgData name="an yehwon" userId="2230277be5930cc0" providerId="LiveId" clId="{F1C07DBC-8765-4B5B-BBEB-73AD31F9783C}" dt="2023-01-18T22:23:52.181" v="2227" actId="20577"/>
        <pc:sldMkLst>
          <pc:docMk/>
          <pc:sldMk cId="2211619478" sldId="266"/>
        </pc:sldMkLst>
        <pc:spChg chg="mod">
          <ac:chgData name="an yehwon" userId="2230277be5930cc0" providerId="LiveId" clId="{F1C07DBC-8765-4B5B-BBEB-73AD31F9783C}" dt="2023-01-18T22:22:33.696" v="2224" actId="20577"/>
          <ac:spMkLst>
            <pc:docMk/>
            <pc:sldMk cId="2211619478" sldId="266"/>
            <ac:spMk id="12" creationId="{83FDB612-CED0-D998-76A8-B2D60C7B1EE9}"/>
          </ac:spMkLst>
        </pc:spChg>
        <pc:spChg chg="mod">
          <ac:chgData name="an yehwon" userId="2230277be5930cc0" providerId="LiveId" clId="{F1C07DBC-8765-4B5B-BBEB-73AD31F9783C}" dt="2023-01-18T22:23:52.181" v="2227" actId="20577"/>
          <ac:spMkLst>
            <pc:docMk/>
            <pc:sldMk cId="2211619478" sldId="266"/>
            <ac:spMk id="14" creationId="{318FBCA9-0036-BDF8-4627-2C79E28BA27E}"/>
          </ac:spMkLst>
        </pc:spChg>
        <pc:spChg chg="mod">
          <ac:chgData name="an yehwon" userId="2230277be5930cc0" providerId="LiveId" clId="{F1C07DBC-8765-4B5B-BBEB-73AD31F9783C}" dt="2023-01-18T22:09:51.525" v="2222" actId="20577"/>
          <ac:spMkLst>
            <pc:docMk/>
            <pc:sldMk cId="2211619478" sldId="266"/>
            <ac:spMk id="15" creationId="{6F794AA6-1AE1-2E71-CB2C-B8B26E65FDE2}"/>
          </ac:spMkLst>
        </pc:spChg>
      </pc:sldChg>
      <pc:sldChg chg="addSp delSp modSp new mod">
        <pc:chgData name="an yehwon" userId="2230277be5930cc0" providerId="LiveId" clId="{F1C07DBC-8765-4B5B-BBEB-73AD31F9783C}" dt="2023-01-18T22:24:30.740" v="2250" actId="14100"/>
        <pc:sldMkLst>
          <pc:docMk/>
          <pc:sldMk cId="545894747" sldId="267"/>
        </pc:sldMkLst>
        <pc:spChg chg="del">
          <ac:chgData name="an yehwon" userId="2230277be5930cc0" providerId="LiveId" clId="{F1C07DBC-8765-4B5B-BBEB-73AD31F9783C}" dt="2023-01-18T22:23:59.530" v="2229" actId="478"/>
          <ac:spMkLst>
            <pc:docMk/>
            <pc:sldMk cId="545894747" sldId="267"/>
            <ac:spMk id="2" creationId="{581FAC59-DCFB-C232-B8F7-3C54908E0A8B}"/>
          </ac:spMkLst>
        </pc:spChg>
        <pc:spChg chg="del">
          <ac:chgData name="an yehwon" userId="2230277be5930cc0" providerId="LiveId" clId="{F1C07DBC-8765-4B5B-BBEB-73AD31F9783C}" dt="2023-01-18T22:24:07.458" v="2243" actId="478"/>
          <ac:spMkLst>
            <pc:docMk/>
            <pc:sldMk cId="545894747" sldId="267"/>
            <ac:spMk id="3" creationId="{A4F9C236-3BDE-1102-291A-01C4CC6F2B5D}"/>
          </ac:spMkLst>
        </pc:spChg>
        <pc:spChg chg="add mod">
          <ac:chgData name="an yehwon" userId="2230277be5930cc0" providerId="LiveId" clId="{F1C07DBC-8765-4B5B-BBEB-73AD31F9783C}" dt="2023-01-18T22:24:26.962" v="2248" actId="1076"/>
          <ac:spMkLst>
            <pc:docMk/>
            <pc:sldMk cId="545894747" sldId="267"/>
            <ac:spMk id="4" creationId="{80DD5247-1962-EC04-FA59-38F79EE8F4E9}"/>
          </ac:spMkLst>
        </pc:spChg>
        <pc:picChg chg="add mod">
          <ac:chgData name="an yehwon" userId="2230277be5930cc0" providerId="LiveId" clId="{F1C07DBC-8765-4B5B-BBEB-73AD31F9783C}" dt="2023-01-18T22:24:30.740" v="2250" actId="14100"/>
          <ac:picMkLst>
            <pc:docMk/>
            <pc:sldMk cId="545894747" sldId="267"/>
            <ac:picMk id="6" creationId="{0078CE89-8351-F500-6D54-F7705A9F76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4CBE-4747-5538-6C79-B92E5224C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093350-DBEF-24E3-07CC-99E49777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B4A72-71CD-C436-16FF-1B4D11ED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8FA3-03C0-65F4-6705-D373D865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4E42-547E-A30E-5AA8-E0752FA4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6D0A7-F4A5-7890-E078-C6855DE4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21736-0CC6-CFAC-FD42-0994BE8E9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B7B9D-A122-7A04-2E2F-F9351424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76A49-AF33-6335-71F3-F8FBA599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F0897-79DE-3803-BB86-8253ABC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0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F3C8-A2D8-1ECE-EF07-7E84E9D5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804B3-015C-298D-2CE5-81873DBE3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C772E-0923-6489-865A-7F9E8500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54D4A-B489-8933-21FB-F650397B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370F3-C9C0-B7CF-C2A3-D2C324EB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C57CF-DB54-7B54-96EE-37F1C1DF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9B94E-C68C-70B8-E63C-86C541C3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BBBE7-822C-EE37-AD59-A4787F7A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CCC4E-92FE-6EF9-C9D7-2CBDBAE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6304F-BAEA-D609-48B5-74BF930E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5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D97E-3257-F1C0-B39E-4AAC7025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B3F6C-E4D4-ECDE-D4D3-4B0A476B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49400-171C-E442-27DA-2BC47F6E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2259D-581A-DF07-BCDE-82A25062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9055-5158-E66E-03DE-B445FDD7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D35FF-9EA5-A7A8-D69D-D0A48039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A1F0C-3A74-05CE-182A-A984C07CF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EAACE-AA20-75E3-6D05-1B7684E77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61825-121E-26CD-727F-AA932FA7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25FD6-24A9-9EF6-A13F-0CC31376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0590D-8E31-BD8D-928B-152E714C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AC2CD-7A9A-B118-FE13-904B25B0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55BB4-9113-BA38-4CE5-2AB4967D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C64A7-FB5A-E51D-7939-D80E4B6B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AC18B-517C-A224-F32B-2ADDD5C02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FD516-7D16-32F8-1874-D2B5C355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366CB-AE40-4BE8-F0B6-43631713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E8B8A-93B4-7BBD-DD3D-93CABE69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8EA72-1BB2-5520-97B6-3D8A6739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3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EB780-5AD5-73CD-E748-8ED06164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D2589-E8C1-5FCB-E944-112F091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0D788-A5DD-9B86-AF72-D4CE08B9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591B7-1760-640F-4CFD-85B29F67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8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61D149-097A-DB96-6342-85C7266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60939-473B-BC58-FE52-D7EF209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780583-4088-10F7-EF83-A1F86E8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0E49-5F93-3620-33D4-F63466DF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976B2-37D0-A7B3-168A-16C111DF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5EF3-EB73-AACD-E4E9-722C0AFB2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F7E65-AB70-DAB4-DE9D-33349BCD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52AFB-EC8E-6E67-8B8D-48FA9224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EA5A9-C085-7BDB-4986-BAAEFBA7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9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59BBF-08F9-EB04-381A-1B8A8787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A14A3-7546-7E39-A0CF-0B9FA1E8C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EAEF1-14EE-1A6E-5A40-485FF07A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49598-307B-BEC2-7E3C-53F0AFF6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1F89D-0BD2-F547-0734-68680A70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DC727-556D-131F-6541-075566FC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56C5C-F3FB-F82B-E54C-5BE93E83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A8D87-77E7-7752-6B19-3C552D7E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289FB-F249-7918-4A33-998786CBC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D7C8-8F97-4317-8D15-81CD5906F47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713B8-E464-105A-D7C8-9A88AB19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8B086-5569-1730-5E59-625DFEF09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A9BB-14C8-470F-9939-4243E2C4A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8ADF2-C266-E90A-CEA7-B06021BF33F5}"/>
              </a:ext>
            </a:extLst>
          </p:cNvPr>
          <p:cNvSpPr txBox="1"/>
          <p:nvPr/>
        </p:nvSpPr>
        <p:spPr>
          <a:xfrm>
            <a:off x="374073" y="384750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CheeseRunners</a:t>
            </a:r>
            <a:endParaRPr lang="ko-KR" altLang="en-US" sz="3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DFA23-0244-32BF-C4A8-B179C9EA4541}"/>
              </a:ext>
            </a:extLst>
          </p:cNvPr>
          <p:cNvSpPr txBox="1"/>
          <p:nvPr/>
        </p:nvSpPr>
        <p:spPr>
          <a:xfrm>
            <a:off x="374073" y="1206737"/>
            <a:ext cx="10444348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목적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하나의 목적지를 설정하여 서로 다른 위치에 있는 참가자들이 그 목적지까지 이동하고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최종적으로 누군가가 먼저 목적지에 도착하면 승리하는 게임을 구현한다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참여자들은 실시간으로 서로의 위치를 공유한다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24AA8-47D5-8480-B804-C30D15FDC84F}"/>
              </a:ext>
            </a:extLst>
          </p:cNvPr>
          <p:cNvSpPr txBox="1"/>
          <p:nvPr/>
        </p:nvSpPr>
        <p:spPr>
          <a:xfrm>
            <a:off x="374073" y="2501969"/>
            <a:ext cx="10444348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가상 시나리오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모임을 하는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명의 젊은 친구들이 있다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 친구들은 항상 약속 시간과 약속 장소를 정해놓아도 제각각 도착해 서로에게 불만 아닌 불만이 쌓인 상태이다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어느날 그들은 약속을 지킬 방법을 궁리하다 약속 장소까지 일찍 도착하면 승리하는 게임을 하면 어떨까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생각을 하게 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그런 목적에 맞게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CheeseRunners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어플리케이션을 사용한다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0A697-8E18-B8FE-E35B-C8C3A763DBD6}"/>
              </a:ext>
            </a:extLst>
          </p:cNvPr>
          <p:cNvSpPr txBox="1"/>
          <p:nvPr/>
        </p:nvSpPr>
        <p:spPr>
          <a:xfrm>
            <a:off x="374073" y="4052075"/>
            <a:ext cx="2464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기술 스택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Monitering Application: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Android OS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Application SDK: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Flutter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IDE: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Code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DB612-CED0-D998-76A8-B2D60C7B1EE9}"/>
              </a:ext>
            </a:extLst>
          </p:cNvPr>
          <p:cNvSpPr txBox="1"/>
          <p:nvPr/>
        </p:nvSpPr>
        <p:spPr>
          <a:xfrm>
            <a:off x="2818411" y="4052074"/>
            <a:ext cx="2464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Server(WAS):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Ubuntu 20.04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Tomcat 8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(On Amazon EC2)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DataBase: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MySQL 8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FBCA9-0036-BDF8-4627-2C79E28BA27E}"/>
              </a:ext>
            </a:extLst>
          </p:cNvPr>
          <p:cNvSpPr txBox="1"/>
          <p:nvPr/>
        </p:nvSpPr>
        <p:spPr>
          <a:xfrm>
            <a:off x="8225642" y="4052074"/>
            <a:ext cx="2464130" cy="170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개발 역할분담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HY견고딕" panose="02030600000101010101" pitchFamily="18" charset="-127"/>
                <a:ea typeface="HY견고딕" panose="02030600000101010101" pitchFamily="18" charset="-127"/>
              </a:rPr>
              <a:t>안예원</a:t>
            </a:r>
            <a:r>
              <a:rPr lang="en-US" altLang="ko-KR" sz="1100">
                <a:latin typeface="HY견고딕" panose="02030600000101010101" pitchFamily="18" charset="-127"/>
                <a:ea typeface="HY견고딕" panose="02030600000101010101" pitchFamily="18" charset="-127"/>
              </a:rPr>
              <a:t>: Android App, Project Management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HY견고딕" panose="02030600000101010101" pitchFamily="18" charset="-127"/>
                <a:ea typeface="HY견고딕" panose="02030600000101010101" pitchFamily="18" charset="-127"/>
              </a:rPr>
              <a:t>조승빈</a:t>
            </a:r>
            <a:r>
              <a:rPr lang="en-US" altLang="ko-KR" sz="1100">
                <a:latin typeface="HY견고딕" panose="02030600000101010101" pitchFamily="18" charset="-127"/>
                <a:ea typeface="HY견고딕" panose="02030600000101010101" pitchFamily="18" charset="-127"/>
              </a:rPr>
              <a:t>: Backend Application, Server, DataBase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94AA6-1AE1-2E71-CB2C-B8B26E65FDE2}"/>
              </a:ext>
            </a:extLst>
          </p:cNvPr>
          <p:cNvSpPr txBox="1"/>
          <p:nvPr/>
        </p:nvSpPr>
        <p:spPr>
          <a:xfrm>
            <a:off x="4715494" y="4011037"/>
            <a:ext cx="24641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Server-Application Interface: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Restful API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Back-end Framework: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Spring Boot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IDE: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IntelliJ IDEA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88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상세 명세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EC52047-D4FD-3EC0-CC40-29D6EC5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89098"/>
              </p:ext>
            </p:extLst>
          </p:nvPr>
        </p:nvGraphicFramePr>
        <p:xfrm>
          <a:off x="346666" y="1200928"/>
          <a:ext cx="6458884" cy="63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408">
                  <a:extLst>
                    <a:ext uri="{9D8B030D-6E8A-4147-A177-3AD203B41FA5}">
                      <a16:colId xmlns:a16="http://schemas.microsoft.com/office/drawing/2014/main" val="3901196863"/>
                    </a:ext>
                  </a:extLst>
                </a:gridCol>
                <a:gridCol w="1269331">
                  <a:extLst>
                    <a:ext uri="{9D8B030D-6E8A-4147-A177-3AD203B41FA5}">
                      <a16:colId xmlns:a16="http://schemas.microsoft.com/office/drawing/2014/main" val="109733499"/>
                    </a:ext>
                  </a:extLst>
                </a:gridCol>
                <a:gridCol w="2369424">
                  <a:extLst>
                    <a:ext uri="{9D8B030D-6E8A-4147-A177-3AD203B41FA5}">
                      <a16:colId xmlns:a16="http://schemas.microsoft.com/office/drawing/2014/main" val="3217636384"/>
                    </a:ext>
                  </a:extLst>
                </a:gridCol>
                <a:gridCol w="1614721">
                  <a:extLst>
                    <a:ext uri="{9D8B030D-6E8A-4147-A177-3AD203B41FA5}">
                      <a16:colId xmlns:a16="http://schemas.microsoft.com/office/drawing/2014/main" val="2063654176"/>
                    </a:ext>
                  </a:extLst>
                </a:gridCol>
              </a:tblGrid>
              <a:tr h="21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Method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URI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72829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PUT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/location/updateLocation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위치 전송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2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4EC1F8-2FA5-57FC-B081-44CD7A0D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83744"/>
              </p:ext>
            </p:extLst>
          </p:nvPr>
        </p:nvGraphicFramePr>
        <p:xfrm>
          <a:off x="346666" y="2291462"/>
          <a:ext cx="7334296" cy="1479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942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197206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mazeId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참가할 게임의 고유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4303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플레이어의 고유 시리얼을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  <a:tr h="280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playerLatitude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플레이어의 첫 위도를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21623"/>
                  </a:ext>
                </a:extLst>
              </a:tr>
              <a:tr h="344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playerLongitude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첫 경도를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678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D79334-DDC9-E82A-8B02-8657CA42C818}"/>
              </a:ext>
            </a:extLst>
          </p:cNvPr>
          <p:cNvSpPr txBox="1"/>
          <p:nvPr/>
        </p:nvSpPr>
        <p:spPr>
          <a:xfrm>
            <a:off x="346666" y="19233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요청인자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95ED0C4-979B-E096-211A-F3CE8C8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38158"/>
              </p:ext>
            </p:extLst>
          </p:nvPr>
        </p:nvGraphicFramePr>
        <p:xfrm>
          <a:off x="346666" y="4230073"/>
          <a:ext cx="7334296" cy="52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00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309348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2699D8-CF07-2B0E-7F3A-DAF438D8C620}"/>
              </a:ext>
            </a:extLst>
          </p:cNvPr>
          <p:cNvSpPr txBox="1"/>
          <p:nvPr/>
        </p:nvSpPr>
        <p:spPr>
          <a:xfrm>
            <a:off x="346666" y="38619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출력값</a:t>
            </a:r>
          </a:p>
        </p:txBody>
      </p:sp>
    </p:spTree>
    <p:extLst>
      <p:ext uri="{BB962C8B-B14F-4D97-AF65-F5344CB8AC3E}">
        <p14:creationId xmlns:p14="http://schemas.microsoft.com/office/powerpoint/2010/main" val="144003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상세 명세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EC52047-D4FD-3EC0-CC40-29D6EC5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94721"/>
              </p:ext>
            </p:extLst>
          </p:nvPr>
        </p:nvGraphicFramePr>
        <p:xfrm>
          <a:off x="346666" y="1200928"/>
          <a:ext cx="645888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408">
                  <a:extLst>
                    <a:ext uri="{9D8B030D-6E8A-4147-A177-3AD203B41FA5}">
                      <a16:colId xmlns:a16="http://schemas.microsoft.com/office/drawing/2014/main" val="3901196863"/>
                    </a:ext>
                  </a:extLst>
                </a:gridCol>
                <a:gridCol w="1269331">
                  <a:extLst>
                    <a:ext uri="{9D8B030D-6E8A-4147-A177-3AD203B41FA5}">
                      <a16:colId xmlns:a16="http://schemas.microsoft.com/office/drawing/2014/main" val="109733499"/>
                    </a:ext>
                  </a:extLst>
                </a:gridCol>
                <a:gridCol w="2369424">
                  <a:extLst>
                    <a:ext uri="{9D8B030D-6E8A-4147-A177-3AD203B41FA5}">
                      <a16:colId xmlns:a16="http://schemas.microsoft.com/office/drawing/2014/main" val="3217636384"/>
                    </a:ext>
                  </a:extLst>
                </a:gridCol>
                <a:gridCol w="1614721">
                  <a:extLst>
                    <a:ext uri="{9D8B030D-6E8A-4147-A177-3AD203B41FA5}">
                      <a16:colId xmlns:a16="http://schemas.microsoft.com/office/drawing/2014/main" val="2063654176"/>
                    </a:ext>
                  </a:extLst>
                </a:gridCol>
              </a:tblGrid>
              <a:tr h="21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Method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URI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72829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GET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/location/getLocation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전체 플레이어 위치 조회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2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4EC1F8-2FA5-57FC-B081-44CD7A0D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51615"/>
              </p:ext>
            </p:extLst>
          </p:nvPr>
        </p:nvGraphicFramePr>
        <p:xfrm>
          <a:off x="346666" y="2370431"/>
          <a:ext cx="7334296" cy="569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942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197206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mazeId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위치 정보를 출력할 게임의 고유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D79334-DDC9-E82A-8B02-8657CA42C818}"/>
              </a:ext>
            </a:extLst>
          </p:cNvPr>
          <p:cNvSpPr txBox="1"/>
          <p:nvPr/>
        </p:nvSpPr>
        <p:spPr>
          <a:xfrm>
            <a:off x="368636" y="19824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요청인자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95ED0C4-979B-E096-211A-F3CE8C8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63302"/>
              </p:ext>
            </p:extLst>
          </p:nvPr>
        </p:nvGraphicFramePr>
        <p:xfrm>
          <a:off x="346666" y="3438481"/>
          <a:ext cx="7334296" cy="131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00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309348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playerName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전체 플레이어의 닉네임을 받습니다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18590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전체 플레이어의 고유 시리얼을 받습니다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playerLatitude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전체 플레이어의 위도를 받습니다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54980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playerLongitude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전체 플레이어의 경도를 받습니다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762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2699D8-CF07-2B0E-7F3A-DAF438D8C620}"/>
              </a:ext>
            </a:extLst>
          </p:cNvPr>
          <p:cNvSpPr txBox="1"/>
          <p:nvPr/>
        </p:nvSpPr>
        <p:spPr>
          <a:xfrm>
            <a:off x="346666" y="30505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출력값</a:t>
            </a:r>
          </a:p>
        </p:txBody>
      </p:sp>
    </p:spTree>
    <p:extLst>
      <p:ext uri="{BB962C8B-B14F-4D97-AF65-F5344CB8AC3E}">
        <p14:creationId xmlns:p14="http://schemas.microsoft.com/office/powerpoint/2010/main" val="123043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상세 명세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EC52047-D4FD-3EC0-CC40-29D6EC5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30099"/>
              </p:ext>
            </p:extLst>
          </p:nvPr>
        </p:nvGraphicFramePr>
        <p:xfrm>
          <a:off x="346666" y="1200928"/>
          <a:ext cx="645888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408">
                  <a:extLst>
                    <a:ext uri="{9D8B030D-6E8A-4147-A177-3AD203B41FA5}">
                      <a16:colId xmlns:a16="http://schemas.microsoft.com/office/drawing/2014/main" val="3901196863"/>
                    </a:ext>
                  </a:extLst>
                </a:gridCol>
                <a:gridCol w="1269331">
                  <a:extLst>
                    <a:ext uri="{9D8B030D-6E8A-4147-A177-3AD203B41FA5}">
                      <a16:colId xmlns:a16="http://schemas.microsoft.com/office/drawing/2014/main" val="109733499"/>
                    </a:ext>
                  </a:extLst>
                </a:gridCol>
                <a:gridCol w="2369424">
                  <a:extLst>
                    <a:ext uri="{9D8B030D-6E8A-4147-A177-3AD203B41FA5}">
                      <a16:colId xmlns:a16="http://schemas.microsoft.com/office/drawing/2014/main" val="3217636384"/>
                    </a:ext>
                  </a:extLst>
                </a:gridCol>
                <a:gridCol w="1614721">
                  <a:extLst>
                    <a:ext uri="{9D8B030D-6E8A-4147-A177-3AD203B41FA5}">
                      <a16:colId xmlns:a16="http://schemas.microsoft.com/office/drawing/2014/main" val="2063654176"/>
                    </a:ext>
                  </a:extLst>
                </a:gridCol>
              </a:tblGrid>
              <a:tr h="21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Method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URI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72829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GET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/maze/checkMaze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도착 여부 확인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2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4EC1F8-2FA5-57FC-B081-44CD7A0D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20645"/>
              </p:ext>
            </p:extLst>
          </p:nvPr>
        </p:nvGraphicFramePr>
        <p:xfrm>
          <a:off x="346666" y="2372762"/>
          <a:ext cx="7334296" cy="569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942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197206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mazeId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종료 정보를 출력할 게임의 고유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D79334-DDC9-E82A-8B02-8657CA42C818}"/>
              </a:ext>
            </a:extLst>
          </p:cNvPr>
          <p:cNvSpPr txBox="1"/>
          <p:nvPr/>
        </p:nvSpPr>
        <p:spPr>
          <a:xfrm>
            <a:off x="322051" y="19871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요청인자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95ED0C4-979B-E096-211A-F3CE8C8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25943"/>
              </p:ext>
            </p:extLst>
          </p:nvPr>
        </p:nvGraphicFramePr>
        <p:xfrm>
          <a:off x="346666" y="3583569"/>
          <a:ext cx="7334296" cy="1196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00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309348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isOvered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Boolean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참가한 플레이어가 도착하여 게임이 종료되었는지 여부를 확인합니다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playerName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도착한 플레이어의 닉네임을 받습니다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(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없으면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null)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26081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도착한 플레이어의 고유 시리얼을 받습니다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(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없으면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null)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51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2699D8-CF07-2B0E-7F3A-DAF438D8C620}"/>
              </a:ext>
            </a:extLst>
          </p:cNvPr>
          <p:cNvSpPr txBox="1"/>
          <p:nvPr/>
        </p:nvSpPr>
        <p:spPr>
          <a:xfrm>
            <a:off x="346666" y="31979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출력값</a:t>
            </a:r>
          </a:p>
        </p:txBody>
      </p:sp>
    </p:spTree>
    <p:extLst>
      <p:ext uri="{BB962C8B-B14F-4D97-AF65-F5344CB8AC3E}">
        <p14:creationId xmlns:p14="http://schemas.microsoft.com/office/powerpoint/2010/main" val="6398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8ADF2-C266-E90A-CEA7-B06021BF33F5}"/>
              </a:ext>
            </a:extLst>
          </p:cNvPr>
          <p:cNvSpPr txBox="1"/>
          <p:nvPr/>
        </p:nvSpPr>
        <p:spPr>
          <a:xfrm>
            <a:off x="374073" y="384750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CheeseRunners</a:t>
            </a:r>
            <a:endParaRPr lang="ko-KR" altLang="en-US" sz="3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DFA23-0244-32BF-C4A8-B179C9EA4541}"/>
              </a:ext>
            </a:extLst>
          </p:cNvPr>
          <p:cNvSpPr txBox="1"/>
          <p:nvPr/>
        </p:nvSpPr>
        <p:spPr>
          <a:xfrm>
            <a:off x="374073" y="1206737"/>
            <a:ext cx="10444348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목적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하나의 목적지를 설정하여 서로 다른 위치에 있는 참가자들이 그 목적지까지 이동하고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최종적으로 누군가가 먼저 목적지에 도착하면 승리하는 게임을 구현한다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참여자들은 실시간으로 서로의 위치를 공유한다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24AA8-47D5-8480-B804-C30D15FDC84F}"/>
              </a:ext>
            </a:extLst>
          </p:cNvPr>
          <p:cNvSpPr txBox="1"/>
          <p:nvPr/>
        </p:nvSpPr>
        <p:spPr>
          <a:xfrm>
            <a:off x="374073" y="2501969"/>
            <a:ext cx="10444348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가상 시나리오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모임을 하는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명의 젊은 친구들이 있다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 친구들은 항상 약속 시간과 약속 장소를 정해놓아도 제각각 도착해 서로에게 불만 아닌 불만이 쌓인 상태이다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어느날 그들은 약속을 지킬 방법을 궁리하다 약속 장소까지 일찍 도착하면 승리하는 게임을 하면 어떨까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생각을 하게 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그런 목적에 맞게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CheeseRunners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어플리케이션을 사용한다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0A697-8E18-B8FE-E35B-C8C3A763DBD6}"/>
              </a:ext>
            </a:extLst>
          </p:cNvPr>
          <p:cNvSpPr txBox="1"/>
          <p:nvPr/>
        </p:nvSpPr>
        <p:spPr>
          <a:xfrm>
            <a:off x="374073" y="4052075"/>
            <a:ext cx="2464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기술 스택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Monitering Application: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Android OS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Application SDK: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Flutter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IDE: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Code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DB612-CED0-D998-76A8-B2D60C7B1EE9}"/>
              </a:ext>
            </a:extLst>
          </p:cNvPr>
          <p:cNvSpPr txBox="1"/>
          <p:nvPr/>
        </p:nvSpPr>
        <p:spPr>
          <a:xfrm>
            <a:off x="2818411" y="4052074"/>
            <a:ext cx="2464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Server(WAS):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Ubuntu 20.04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Tomcat 8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(On Amazon EC2)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DataBase: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MySQL 8.0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FBCA9-0036-BDF8-4627-2C79E28BA27E}"/>
              </a:ext>
            </a:extLst>
          </p:cNvPr>
          <p:cNvSpPr txBox="1"/>
          <p:nvPr/>
        </p:nvSpPr>
        <p:spPr>
          <a:xfrm>
            <a:off x="8225642" y="4052074"/>
            <a:ext cx="2464130" cy="170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역할분담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HY견고딕" panose="02030600000101010101" pitchFamily="18" charset="-127"/>
                <a:ea typeface="HY견고딕" panose="02030600000101010101" pitchFamily="18" charset="-127"/>
              </a:rPr>
              <a:t>안예원</a:t>
            </a:r>
            <a:r>
              <a:rPr lang="en-US" altLang="ko-KR" sz="1100">
                <a:latin typeface="HY견고딕" panose="02030600000101010101" pitchFamily="18" charset="-127"/>
                <a:ea typeface="HY견고딕" panose="02030600000101010101" pitchFamily="18" charset="-127"/>
              </a:rPr>
              <a:t>: Android App, Project Management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HY견고딕" panose="02030600000101010101" pitchFamily="18" charset="-127"/>
                <a:ea typeface="HY견고딕" panose="02030600000101010101" pitchFamily="18" charset="-127"/>
              </a:rPr>
              <a:t>조승빈</a:t>
            </a:r>
            <a:r>
              <a:rPr lang="en-US" altLang="ko-KR" sz="1100">
                <a:latin typeface="HY견고딕" panose="02030600000101010101" pitchFamily="18" charset="-127"/>
                <a:ea typeface="HY견고딕" panose="02030600000101010101" pitchFamily="18" charset="-127"/>
              </a:rPr>
              <a:t>: Backend Application, Server, DataBase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94AA6-1AE1-2E71-CB2C-B8B26E65FDE2}"/>
              </a:ext>
            </a:extLst>
          </p:cNvPr>
          <p:cNvSpPr txBox="1"/>
          <p:nvPr/>
        </p:nvSpPr>
        <p:spPr>
          <a:xfrm>
            <a:off x="4715494" y="4011037"/>
            <a:ext cx="24641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Server-Application Interface: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Restful API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Back-end Framework: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Spring Boot 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(Managed By Gradle)</a:t>
            </a:r>
          </a:p>
          <a:p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IDE:</a:t>
            </a:r>
          </a:p>
          <a:p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IntelliJ IDEA</a:t>
            </a:r>
          </a:p>
        </p:txBody>
      </p:sp>
    </p:spTree>
    <p:extLst>
      <p:ext uri="{BB962C8B-B14F-4D97-AF65-F5344CB8AC3E}">
        <p14:creationId xmlns:p14="http://schemas.microsoft.com/office/powerpoint/2010/main" val="221161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D5247-1962-EC04-FA59-38F79EE8F4E9}"/>
              </a:ext>
            </a:extLst>
          </p:cNvPr>
          <p:cNvSpPr txBox="1"/>
          <p:nvPr/>
        </p:nvSpPr>
        <p:spPr>
          <a:xfrm>
            <a:off x="777834" y="461939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Gantt Chart</a:t>
            </a:r>
            <a:endParaRPr lang="ko-KR" altLang="en-US" sz="3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8CE89-8351-F500-6D54-F7705A9F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7" y="1181593"/>
            <a:ext cx="10639451" cy="49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8ADF2-C266-E90A-CEA7-B06021BF33F5}"/>
              </a:ext>
            </a:extLst>
          </p:cNvPr>
          <p:cNvSpPr txBox="1"/>
          <p:nvPr/>
        </p:nvSpPr>
        <p:spPr>
          <a:xfrm>
            <a:off x="374073" y="38475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디자인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플로우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AB1F5F-C89F-6366-C256-229772402256}"/>
              </a:ext>
            </a:extLst>
          </p:cNvPr>
          <p:cNvSpPr/>
          <p:nvPr/>
        </p:nvSpPr>
        <p:spPr>
          <a:xfrm>
            <a:off x="4418079" y="813461"/>
            <a:ext cx="2879766" cy="5094514"/>
          </a:xfrm>
          <a:prstGeom prst="roundRect">
            <a:avLst>
              <a:gd name="adj" fmla="val 42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순위표</a:t>
            </a:r>
            <a:endParaRPr lang="en-US" altLang="ko-KR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선두에 있습니다</a:t>
            </a:r>
            <a:r>
              <a:rPr lang="en-US" altLang="ko-KR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en-US" altLang="ko-KR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C: 800m (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시간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B: 2km (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시간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D: 2.2km(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시간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23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A: 3km (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시간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OpenAPI] Tmap 지도 api - 메모 블로그">
            <a:extLst>
              <a:ext uri="{FF2B5EF4-FFF2-40B4-BE49-F238E27FC236}">
                <a16:creationId xmlns:a16="http://schemas.microsoft.com/office/drawing/2014/main" id="{E3000564-CA61-D604-64F2-4D74BECB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04" y="1068781"/>
            <a:ext cx="2717115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C955FC8-44F2-B092-5CEF-7C0D1509616A}"/>
              </a:ext>
            </a:extLst>
          </p:cNvPr>
          <p:cNvSpPr/>
          <p:nvPr/>
        </p:nvSpPr>
        <p:spPr>
          <a:xfrm>
            <a:off x="5236603" y="1211933"/>
            <a:ext cx="106532" cy="1065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44BB81-0C8A-E11E-AE03-CBCF7C92DC19}"/>
              </a:ext>
            </a:extLst>
          </p:cNvPr>
          <p:cNvSpPr/>
          <p:nvPr/>
        </p:nvSpPr>
        <p:spPr>
          <a:xfrm>
            <a:off x="5423034" y="3232712"/>
            <a:ext cx="106532" cy="10653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D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70E604-295B-35EF-8FF7-780D09CC5045}"/>
              </a:ext>
            </a:extLst>
          </p:cNvPr>
          <p:cNvSpPr/>
          <p:nvPr/>
        </p:nvSpPr>
        <p:spPr>
          <a:xfrm>
            <a:off x="6333752" y="2595192"/>
            <a:ext cx="106532" cy="10653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05638C-0B06-269A-ECC8-8F60F678C1B0}"/>
              </a:ext>
            </a:extLst>
          </p:cNvPr>
          <p:cNvSpPr/>
          <p:nvPr/>
        </p:nvSpPr>
        <p:spPr>
          <a:xfrm>
            <a:off x="6095518" y="1568149"/>
            <a:ext cx="106532" cy="10653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1E20FE51-9417-E5EE-7FD1-ED936D699DC0}"/>
              </a:ext>
            </a:extLst>
          </p:cNvPr>
          <p:cNvSpPr/>
          <p:nvPr/>
        </p:nvSpPr>
        <p:spPr>
          <a:xfrm>
            <a:off x="5736448" y="2022575"/>
            <a:ext cx="243026" cy="249685"/>
          </a:xfrm>
          <a:prstGeom prst="wedgeEllipseCallout">
            <a:avLst>
              <a:gd name="adj1" fmla="val -1655"/>
              <a:gd name="adj2" fmla="val 625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도착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8640FA-5622-F390-502D-675C5F3DF3A2}"/>
              </a:ext>
            </a:extLst>
          </p:cNvPr>
          <p:cNvGrpSpPr/>
          <p:nvPr/>
        </p:nvGrpSpPr>
        <p:grpSpPr>
          <a:xfrm>
            <a:off x="1220098" y="813461"/>
            <a:ext cx="2879766" cy="5094514"/>
            <a:chOff x="561288" y="813461"/>
            <a:chExt cx="2879766" cy="509451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E2DC428-E512-18D0-FBC4-97D563EC0243}"/>
                </a:ext>
              </a:extLst>
            </p:cNvPr>
            <p:cNvSpPr/>
            <p:nvPr/>
          </p:nvSpPr>
          <p:spPr>
            <a:xfrm>
              <a:off x="561288" y="813461"/>
              <a:ext cx="2879766" cy="5094514"/>
            </a:xfrm>
            <a:prstGeom prst="roundRect">
              <a:avLst>
                <a:gd name="adj" fmla="val 42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커서를 움직여 목표지점을 </a:t>
              </a:r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설정해주세요</a:t>
              </a:r>
              <a:endParaRPr lang="en-US" altLang="ko-KR" sz="11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</a:t>
              </a:r>
              <a:endParaRPr lang="en-US" altLang="ko-KR" sz="11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D777BAB-A8E5-DD6C-A03E-6ED405569CEA}"/>
                </a:ext>
              </a:extLst>
            </p:cNvPr>
            <p:cNvGrpSpPr/>
            <p:nvPr/>
          </p:nvGrpSpPr>
          <p:grpSpPr>
            <a:xfrm>
              <a:off x="642613" y="1068781"/>
              <a:ext cx="2717115" cy="2743199"/>
              <a:chOff x="475013" y="1211284"/>
              <a:chExt cx="4846111" cy="4892634"/>
            </a:xfrm>
          </p:grpSpPr>
          <p:pic>
            <p:nvPicPr>
              <p:cNvPr id="34" name="Picture 2" descr="OpenAPI] Tmap 지도 api - 메모 블로그">
                <a:extLst>
                  <a:ext uri="{FF2B5EF4-FFF2-40B4-BE49-F238E27FC236}">
                    <a16:creationId xmlns:a16="http://schemas.microsoft.com/office/drawing/2014/main" id="{D869FC5B-9F74-1063-4286-3A425942FD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013" y="1211284"/>
                <a:ext cx="4846111" cy="4892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20D92BC-4729-2F12-99AE-2F297243E794}"/>
                  </a:ext>
                </a:extLst>
              </p:cNvPr>
              <p:cNvSpPr/>
              <p:nvPr/>
            </p:nvSpPr>
            <p:spPr>
              <a:xfrm>
                <a:off x="1789845" y="1466603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37839B4-6204-AFA2-F3C5-D59F6A401393}"/>
                  </a:ext>
                </a:extLst>
              </p:cNvPr>
              <p:cNvSpPr/>
              <p:nvPr/>
            </p:nvSpPr>
            <p:spPr>
              <a:xfrm>
                <a:off x="2122354" y="5070764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6FC3AA8-72A9-A59E-12D2-10C97364F91F}"/>
                  </a:ext>
                </a:extLst>
              </p:cNvPr>
              <p:cNvSpPr/>
              <p:nvPr/>
            </p:nvSpPr>
            <p:spPr>
              <a:xfrm>
                <a:off x="3746665" y="3933715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D38D4BD-A997-F0C0-0360-8C05278B15AF}"/>
                  </a:ext>
                </a:extLst>
              </p:cNvPr>
              <p:cNvSpPr/>
              <p:nvPr/>
            </p:nvSpPr>
            <p:spPr>
              <a:xfrm>
                <a:off x="3321762" y="2101932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3" name="말풍선: 타원형 42">
                <a:extLst>
                  <a:ext uri="{FF2B5EF4-FFF2-40B4-BE49-F238E27FC236}">
                    <a16:creationId xmlns:a16="http://schemas.microsoft.com/office/drawing/2014/main" id="{D3EFA066-278D-35F8-9695-30486CBEA6B5}"/>
                  </a:ext>
                </a:extLst>
              </p:cNvPr>
              <p:cNvSpPr/>
              <p:nvPr/>
            </p:nvSpPr>
            <p:spPr>
              <a:xfrm>
                <a:off x="2681343" y="2912423"/>
                <a:ext cx="433449" cy="445325"/>
              </a:xfrm>
              <a:prstGeom prst="wedgeEllipseCallout">
                <a:avLst>
                  <a:gd name="adj1" fmla="val -1655"/>
                  <a:gd name="adj2" fmla="val 6250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도착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293F1-D708-B902-75F6-00330985B112}"/>
                </a:ext>
              </a:extLst>
            </p:cNvPr>
            <p:cNvSpPr/>
            <p:nvPr/>
          </p:nvSpPr>
          <p:spPr>
            <a:xfrm>
              <a:off x="962360" y="5213268"/>
              <a:ext cx="2030680" cy="49282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시작하기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EC91D18-926D-6C17-9E27-DD6818FA0EA1}"/>
              </a:ext>
            </a:extLst>
          </p:cNvPr>
          <p:cNvSpPr/>
          <p:nvPr/>
        </p:nvSpPr>
        <p:spPr>
          <a:xfrm>
            <a:off x="7635549" y="813461"/>
            <a:ext cx="2879766" cy="5094514"/>
          </a:xfrm>
          <a:prstGeom prst="roundRect">
            <a:avLst>
              <a:gd name="adj" fmla="val 42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en-US" altLang="ko-KR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님이 승리했습니다</a:t>
            </a:r>
            <a:r>
              <a:rPr lang="en-US" altLang="ko-KR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algn="ctr"/>
            <a:endParaRPr lang="en-US" altLang="ko-KR" sz="16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보상</a:t>
            </a:r>
            <a:endParaRPr lang="en-US" altLang="ko-KR" sz="16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20000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</a:t>
            </a:r>
            <a:endParaRPr lang="en-US" altLang="ko-KR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8" name="Picture 2" descr="OpenAPI] Tmap 지도 api - 메모 블로그">
            <a:extLst>
              <a:ext uri="{FF2B5EF4-FFF2-40B4-BE49-F238E27FC236}">
                <a16:creationId xmlns:a16="http://schemas.microsoft.com/office/drawing/2014/main" id="{B5A269F9-3F8B-FACC-5871-085265B6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74" y="1068781"/>
            <a:ext cx="2717115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FCDF9A9-92D7-E890-8640-6C50A4E74D27}"/>
              </a:ext>
            </a:extLst>
          </p:cNvPr>
          <p:cNvSpPr/>
          <p:nvPr/>
        </p:nvSpPr>
        <p:spPr>
          <a:xfrm>
            <a:off x="8599092" y="1606434"/>
            <a:ext cx="106532" cy="1065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622C5EC-3738-65CB-B109-3AE672A32CA9}"/>
              </a:ext>
            </a:extLst>
          </p:cNvPr>
          <p:cNvSpPr/>
          <p:nvPr/>
        </p:nvSpPr>
        <p:spPr>
          <a:xfrm>
            <a:off x="8705624" y="2648458"/>
            <a:ext cx="106532" cy="10653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D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488360C-7B3E-E9C2-9276-54860F5AF5B6}"/>
              </a:ext>
            </a:extLst>
          </p:cNvPr>
          <p:cNvSpPr/>
          <p:nvPr/>
        </p:nvSpPr>
        <p:spPr>
          <a:xfrm>
            <a:off x="9240551" y="1757913"/>
            <a:ext cx="106532" cy="10653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7" name="말풍선: 타원형 56">
            <a:extLst>
              <a:ext uri="{FF2B5EF4-FFF2-40B4-BE49-F238E27FC236}">
                <a16:creationId xmlns:a16="http://schemas.microsoft.com/office/drawing/2014/main" id="{3CE8AD5E-432E-1FAC-0216-0C1909E3FECA}"/>
              </a:ext>
            </a:extLst>
          </p:cNvPr>
          <p:cNvSpPr/>
          <p:nvPr/>
        </p:nvSpPr>
        <p:spPr>
          <a:xfrm>
            <a:off x="8953918" y="2022575"/>
            <a:ext cx="243026" cy="249685"/>
          </a:xfrm>
          <a:prstGeom prst="wedgeEllipseCallout">
            <a:avLst>
              <a:gd name="adj1" fmla="val -1655"/>
              <a:gd name="adj2" fmla="val 625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도착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7E79315-69B4-E23B-308E-91B1A41ACCF1}"/>
              </a:ext>
            </a:extLst>
          </p:cNvPr>
          <p:cNvSpPr/>
          <p:nvPr/>
        </p:nvSpPr>
        <p:spPr>
          <a:xfrm>
            <a:off x="8968899" y="2122529"/>
            <a:ext cx="106532" cy="10653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endParaRPr lang="ko-KR" altLang="en-US" sz="7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7934F-A9EF-6023-B05A-FECDA3A87D39}"/>
              </a:ext>
            </a:extLst>
          </p:cNvPr>
          <p:cNvSpPr txBox="1"/>
          <p:nvPr/>
        </p:nvSpPr>
        <p:spPr>
          <a:xfrm>
            <a:off x="2052554" y="596228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 화면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5A202B2-A8A1-A5B5-A83A-EDA58A9A2579}"/>
              </a:ext>
            </a:extLst>
          </p:cNvPr>
          <p:cNvSpPr txBox="1"/>
          <p:nvPr/>
        </p:nvSpPr>
        <p:spPr>
          <a:xfrm>
            <a:off x="5227295" y="595722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경기중 화면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711F9B8-F844-7252-FBA0-6796AE4ECF23}"/>
              </a:ext>
            </a:extLst>
          </p:cNvPr>
          <p:cNvSpPr txBox="1"/>
          <p:nvPr/>
        </p:nvSpPr>
        <p:spPr>
          <a:xfrm>
            <a:off x="8536331" y="5957223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 화면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3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768A4F5-393C-9728-DB1D-027A9D54EC27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524301" y="3384729"/>
            <a:ext cx="5130312" cy="2202394"/>
          </a:xfrm>
          <a:prstGeom prst="bentConnector3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F8ADF2-C266-E90A-CEA7-B06021BF33F5}"/>
              </a:ext>
            </a:extLst>
          </p:cNvPr>
          <p:cNvSpPr txBox="1"/>
          <p:nvPr/>
        </p:nvSpPr>
        <p:spPr>
          <a:xfrm>
            <a:off x="374073" y="38475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 화면 플로우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8640FA-5622-F390-502D-675C5F3DF3A2}"/>
              </a:ext>
            </a:extLst>
          </p:cNvPr>
          <p:cNvGrpSpPr/>
          <p:nvPr/>
        </p:nvGrpSpPr>
        <p:grpSpPr>
          <a:xfrm>
            <a:off x="4949102" y="837472"/>
            <a:ext cx="2879766" cy="5094514"/>
            <a:chOff x="561288" y="813461"/>
            <a:chExt cx="2879766" cy="509451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E2DC428-E512-18D0-FBC4-97D563EC0243}"/>
                </a:ext>
              </a:extLst>
            </p:cNvPr>
            <p:cNvSpPr/>
            <p:nvPr/>
          </p:nvSpPr>
          <p:spPr>
            <a:xfrm>
              <a:off x="561288" y="813461"/>
              <a:ext cx="2879766" cy="5094514"/>
            </a:xfrm>
            <a:prstGeom prst="roundRect">
              <a:avLst>
                <a:gd name="adj" fmla="val 42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커서를 움직여 목표지점을 </a:t>
              </a:r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설정해주세요</a:t>
              </a:r>
              <a:endParaRPr lang="en-US" altLang="ko-KR" sz="11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</a:t>
              </a:r>
              <a:endParaRPr lang="en-US" altLang="ko-KR" sz="11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D777BAB-A8E5-DD6C-A03E-6ED405569CEA}"/>
                </a:ext>
              </a:extLst>
            </p:cNvPr>
            <p:cNvGrpSpPr/>
            <p:nvPr/>
          </p:nvGrpSpPr>
          <p:grpSpPr>
            <a:xfrm>
              <a:off x="642613" y="1068781"/>
              <a:ext cx="2717115" cy="2743199"/>
              <a:chOff x="475013" y="1211284"/>
              <a:chExt cx="4846111" cy="4892634"/>
            </a:xfrm>
          </p:grpSpPr>
          <p:pic>
            <p:nvPicPr>
              <p:cNvPr id="34" name="Picture 2" descr="OpenAPI] Tmap 지도 api - 메모 블로그">
                <a:extLst>
                  <a:ext uri="{FF2B5EF4-FFF2-40B4-BE49-F238E27FC236}">
                    <a16:creationId xmlns:a16="http://schemas.microsoft.com/office/drawing/2014/main" id="{D869FC5B-9F74-1063-4286-3A425942FD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013" y="1211284"/>
                <a:ext cx="4846111" cy="4892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20D92BC-4729-2F12-99AE-2F297243E794}"/>
                  </a:ext>
                </a:extLst>
              </p:cNvPr>
              <p:cNvSpPr/>
              <p:nvPr/>
            </p:nvSpPr>
            <p:spPr>
              <a:xfrm>
                <a:off x="1789845" y="1466603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37839B4-6204-AFA2-F3C5-D59F6A401393}"/>
                  </a:ext>
                </a:extLst>
              </p:cNvPr>
              <p:cNvSpPr/>
              <p:nvPr/>
            </p:nvSpPr>
            <p:spPr>
              <a:xfrm>
                <a:off x="2122354" y="5070764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6FC3AA8-72A9-A59E-12D2-10C97364F91F}"/>
                  </a:ext>
                </a:extLst>
              </p:cNvPr>
              <p:cNvSpPr/>
              <p:nvPr/>
            </p:nvSpPr>
            <p:spPr>
              <a:xfrm>
                <a:off x="3746665" y="3933715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D38D4BD-A997-F0C0-0360-8C05278B15AF}"/>
                  </a:ext>
                </a:extLst>
              </p:cNvPr>
              <p:cNvSpPr/>
              <p:nvPr/>
            </p:nvSpPr>
            <p:spPr>
              <a:xfrm>
                <a:off x="3321762" y="2101932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3" name="말풍선: 타원형 42">
                <a:extLst>
                  <a:ext uri="{FF2B5EF4-FFF2-40B4-BE49-F238E27FC236}">
                    <a16:creationId xmlns:a16="http://schemas.microsoft.com/office/drawing/2014/main" id="{D3EFA066-278D-35F8-9695-30486CBEA6B5}"/>
                  </a:ext>
                </a:extLst>
              </p:cNvPr>
              <p:cNvSpPr/>
              <p:nvPr/>
            </p:nvSpPr>
            <p:spPr>
              <a:xfrm>
                <a:off x="2681343" y="2912423"/>
                <a:ext cx="433449" cy="445325"/>
              </a:xfrm>
              <a:prstGeom prst="wedgeEllipseCallout">
                <a:avLst>
                  <a:gd name="adj1" fmla="val -1655"/>
                  <a:gd name="adj2" fmla="val 6250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도착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293F1-D708-B902-75F6-00330985B112}"/>
                </a:ext>
              </a:extLst>
            </p:cNvPr>
            <p:cNvSpPr/>
            <p:nvPr/>
          </p:nvSpPr>
          <p:spPr>
            <a:xfrm>
              <a:off x="962360" y="5213268"/>
              <a:ext cx="2030680" cy="49282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시작하기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0C7934F-A9EF-6023-B05A-FECDA3A87D39}"/>
              </a:ext>
            </a:extLst>
          </p:cNvPr>
          <p:cNvSpPr txBox="1"/>
          <p:nvPr/>
        </p:nvSpPr>
        <p:spPr>
          <a:xfrm>
            <a:off x="5528497" y="598629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호스트 시작 화면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96A6D1-00C3-26C4-10C4-D05796CBB173}"/>
              </a:ext>
            </a:extLst>
          </p:cNvPr>
          <p:cNvGrpSpPr/>
          <p:nvPr/>
        </p:nvGrpSpPr>
        <p:grpSpPr>
          <a:xfrm>
            <a:off x="1092549" y="831274"/>
            <a:ext cx="2879766" cy="5094514"/>
            <a:chOff x="561288" y="813461"/>
            <a:chExt cx="2879766" cy="509451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B1794CB-D2A4-0D06-339D-9D22033471EB}"/>
                </a:ext>
              </a:extLst>
            </p:cNvPr>
            <p:cNvSpPr/>
            <p:nvPr/>
          </p:nvSpPr>
          <p:spPr>
            <a:xfrm>
              <a:off x="561288" y="813461"/>
              <a:ext cx="2879766" cy="5094514"/>
            </a:xfrm>
            <a:prstGeom prst="roundRect">
              <a:avLst>
                <a:gd name="adj" fmla="val 42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게임에 참가하거나 새로운 게임을 생성합니다</a:t>
              </a:r>
              <a:r>
                <a:rPr lang="en-US" altLang="ko-KR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endParaRPr lang="en-US" altLang="ko-KR" sz="11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139180D-C16C-CFFE-2A43-5F67941622FC}"/>
                </a:ext>
              </a:extLst>
            </p:cNvPr>
            <p:cNvGrpSpPr/>
            <p:nvPr/>
          </p:nvGrpSpPr>
          <p:grpSpPr>
            <a:xfrm>
              <a:off x="642613" y="1068781"/>
              <a:ext cx="2717115" cy="2743199"/>
              <a:chOff x="475013" y="1211284"/>
              <a:chExt cx="4846111" cy="4892634"/>
            </a:xfrm>
          </p:grpSpPr>
          <p:pic>
            <p:nvPicPr>
              <p:cNvPr id="12" name="Picture 2" descr="OpenAPI] Tmap 지도 api - 메모 블로그">
                <a:extLst>
                  <a:ext uri="{FF2B5EF4-FFF2-40B4-BE49-F238E27FC236}">
                    <a16:creationId xmlns:a16="http://schemas.microsoft.com/office/drawing/2014/main" id="{60C92183-8DA1-AD7E-862B-B4C0EAE4AC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013" y="1211284"/>
                <a:ext cx="4846111" cy="4892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163C7FB-C90B-B15E-03E9-7800C0EC9B73}"/>
                  </a:ext>
                </a:extLst>
              </p:cNvPr>
              <p:cNvSpPr/>
              <p:nvPr/>
            </p:nvSpPr>
            <p:spPr>
              <a:xfrm>
                <a:off x="1789845" y="1466603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D6362E-895B-A2F7-19C0-CB11ED4283D2}"/>
                  </a:ext>
                </a:extLst>
              </p:cNvPr>
              <p:cNvSpPr/>
              <p:nvPr/>
            </p:nvSpPr>
            <p:spPr>
              <a:xfrm>
                <a:off x="2122354" y="5070764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E06BE96-1815-2D6F-37AB-EDB0537DF637}"/>
                  </a:ext>
                </a:extLst>
              </p:cNvPr>
              <p:cNvSpPr/>
              <p:nvPr/>
            </p:nvSpPr>
            <p:spPr>
              <a:xfrm>
                <a:off x="3746665" y="3933715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E798093-497E-4862-1E5B-00C1BE3A69BA}"/>
                  </a:ext>
                </a:extLst>
              </p:cNvPr>
              <p:cNvSpPr/>
              <p:nvPr/>
            </p:nvSpPr>
            <p:spPr>
              <a:xfrm>
                <a:off x="3321762" y="2101932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8" name="말풍선: 타원형 17">
                <a:extLst>
                  <a:ext uri="{FF2B5EF4-FFF2-40B4-BE49-F238E27FC236}">
                    <a16:creationId xmlns:a16="http://schemas.microsoft.com/office/drawing/2014/main" id="{A5A8FD41-C776-570B-3D56-A70C34F4EA69}"/>
                  </a:ext>
                </a:extLst>
              </p:cNvPr>
              <p:cNvSpPr/>
              <p:nvPr/>
            </p:nvSpPr>
            <p:spPr>
              <a:xfrm>
                <a:off x="2681343" y="2912423"/>
                <a:ext cx="433449" cy="445325"/>
              </a:xfrm>
              <a:prstGeom prst="wedgeEllipseCallout">
                <a:avLst>
                  <a:gd name="adj1" fmla="val -1655"/>
                  <a:gd name="adj2" fmla="val 6250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도착</a:t>
                </a: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8E9DD91-0B41-3A25-B7E6-CF56C302EC6A}"/>
                </a:ext>
              </a:extLst>
            </p:cNvPr>
            <p:cNvSpPr/>
            <p:nvPr/>
          </p:nvSpPr>
          <p:spPr>
            <a:xfrm>
              <a:off x="962360" y="4760057"/>
              <a:ext cx="2030680" cy="49282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 생성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C4F0792-96A0-39B9-203D-ABE795A2BB3E}"/>
                </a:ext>
              </a:extLst>
            </p:cNvPr>
            <p:cNvSpPr/>
            <p:nvPr/>
          </p:nvSpPr>
          <p:spPr>
            <a:xfrm>
              <a:off x="962360" y="5322897"/>
              <a:ext cx="2030680" cy="4928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 참가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95579A-63F1-6DD4-2061-DEEE6E66F9E0}"/>
              </a:ext>
            </a:extLst>
          </p:cNvPr>
          <p:cNvSpPr txBox="1"/>
          <p:nvPr/>
        </p:nvSpPr>
        <p:spPr>
          <a:xfrm>
            <a:off x="1125505" y="597749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호스트</a:t>
            </a:r>
            <a:r>
              <a:rPr lang="en-US" altLang="ko-KR"/>
              <a:t>/</a:t>
            </a:r>
            <a:r>
              <a:rPr lang="ko-KR" altLang="en-US"/>
              <a:t>클라이언트 구별 화면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2EE43D-ACC4-E29F-258E-77E5EA95F83B}"/>
              </a:ext>
            </a:extLst>
          </p:cNvPr>
          <p:cNvGrpSpPr/>
          <p:nvPr/>
        </p:nvGrpSpPr>
        <p:grpSpPr>
          <a:xfrm>
            <a:off x="8654613" y="837472"/>
            <a:ext cx="2879766" cy="5094514"/>
            <a:chOff x="561288" y="813461"/>
            <a:chExt cx="2879766" cy="509451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0D4F1B8-BF45-FDB6-9CFD-484FA0FE0F28}"/>
                </a:ext>
              </a:extLst>
            </p:cNvPr>
            <p:cNvSpPr/>
            <p:nvPr/>
          </p:nvSpPr>
          <p:spPr>
            <a:xfrm>
              <a:off x="561288" y="813461"/>
              <a:ext cx="2879766" cy="5094514"/>
            </a:xfrm>
            <a:prstGeom prst="roundRect">
              <a:avLst>
                <a:gd name="adj" fmla="val 42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호스트가 게임을 시작하기를</a:t>
              </a:r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기다리고 있습니다</a:t>
              </a:r>
              <a:endPara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</a:t>
              </a:r>
              <a:endParaRPr lang="en-US" altLang="ko-KR" sz="11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</a:t>
              </a:r>
              <a:r>
                <a:rPr lang="ko-KR" altLang="en-US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님이 참여했습니다</a:t>
              </a:r>
              <a:r>
                <a:rPr lang="en-US" altLang="ko-KR" sz="11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C38ADE1-8861-C33B-2E12-280026C80811}"/>
                </a:ext>
              </a:extLst>
            </p:cNvPr>
            <p:cNvGrpSpPr/>
            <p:nvPr/>
          </p:nvGrpSpPr>
          <p:grpSpPr>
            <a:xfrm>
              <a:off x="642613" y="1068781"/>
              <a:ext cx="2717115" cy="2743199"/>
              <a:chOff x="475013" y="1211284"/>
              <a:chExt cx="4846111" cy="4892634"/>
            </a:xfrm>
          </p:grpSpPr>
          <p:pic>
            <p:nvPicPr>
              <p:cNvPr id="25" name="Picture 2" descr="OpenAPI] Tmap 지도 api - 메모 블로그">
                <a:extLst>
                  <a:ext uri="{FF2B5EF4-FFF2-40B4-BE49-F238E27FC236}">
                    <a16:creationId xmlns:a16="http://schemas.microsoft.com/office/drawing/2014/main" id="{EA22A476-32A6-C1D7-EDE5-DDDF2BC16C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013" y="1211284"/>
                <a:ext cx="4846111" cy="4892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224C034-DBEB-B764-ED27-4637815EB5CE}"/>
                  </a:ext>
                </a:extLst>
              </p:cNvPr>
              <p:cNvSpPr/>
              <p:nvPr/>
            </p:nvSpPr>
            <p:spPr>
              <a:xfrm>
                <a:off x="1789845" y="1466603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4D1FB9A-9E90-DA1B-309B-1DDE4F9FA47D}"/>
                  </a:ext>
                </a:extLst>
              </p:cNvPr>
              <p:cNvSpPr/>
              <p:nvPr/>
            </p:nvSpPr>
            <p:spPr>
              <a:xfrm>
                <a:off x="2122354" y="5070764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5FDC183-EAFA-E687-6F93-1B1995C96002}"/>
                  </a:ext>
                </a:extLst>
              </p:cNvPr>
              <p:cNvSpPr/>
              <p:nvPr/>
            </p:nvSpPr>
            <p:spPr>
              <a:xfrm>
                <a:off x="3746665" y="3933715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2623687-8530-DB63-8E2D-DF491D7FC321}"/>
                  </a:ext>
                </a:extLst>
              </p:cNvPr>
              <p:cNvSpPr/>
              <p:nvPr/>
            </p:nvSpPr>
            <p:spPr>
              <a:xfrm>
                <a:off x="3321762" y="2101932"/>
                <a:ext cx="190005" cy="190005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</a:t>
                </a:r>
                <a:endParaRPr lang="ko-KR" altLang="en-US" sz="7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988FDC9C-1480-DF70-9A47-A11176FABD8D}"/>
                  </a:ext>
                </a:extLst>
              </p:cNvPr>
              <p:cNvSpPr/>
              <p:nvPr/>
            </p:nvSpPr>
            <p:spPr>
              <a:xfrm>
                <a:off x="2681343" y="2912423"/>
                <a:ext cx="433449" cy="445325"/>
              </a:xfrm>
              <a:prstGeom prst="wedgeEllipseCallout">
                <a:avLst>
                  <a:gd name="adj1" fmla="val -1655"/>
                  <a:gd name="adj2" fmla="val 6250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도착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346D888-043B-A2FC-1F2A-BF9D8030DE56}"/>
              </a:ext>
            </a:extLst>
          </p:cNvPr>
          <p:cNvSpPr txBox="1"/>
          <p:nvPr/>
        </p:nvSpPr>
        <p:spPr>
          <a:xfrm>
            <a:off x="9003176" y="598629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클라이언트 시작 화면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60B45D9-D410-42D6-71F1-7785277C2D1A}"/>
              </a:ext>
            </a:extLst>
          </p:cNvPr>
          <p:cNvCxnSpPr>
            <a:stCxn id="11" idx="3"/>
            <a:endCxn id="32" idx="1"/>
          </p:cNvCxnSpPr>
          <p:nvPr/>
        </p:nvCxnSpPr>
        <p:spPr>
          <a:xfrm flipV="1">
            <a:off x="3524301" y="3384729"/>
            <a:ext cx="1424801" cy="1639554"/>
          </a:xfrm>
          <a:prstGeom prst="bentConnector3">
            <a:avLst>
              <a:gd name="adj1" fmla="val 5000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명세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F7418-027D-1C22-EA22-3F4FD92884FE}"/>
              </a:ext>
            </a:extLst>
          </p:cNvPr>
          <p:cNvSpPr txBox="1"/>
          <p:nvPr/>
        </p:nvSpPr>
        <p:spPr>
          <a:xfrm>
            <a:off x="350322" y="1199408"/>
            <a:ext cx="3912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 화면</a:t>
            </a:r>
            <a:endParaRPr lang="en-US" altLang="ko-KR" sz="14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참가</a:t>
            </a:r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닉네임 입력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확인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시작 대기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호스트</a:t>
            </a:r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 세션 열기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참가 링크 생성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시작</a:t>
            </a:r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3. (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보상 적기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C0A06-E020-66E7-7A42-D2E22A8FC5BA}"/>
              </a:ext>
            </a:extLst>
          </p:cNvPr>
          <p:cNvSpPr txBox="1"/>
          <p:nvPr/>
        </p:nvSpPr>
        <p:spPr>
          <a:xfrm>
            <a:off x="350322" y="2919381"/>
            <a:ext cx="391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경기중 화면</a:t>
            </a:r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클라이언트별 직선거리 계산 </a:t>
            </a:r>
            <a:r>
              <a:rPr lang="en-US" altLang="ko-KR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디바이스</a:t>
            </a:r>
            <a:r>
              <a:rPr lang="en-US" altLang="ko-KR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클라이언트별 속도 측정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(db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일정 시간마다 경로 기록해서 속도 측정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디바이스</a:t>
            </a:r>
            <a:r>
              <a:rPr lang="en-US" altLang="ko-KR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순위 계산 및 디스플레이 </a:t>
            </a:r>
            <a:r>
              <a:rPr lang="en-US" altLang="ko-KR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디바이스</a:t>
            </a:r>
            <a:r>
              <a:rPr lang="en-US" altLang="ko-KR" sz="120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AABCC-13E1-D9A3-A89B-0605F57252A6}"/>
              </a:ext>
            </a:extLst>
          </p:cNvPr>
          <p:cNvSpPr txBox="1"/>
          <p:nvPr/>
        </p:nvSpPr>
        <p:spPr>
          <a:xfrm>
            <a:off x="4524499" y="1325563"/>
            <a:ext cx="3912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도착 지점과 클라이언트의 위치가 겹치는지 계산 </a:t>
            </a:r>
            <a:r>
              <a:rPr lang="en-US" altLang="ko-KR" sz="120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20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If (client.location == cheese.location)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화면 출력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3. (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보상 출력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83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명세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F7418-027D-1C22-EA22-3F4FD92884FE}"/>
              </a:ext>
            </a:extLst>
          </p:cNvPr>
          <p:cNvSpPr txBox="1"/>
          <p:nvPr/>
        </p:nvSpPr>
        <p:spPr>
          <a:xfrm>
            <a:off x="7304575" y="1154658"/>
            <a:ext cx="3912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 화면</a:t>
            </a:r>
            <a:endParaRPr lang="en-US" altLang="ko-KR" sz="11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1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8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8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r>
              <a:rPr lang="en-US" altLang="ko-KR" sz="80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참가</a:t>
            </a:r>
            <a:endParaRPr lang="en-US" altLang="ko-KR" sz="11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닉네임 입력</a:t>
            </a:r>
            <a:r>
              <a:rPr lang="en-US" altLang="ko-KR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확인</a:t>
            </a:r>
            <a:r>
              <a:rPr lang="en-US" altLang="ko-KR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시작 대기</a:t>
            </a:r>
            <a:r>
              <a:rPr lang="en-US" altLang="ko-KR" sz="105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1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en-US" altLang="ko-KR" sz="8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800">
                <a:latin typeface="HY헤드라인M" panose="02030600000101010101" pitchFamily="18" charset="-127"/>
                <a:ea typeface="HY헤드라인M" panose="02030600000101010101" pitchFamily="18" charset="-127"/>
              </a:rPr>
              <a:t>호스트</a:t>
            </a:r>
            <a:r>
              <a:rPr lang="en-US" altLang="ko-KR" sz="8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서버 열기</a:t>
            </a:r>
            <a:r>
              <a:rPr lang="en-US" altLang="ko-KR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참가 링크 생성</a:t>
            </a:r>
            <a:r>
              <a:rPr lang="en-US" altLang="ko-KR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시작</a:t>
            </a:r>
            <a:endParaRPr lang="en-US" altLang="ko-KR" sz="11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3. (</a:t>
            </a:r>
            <a:r>
              <a:rPr lang="ko-KR" altLang="en-US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보상 적기</a:t>
            </a:r>
            <a:r>
              <a:rPr lang="en-US" altLang="ko-KR" sz="11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C0A06-E020-66E7-7A42-D2E22A8FC5BA}"/>
              </a:ext>
            </a:extLst>
          </p:cNvPr>
          <p:cNvSpPr txBox="1"/>
          <p:nvPr/>
        </p:nvSpPr>
        <p:spPr>
          <a:xfrm>
            <a:off x="7304575" y="2188931"/>
            <a:ext cx="391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경기중 화면</a:t>
            </a:r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클라이언트별 직선거리 계산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클라이언트별 속도 측정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(db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일정 시간마다 경로 기록해서 속도 측정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순위 계산 및 디스플레이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AABCC-13E1-D9A3-A89B-0605F57252A6}"/>
              </a:ext>
            </a:extLst>
          </p:cNvPr>
          <p:cNvSpPr txBox="1"/>
          <p:nvPr/>
        </p:nvSpPr>
        <p:spPr>
          <a:xfrm>
            <a:off x="7304575" y="3380242"/>
            <a:ext cx="391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2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도착 지점과 클라이언트의 위치가 겹치는지 계산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If (client.location == cheese.location) 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화면 출력</a:t>
            </a:r>
            <a:endParaRPr lang="en-US" altLang="ko-KR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3. (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 보상 출력</a:t>
            </a:r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EC52047-D4FD-3EC0-CC40-29D6EC5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4718"/>
              </p:ext>
            </p:extLst>
          </p:nvPr>
        </p:nvGraphicFramePr>
        <p:xfrm>
          <a:off x="346666" y="1200928"/>
          <a:ext cx="6458884" cy="3010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408">
                  <a:extLst>
                    <a:ext uri="{9D8B030D-6E8A-4147-A177-3AD203B41FA5}">
                      <a16:colId xmlns:a16="http://schemas.microsoft.com/office/drawing/2014/main" val="3901196863"/>
                    </a:ext>
                  </a:extLst>
                </a:gridCol>
                <a:gridCol w="1269331">
                  <a:extLst>
                    <a:ext uri="{9D8B030D-6E8A-4147-A177-3AD203B41FA5}">
                      <a16:colId xmlns:a16="http://schemas.microsoft.com/office/drawing/2014/main" val="109733499"/>
                    </a:ext>
                  </a:extLst>
                </a:gridCol>
                <a:gridCol w="2369424">
                  <a:extLst>
                    <a:ext uri="{9D8B030D-6E8A-4147-A177-3AD203B41FA5}">
                      <a16:colId xmlns:a16="http://schemas.microsoft.com/office/drawing/2014/main" val="3217636384"/>
                    </a:ext>
                  </a:extLst>
                </a:gridCol>
                <a:gridCol w="1614721">
                  <a:extLst>
                    <a:ext uri="{9D8B030D-6E8A-4147-A177-3AD203B41FA5}">
                      <a16:colId xmlns:a16="http://schemas.microsoft.com/office/drawing/2014/main" val="2063654176"/>
                    </a:ext>
                  </a:extLst>
                </a:gridCol>
              </a:tblGrid>
              <a:tr h="305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Method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URI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72829"/>
                  </a:ext>
                </a:extLst>
              </a:tr>
              <a:tr h="54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POST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/maze/startMaze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세션 시작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2129"/>
                  </a:ext>
                </a:extLst>
              </a:tr>
              <a:tr h="54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POST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/maze/joinMaze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세션 참가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22382"/>
                  </a:ext>
                </a:extLst>
              </a:tr>
              <a:tr h="54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PUT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/location/updateLocation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위치 전송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24347"/>
                  </a:ext>
                </a:extLst>
              </a:tr>
              <a:tr h="54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GET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/location/getLocation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전체 플레이어 위치 조회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25554"/>
                  </a:ext>
                </a:extLst>
              </a:tr>
              <a:tr h="540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GET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/maze/checkMaze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도착 여부 확인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5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8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상세 명세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EC52047-D4FD-3EC0-CC40-29D6EC5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73604"/>
              </p:ext>
            </p:extLst>
          </p:nvPr>
        </p:nvGraphicFramePr>
        <p:xfrm>
          <a:off x="346666" y="1200928"/>
          <a:ext cx="6458884" cy="63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408">
                  <a:extLst>
                    <a:ext uri="{9D8B030D-6E8A-4147-A177-3AD203B41FA5}">
                      <a16:colId xmlns:a16="http://schemas.microsoft.com/office/drawing/2014/main" val="3901196863"/>
                    </a:ext>
                  </a:extLst>
                </a:gridCol>
                <a:gridCol w="1269331">
                  <a:extLst>
                    <a:ext uri="{9D8B030D-6E8A-4147-A177-3AD203B41FA5}">
                      <a16:colId xmlns:a16="http://schemas.microsoft.com/office/drawing/2014/main" val="109733499"/>
                    </a:ext>
                  </a:extLst>
                </a:gridCol>
                <a:gridCol w="2369424">
                  <a:extLst>
                    <a:ext uri="{9D8B030D-6E8A-4147-A177-3AD203B41FA5}">
                      <a16:colId xmlns:a16="http://schemas.microsoft.com/office/drawing/2014/main" val="3217636384"/>
                    </a:ext>
                  </a:extLst>
                </a:gridCol>
                <a:gridCol w="1614721">
                  <a:extLst>
                    <a:ext uri="{9D8B030D-6E8A-4147-A177-3AD203B41FA5}">
                      <a16:colId xmlns:a16="http://schemas.microsoft.com/office/drawing/2014/main" val="2063654176"/>
                    </a:ext>
                  </a:extLst>
                </a:gridCol>
              </a:tblGrid>
              <a:tr h="21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Method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URI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72829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POST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/maze/startMaze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세션 시작 </a:t>
                      </a:r>
                      <a:r>
                        <a:rPr lang="en-US" altLang="ko-KR" sz="10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2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4EC1F8-2FA5-57FC-B081-44CD7A0D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57293"/>
              </p:ext>
            </p:extLst>
          </p:nvPr>
        </p:nvGraphicFramePr>
        <p:xfrm>
          <a:off x="346666" y="2263362"/>
          <a:ext cx="7334296" cy="1758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942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197206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62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62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hostName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게임을 시작하는 첫 번째 플레이어의 닉네임을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  <a:tr h="37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hostId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게임을 시작하는 첫 번째 플레이어의 고유 시리얼을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21623"/>
                  </a:ext>
                </a:extLst>
              </a:tr>
              <a:tr h="37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hostLatitude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게임을 시작하는 첫  번째 플레이어의 최초 위도를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67844"/>
                  </a:ext>
                </a:extLst>
              </a:tr>
              <a:tr h="37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hostLongitude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게임을 시작하는 첫 번째 플레이어의 최초 경도를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007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D79334-DDC9-E82A-8B02-8657CA42C818}"/>
              </a:ext>
            </a:extLst>
          </p:cNvPr>
          <p:cNvSpPr txBox="1"/>
          <p:nvPr/>
        </p:nvSpPr>
        <p:spPr>
          <a:xfrm>
            <a:off x="368636" y="19092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요청인자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95ED0C4-979B-E096-211A-F3CE8C8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31343"/>
              </p:ext>
            </p:extLst>
          </p:nvPr>
        </p:nvGraphicFramePr>
        <p:xfrm>
          <a:off x="346666" y="4498081"/>
          <a:ext cx="7334296" cy="525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00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309348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mazeId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만들어진 게임의 고유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반환합니다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(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실패시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null)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2699D8-CF07-2B0E-7F3A-DAF438D8C620}"/>
              </a:ext>
            </a:extLst>
          </p:cNvPr>
          <p:cNvSpPr txBox="1"/>
          <p:nvPr/>
        </p:nvSpPr>
        <p:spPr>
          <a:xfrm>
            <a:off x="346666" y="41439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출력값</a:t>
            </a:r>
          </a:p>
        </p:txBody>
      </p:sp>
    </p:spTree>
    <p:extLst>
      <p:ext uri="{BB962C8B-B14F-4D97-AF65-F5344CB8AC3E}">
        <p14:creationId xmlns:p14="http://schemas.microsoft.com/office/powerpoint/2010/main" val="15964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F34B-0F1E-7BBD-3517-5DDBF2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상세 명세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EC52047-D4FD-3EC0-CC40-29D6EC5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2995"/>
              </p:ext>
            </p:extLst>
          </p:nvPr>
        </p:nvGraphicFramePr>
        <p:xfrm>
          <a:off x="346666" y="1200928"/>
          <a:ext cx="6458884" cy="63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408">
                  <a:extLst>
                    <a:ext uri="{9D8B030D-6E8A-4147-A177-3AD203B41FA5}">
                      <a16:colId xmlns:a16="http://schemas.microsoft.com/office/drawing/2014/main" val="3901196863"/>
                    </a:ext>
                  </a:extLst>
                </a:gridCol>
                <a:gridCol w="1269331">
                  <a:extLst>
                    <a:ext uri="{9D8B030D-6E8A-4147-A177-3AD203B41FA5}">
                      <a16:colId xmlns:a16="http://schemas.microsoft.com/office/drawing/2014/main" val="109733499"/>
                    </a:ext>
                  </a:extLst>
                </a:gridCol>
                <a:gridCol w="2369424">
                  <a:extLst>
                    <a:ext uri="{9D8B030D-6E8A-4147-A177-3AD203B41FA5}">
                      <a16:colId xmlns:a16="http://schemas.microsoft.com/office/drawing/2014/main" val="3217636384"/>
                    </a:ext>
                  </a:extLst>
                </a:gridCol>
                <a:gridCol w="1614721">
                  <a:extLst>
                    <a:ext uri="{9D8B030D-6E8A-4147-A177-3AD203B41FA5}">
                      <a16:colId xmlns:a16="http://schemas.microsoft.com/office/drawing/2014/main" val="2063654176"/>
                    </a:ext>
                  </a:extLst>
                </a:gridCol>
              </a:tblGrid>
              <a:tr h="21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Method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URI</a:t>
                      </a:r>
                      <a:endParaRPr lang="ko-KR" altLang="en-US" sz="11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72829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POST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/maze/joinMaze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세션 참가 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21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4EC1F8-2FA5-57FC-B081-44CD7A0D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75354"/>
              </p:ext>
            </p:extLst>
          </p:nvPr>
        </p:nvGraphicFramePr>
        <p:xfrm>
          <a:off x="346666" y="2334066"/>
          <a:ext cx="7334296" cy="1824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942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197206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mazeId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참가할 게임의 고유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13498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playerName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플레이어의 닉네임을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  <a:tr h="280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playerId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string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플레이어의 고유 시리얼을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21623"/>
                  </a:ext>
                </a:extLst>
              </a:tr>
              <a:tr h="344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playerLatitude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플레이어의 최초 위도를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67844"/>
                  </a:ext>
                </a:extLst>
              </a:tr>
              <a:tr h="344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playerLongitude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double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게임에 참여하는 최초 경도를 요청합니다</a:t>
                      </a:r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007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D79334-DDC9-E82A-8B02-8657CA42C818}"/>
              </a:ext>
            </a:extLst>
          </p:cNvPr>
          <p:cNvSpPr txBox="1"/>
          <p:nvPr/>
        </p:nvSpPr>
        <p:spPr>
          <a:xfrm>
            <a:off x="368636" y="19446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요청인자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95ED0C4-979B-E096-211A-F3CE8C8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7774"/>
              </p:ext>
            </p:extLst>
          </p:nvPr>
        </p:nvGraphicFramePr>
        <p:xfrm>
          <a:off x="346666" y="4621244"/>
          <a:ext cx="7334296" cy="52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00">
                  <a:extLst>
                    <a:ext uri="{9D8B030D-6E8A-4147-A177-3AD203B41FA5}">
                      <a16:colId xmlns:a16="http://schemas.microsoft.com/office/drawing/2014/main" val="772366669"/>
                    </a:ext>
                  </a:extLst>
                </a:gridCol>
                <a:gridCol w="2309348">
                  <a:extLst>
                    <a:ext uri="{9D8B030D-6E8A-4147-A177-3AD203B41FA5}">
                      <a16:colId xmlns:a16="http://schemas.microsoft.com/office/drawing/2014/main" val="398862373"/>
                    </a:ext>
                  </a:extLst>
                </a:gridCol>
                <a:gridCol w="3667148">
                  <a:extLst>
                    <a:ext uri="{9D8B030D-6E8A-4147-A177-3AD203B41FA5}">
                      <a16:colId xmlns:a16="http://schemas.microsoft.com/office/drawing/2014/main" val="3002049146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82213"/>
                  </a:ext>
                </a:extLst>
              </a:tr>
              <a:tr h="262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2699D8-CF07-2B0E-7F3A-DAF438D8C620}"/>
              </a:ext>
            </a:extLst>
          </p:cNvPr>
          <p:cNvSpPr txBox="1"/>
          <p:nvPr/>
        </p:nvSpPr>
        <p:spPr>
          <a:xfrm>
            <a:off x="346666" y="42318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출력값</a:t>
            </a:r>
          </a:p>
        </p:txBody>
      </p:sp>
    </p:spTree>
    <p:extLst>
      <p:ext uri="{BB962C8B-B14F-4D97-AF65-F5344CB8AC3E}">
        <p14:creationId xmlns:p14="http://schemas.microsoft.com/office/powerpoint/2010/main" val="15598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1110</Words>
  <Application>Microsoft Office PowerPoint</Application>
  <PresentationFormat>와이드스크린</PresentationFormat>
  <Paragraphs>422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 명세</vt:lpstr>
      <vt:lpstr>API 명세</vt:lpstr>
      <vt:lpstr>API 상세 명세</vt:lpstr>
      <vt:lpstr>API 상세 명세</vt:lpstr>
      <vt:lpstr>API 상세 명세</vt:lpstr>
      <vt:lpstr>API 상세 명세</vt:lpstr>
      <vt:lpstr>API 상세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yehwon</dc:creator>
  <cp:lastModifiedBy>an yehwon</cp:lastModifiedBy>
  <cp:revision>29</cp:revision>
  <dcterms:created xsi:type="dcterms:W3CDTF">2023-01-18T12:23:08Z</dcterms:created>
  <dcterms:modified xsi:type="dcterms:W3CDTF">2023-01-18T22:24:32Z</dcterms:modified>
</cp:coreProperties>
</file>