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E79A-F880-4923-9C1F-7CC108D4C2D0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9A5D-9914-4323-8200-287F61F8D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11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E79A-F880-4923-9C1F-7CC108D4C2D0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9A5D-9914-4323-8200-287F61F8D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3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E79A-F880-4923-9C1F-7CC108D4C2D0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9A5D-9914-4323-8200-287F61F8D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09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E79A-F880-4923-9C1F-7CC108D4C2D0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9A5D-9914-4323-8200-287F61F8D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24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E79A-F880-4923-9C1F-7CC108D4C2D0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9A5D-9914-4323-8200-287F61F8D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42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E79A-F880-4923-9C1F-7CC108D4C2D0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9A5D-9914-4323-8200-287F61F8D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35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E79A-F880-4923-9C1F-7CC108D4C2D0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9A5D-9914-4323-8200-287F61F8D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085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E79A-F880-4923-9C1F-7CC108D4C2D0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9A5D-9914-4323-8200-287F61F8D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80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E79A-F880-4923-9C1F-7CC108D4C2D0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9A5D-9914-4323-8200-287F61F8D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20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E79A-F880-4923-9C1F-7CC108D4C2D0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9A5D-9914-4323-8200-287F61F8D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16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E79A-F880-4923-9C1F-7CC108D4C2D0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9A5D-9914-4323-8200-287F61F8D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82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CE79A-F880-4923-9C1F-7CC108D4C2D0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79A5D-9914-4323-8200-287F61F8D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16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690254" y="2041238"/>
            <a:ext cx="9190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깊은 이해와 공감으로</a:t>
            </a:r>
            <a:r>
              <a:rPr lang="en-US" altLang="ko-KR" sz="3200" b="1" dirty="0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3200" b="1" dirty="0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최선의 치료를 약속합니다</a:t>
            </a:r>
            <a:r>
              <a:rPr lang="en-US" altLang="ko-KR" sz="3200" b="1" dirty="0" smtClean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3200" b="1" dirty="0">
              <a:solidFill>
                <a:schemeClr val="bg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2946" y="2780146"/>
            <a:ext cx="5218545" cy="166199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淡滄 </a:t>
            </a:r>
            <a:r>
              <a:rPr lang="ko-KR" altLang="en-US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정신건강의학과</a:t>
            </a:r>
            <a:endParaRPr lang="en-US" altLang="ko-KR" sz="4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damchang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mind clinic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2909" y="4747491"/>
            <a:ext cx="3260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C00000"/>
                </a:solidFill>
              </a:rPr>
              <a:t>ADMIN</a:t>
            </a:r>
            <a:endParaRPr lang="ko-KR" altLang="en-US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6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589FA981-4617-45A4-B3A7-EDE4FC763B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5487" y="556183"/>
          <a:ext cx="63453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47">
                  <a:extLst>
                    <a:ext uri="{9D8B030D-6E8A-4147-A177-3AD203B41FA5}">
                      <a16:colId xmlns:a16="http://schemas.microsoft.com/office/drawing/2014/main" val="1618701388"/>
                    </a:ext>
                  </a:extLst>
                </a:gridCol>
                <a:gridCol w="1586347">
                  <a:extLst>
                    <a:ext uri="{9D8B030D-6E8A-4147-A177-3AD203B41FA5}">
                      <a16:colId xmlns:a16="http://schemas.microsoft.com/office/drawing/2014/main" val="995954702"/>
                    </a:ext>
                  </a:extLst>
                </a:gridCol>
                <a:gridCol w="1586347">
                  <a:extLst>
                    <a:ext uri="{9D8B030D-6E8A-4147-A177-3AD203B41FA5}">
                      <a16:colId xmlns:a16="http://schemas.microsoft.com/office/drawing/2014/main" val="509177980"/>
                    </a:ext>
                  </a:extLst>
                </a:gridCol>
                <a:gridCol w="1586347">
                  <a:extLst>
                    <a:ext uri="{9D8B030D-6E8A-4147-A177-3AD203B41FA5}">
                      <a16:colId xmlns:a16="http://schemas.microsoft.com/office/drawing/2014/main" val="362376456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안예원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20/09/22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29450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4544F7D-2F4A-480C-B327-591C8DE226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47329" y="1159862"/>
          <a:ext cx="3253546" cy="4024277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51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879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Spring security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를 이용해 폼 </a:t>
                      </a:r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로그인을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지원한다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6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879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266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982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745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9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842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949374A-3CB5-4274-8F71-46CB99C7A81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3345" y="220903"/>
          <a:ext cx="1115753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88">
                  <a:extLst>
                    <a:ext uri="{9D8B030D-6E8A-4147-A177-3AD203B41FA5}">
                      <a16:colId xmlns:a16="http://schemas.microsoft.com/office/drawing/2014/main" val="4178023133"/>
                    </a:ext>
                  </a:extLst>
                </a:gridCol>
                <a:gridCol w="2261090">
                  <a:extLst>
                    <a:ext uri="{9D8B030D-6E8A-4147-A177-3AD203B41FA5}">
                      <a16:colId xmlns:a16="http://schemas.microsoft.com/office/drawing/2014/main" val="912024574"/>
                    </a:ext>
                  </a:extLst>
                </a:gridCol>
                <a:gridCol w="1458087">
                  <a:extLst>
                    <a:ext uri="{9D8B030D-6E8A-4147-A177-3AD203B41FA5}">
                      <a16:colId xmlns:a16="http://schemas.microsoft.com/office/drawing/2014/main" val="111528780"/>
                    </a:ext>
                  </a:extLst>
                </a:gridCol>
                <a:gridCol w="2485085">
                  <a:extLst>
                    <a:ext uri="{9D8B030D-6E8A-4147-A177-3AD203B41FA5}">
                      <a16:colId xmlns:a16="http://schemas.microsoft.com/office/drawing/2014/main" val="1695389026"/>
                    </a:ext>
                  </a:extLst>
                </a:gridCol>
                <a:gridCol w="1234093">
                  <a:extLst>
                    <a:ext uri="{9D8B030D-6E8A-4147-A177-3AD203B41FA5}">
                      <a16:colId xmlns:a16="http://schemas.microsoft.com/office/drawing/2014/main" val="351096710"/>
                    </a:ext>
                  </a:extLst>
                </a:gridCol>
                <a:gridCol w="1859588">
                  <a:extLst>
                    <a:ext uri="{9D8B030D-6E8A-4147-A177-3AD203B41FA5}">
                      <a16:colId xmlns:a16="http://schemas.microsoft.com/office/drawing/2014/main" val="115413253"/>
                    </a:ext>
                  </a:extLst>
                </a:gridCol>
              </a:tblGrid>
              <a:tr h="296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화면명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로그인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화면</a:t>
                      </a:r>
                      <a:r>
                        <a:rPr lang="en-US" altLang="ko-KR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id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94064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4" y="1159862"/>
            <a:ext cx="7669805" cy="394010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2992582" y="2909455"/>
            <a:ext cx="267854" cy="26785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1</a:t>
            </a:r>
            <a:endParaRPr lang="ko-KR" alt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82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589FA981-4617-45A4-B3A7-EDE4FC763B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5487" y="556183"/>
          <a:ext cx="63453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47">
                  <a:extLst>
                    <a:ext uri="{9D8B030D-6E8A-4147-A177-3AD203B41FA5}">
                      <a16:colId xmlns:a16="http://schemas.microsoft.com/office/drawing/2014/main" val="1618701388"/>
                    </a:ext>
                  </a:extLst>
                </a:gridCol>
                <a:gridCol w="1586347">
                  <a:extLst>
                    <a:ext uri="{9D8B030D-6E8A-4147-A177-3AD203B41FA5}">
                      <a16:colId xmlns:a16="http://schemas.microsoft.com/office/drawing/2014/main" val="995954702"/>
                    </a:ext>
                  </a:extLst>
                </a:gridCol>
                <a:gridCol w="1586347">
                  <a:extLst>
                    <a:ext uri="{9D8B030D-6E8A-4147-A177-3AD203B41FA5}">
                      <a16:colId xmlns:a16="http://schemas.microsoft.com/office/drawing/2014/main" val="509177980"/>
                    </a:ext>
                  </a:extLst>
                </a:gridCol>
                <a:gridCol w="1586347">
                  <a:extLst>
                    <a:ext uri="{9D8B030D-6E8A-4147-A177-3AD203B41FA5}">
                      <a16:colId xmlns:a16="http://schemas.microsoft.com/office/drawing/2014/main" val="362376456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안예원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20/09/22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29450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4544F7D-2F4A-480C-B327-591C8DE226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47329" y="1159862"/>
          <a:ext cx="3253546" cy="394010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51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879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공지사항</a:t>
                      </a:r>
                      <a:r>
                        <a:rPr lang="ko-KR" altLang="en-US" sz="120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작성 기능을 지원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한다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6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879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266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982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745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9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842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949374A-3CB5-4274-8F71-46CB99C7A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798520"/>
              </p:ext>
            </p:extLst>
          </p:nvPr>
        </p:nvGraphicFramePr>
        <p:xfrm>
          <a:off x="443345" y="220903"/>
          <a:ext cx="1115753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88">
                  <a:extLst>
                    <a:ext uri="{9D8B030D-6E8A-4147-A177-3AD203B41FA5}">
                      <a16:colId xmlns:a16="http://schemas.microsoft.com/office/drawing/2014/main" val="4178023133"/>
                    </a:ext>
                  </a:extLst>
                </a:gridCol>
                <a:gridCol w="2261090">
                  <a:extLst>
                    <a:ext uri="{9D8B030D-6E8A-4147-A177-3AD203B41FA5}">
                      <a16:colId xmlns:a16="http://schemas.microsoft.com/office/drawing/2014/main" val="912024574"/>
                    </a:ext>
                  </a:extLst>
                </a:gridCol>
                <a:gridCol w="1458087">
                  <a:extLst>
                    <a:ext uri="{9D8B030D-6E8A-4147-A177-3AD203B41FA5}">
                      <a16:colId xmlns:a16="http://schemas.microsoft.com/office/drawing/2014/main" val="111528780"/>
                    </a:ext>
                  </a:extLst>
                </a:gridCol>
                <a:gridCol w="2485085">
                  <a:extLst>
                    <a:ext uri="{9D8B030D-6E8A-4147-A177-3AD203B41FA5}">
                      <a16:colId xmlns:a16="http://schemas.microsoft.com/office/drawing/2014/main" val="1695389026"/>
                    </a:ext>
                  </a:extLst>
                </a:gridCol>
                <a:gridCol w="1234093">
                  <a:extLst>
                    <a:ext uri="{9D8B030D-6E8A-4147-A177-3AD203B41FA5}">
                      <a16:colId xmlns:a16="http://schemas.microsoft.com/office/drawing/2014/main" val="351096710"/>
                    </a:ext>
                  </a:extLst>
                </a:gridCol>
                <a:gridCol w="1859588">
                  <a:extLst>
                    <a:ext uri="{9D8B030D-6E8A-4147-A177-3AD203B41FA5}">
                      <a16:colId xmlns:a16="http://schemas.microsoft.com/office/drawing/2014/main" val="115413253"/>
                    </a:ext>
                  </a:extLst>
                </a:gridCol>
              </a:tblGrid>
              <a:tr h="296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화면명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관리자용 공지사항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화면</a:t>
                      </a:r>
                      <a:r>
                        <a:rPr lang="en-US" altLang="ko-KR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id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Admin</a:t>
                      </a:r>
                      <a:r>
                        <a:rPr lang="en-US" altLang="ko-KR" sz="16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Announcement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94064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82" y="1159862"/>
            <a:ext cx="7574371" cy="3550683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6991927" y="4165600"/>
            <a:ext cx="267855" cy="26785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1</a:t>
            </a:r>
            <a:endParaRPr lang="ko-KR" alt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0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589FA981-4617-45A4-B3A7-EDE4FC763B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5487" y="556183"/>
          <a:ext cx="63453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47">
                  <a:extLst>
                    <a:ext uri="{9D8B030D-6E8A-4147-A177-3AD203B41FA5}">
                      <a16:colId xmlns:a16="http://schemas.microsoft.com/office/drawing/2014/main" val="1618701388"/>
                    </a:ext>
                  </a:extLst>
                </a:gridCol>
                <a:gridCol w="1586347">
                  <a:extLst>
                    <a:ext uri="{9D8B030D-6E8A-4147-A177-3AD203B41FA5}">
                      <a16:colId xmlns:a16="http://schemas.microsoft.com/office/drawing/2014/main" val="995954702"/>
                    </a:ext>
                  </a:extLst>
                </a:gridCol>
                <a:gridCol w="1586347">
                  <a:extLst>
                    <a:ext uri="{9D8B030D-6E8A-4147-A177-3AD203B41FA5}">
                      <a16:colId xmlns:a16="http://schemas.microsoft.com/office/drawing/2014/main" val="509177980"/>
                    </a:ext>
                  </a:extLst>
                </a:gridCol>
                <a:gridCol w="1586347">
                  <a:extLst>
                    <a:ext uri="{9D8B030D-6E8A-4147-A177-3AD203B41FA5}">
                      <a16:colId xmlns:a16="http://schemas.microsoft.com/office/drawing/2014/main" val="362376456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안예원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20/09/22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29450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4544F7D-2F4A-480C-B327-591C8DE226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47329" y="1159862"/>
          <a:ext cx="3253546" cy="4024277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51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879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공지사항 상세 페이지에서 관리자에게 수정 삭제 기능을 지원한다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6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879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266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982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745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9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842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949374A-3CB5-4274-8F71-46CB99C7A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100255"/>
              </p:ext>
            </p:extLst>
          </p:nvPr>
        </p:nvGraphicFramePr>
        <p:xfrm>
          <a:off x="443345" y="220903"/>
          <a:ext cx="1115753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88">
                  <a:extLst>
                    <a:ext uri="{9D8B030D-6E8A-4147-A177-3AD203B41FA5}">
                      <a16:colId xmlns:a16="http://schemas.microsoft.com/office/drawing/2014/main" val="4178023133"/>
                    </a:ext>
                  </a:extLst>
                </a:gridCol>
                <a:gridCol w="2261090">
                  <a:extLst>
                    <a:ext uri="{9D8B030D-6E8A-4147-A177-3AD203B41FA5}">
                      <a16:colId xmlns:a16="http://schemas.microsoft.com/office/drawing/2014/main" val="912024574"/>
                    </a:ext>
                  </a:extLst>
                </a:gridCol>
                <a:gridCol w="1458087">
                  <a:extLst>
                    <a:ext uri="{9D8B030D-6E8A-4147-A177-3AD203B41FA5}">
                      <a16:colId xmlns:a16="http://schemas.microsoft.com/office/drawing/2014/main" val="111528780"/>
                    </a:ext>
                  </a:extLst>
                </a:gridCol>
                <a:gridCol w="2485085">
                  <a:extLst>
                    <a:ext uri="{9D8B030D-6E8A-4147-A177-3AD203B41FA5}">
                      <a16:colId xmlns:a16="http://schemas.microsoft.com/office/drawing/2014/main" val="1695389026"/>
                    </a:ext>
                  </a:extLst>
                </a:gridCol>
                <a:gridCol w="1234093">
                  <a:extLst>
                    <a:ext uri="{9D8B030D-6E8A-4147-A177-3AD203B41FA5}">
                      <a16:colId xmlns:a16="http://schemas.microsoft.com/office/drawing/2014/main" val="351096710"/>
                    </a:ext>
                  </a:extLst>
                </a:gridCol>
                <a:gridCol w="1859588">
                  <a:extLst>
                    <a:ext uri="{9D8B030D-6E8A-4147-A177-3AD203B41FA5}">
                      <a16:colId xmlns:a16="http://schemas.microsoft.com/office/drawing/2014/main" val="115413253"/>
                    </a:ext>
                  </a:extLst>
                </a:gridCol>
              </a:tblGrid>
              <a:tr h="296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화면명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관리자용 공지사항 뷰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화면</a:t>
                      </a:r>
                      <a:r>
                        <a:rPr lang="en-US" altLang="ko-KR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id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Admin Announcement View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94064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4" y="1159862"/>
            <a:ext cx="7637929" cy="394010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6927273" y="4747491"/>
            <a:ext cx="352471" cy="35247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1</a:t>
            </a:r>
            <a:endParaRPr lang="ko-KR" alt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85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589FA981-4617-45A4-B3A7-EDE4FC763B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5487" y="556183"/>
          <a:ext cx="63453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47">
                  <a:extLst>
                    <a:ext uri="{9D8B030D-6E8A-4147-A177-3AD203B41FA5}">
                      <a16:colId xmlns:a16="http://schemas.microsoft.com/office/drawing/2014/main" val="1618701388"/>
                    </a:ext>
                  </a:extLst>
                </a:gridCol>
                <a:gridCol w="1586347">
                  <a:extLst>
                    <a:ext uri="{9D8B030D-6E8A-4147-A177-3AD203B41FA5}">
                      <a16:colId xmlns:a16="http://schemas.microsoft.com/office/drawing/2014/main" val="995954702"/>
                    </a:ext>
                  </a:extLst>
                </a:gridCol>
                <a:gridCol w="1586347">
                  <a:extLst>
                    <a:ext uri="{9D8B030D-6E8A-4147-A177-3AD203B41FA5}">
                      <a16:colId xmlns:a16="http://schemas.microsoft.com/office/drawing/2014/main" val="509177980"/>
                    </a:ext>
                  </a:extLst>
                </a:gridCol>
                <a:gridCol w="1586347">
                  <a:extLst>
                    <a:ext uri="{9D8B030D-6E8A-4147-A177-3AD203B41FA5}">
                      <a16:colId xmlns:a16="http://schemas.microsoft.com/office/drawing/2014/main" val="362376456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안예원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20/09/22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29450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4544F7D-2F4A-480C-B327-591C8DE226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47329" y="1159862"/>
          <a:ext cx="3253546" cy="4024277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51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879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작성 기능을 누르면 내용을 입력할 수 있는 새로운 폼이 하나 생성된다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6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879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266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982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745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9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842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949374A-3CB5-4274-8F71-46CB99C7A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706294"/>
              </p:ext>
            </p:extLst>
          </p:nvPr>
        </p:nvGraphicFramePr>
        <p:xfrm>
          <a:off x="443345" y="220903"/>
          <a:ext cx="1115753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88">
                  <a:extLst>
                    <a:ext uri="{9D8B030D-6E8A-4147-A177-3AD203B41FA5}">
                      <a16:colId xmlns:a16="http://schemas.microsoft.com/office/drawing/2014/main" val="4178023133"/>
                    </a:ext>
                  </a:extLst>
                </a:gridCol>
                <a:gridCol w="2261090">
                  <a:extLst>
                    <a:ext uri="{9D8B030D-6E8A-4147-A177-3AD203B41FA5}">
                      <a16:colId xmlns:a16="http://schemas.microsoft.com/office/drawing/2014/main" val="912024574"/>
                    </a:ext>
                  </a:extLst>
                </a:gridCol>
                <a:gridCol w="1458087">
                  <a:extLst>
                    <a:ext uri="{9D8B030D-6E8A-4147-A177-3AD203B41FA5}">
                      <a16:colId xmlns:a16="http://schemas.microsoft.com/office/drawing/2014/main" val="111528780"/>
                    </a:ext>
                  </a:extLst>
                </a:gridCol>
                <a:gridCol w="2485085">
                  <a:extLst>
                    <a:ext uri="{9D8B030D-6E8A-4147-A177-3AD203B41FA5}">
                      <a16:colId xmlns:a16="http://schemas.microsoft.com/office/drawing/2014/main" val="1695389026"/>
                    </a:ext>
                  </a:extLst>
                </a:gridCol>
                <a:gridCol w="1234093">
                  <a:extLst>
                    <a:ext uri="{9D8B030D-6E8A-4147-A177-3AD203B41FA5}">
                      <a16:colId xmlns:a16="http://schemas.microsoft.com/office/drawing/2014/main" val="351096710"/>
                    </a:ext>
                  </a:extLst>
                </a:gridCol>
                <a:gridCol w="1859588">
                  <a:extLst>
                    <a:ext uri="{9D8B030D-6E8A-4147-A177-3AD203B41FA5}">
                      <a16:colId xmlns:a16="http://schemas.microsoft.com/office/drawing/2014/main" val="115413253"/>
                    </a:ext>
                  </a:extLst>
                </a:gridCol>
              </a:tblGrid>
              <a:tr h="296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화면명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QnA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화면</a:t>
                      </a:r>
                      <a:r>
                        <a:rPr lang="en-US" altLang="ko-KR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id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Admin </a:t>
                      </a:r>
                      <a:r>
                        <a:rPr lang="en-US" altLang="ko-KR" sz="1600" b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QnA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94064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5" y="1159862"/>
            <a:ext cx="7728816" cy="4160186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7130473" y="4572000"/>
            <a:ext cx="369454" cy="36945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1</a:t>
            </a:r>
            <a:endParaRPr lang="ko-KR" alt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24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589FA981-4617-45A4-B3A7-EDE4FC763B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5487" y="556183"/>
          <a:ext cx="63453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47">
                  <a:extLst>
                    <a:ext uri="{9D8B030D-6E8A-4147-A177-3AD203B41FA5}">
                      <a16:colId xmlns:a16="http://schemas.microsoft.com/office/drawing/2014/main" val="1618701388"/>
                    </a:ext>
                  </a:extLst>
                </a:gridCol>
                <a:gridCol w="1586347">
                  <a:extLst>
                    <a:ext uri="{9D8B030D-6E8A-4147-A177-3AD203B41FA5}">
                      <a16:colId xmlns:a16="http://schemas.microsoft.com/office/drawing/2014/main" val="995954702"/>
                    </a:ext>
                  </a:extLst>
                </a:gridCol>
                <a:gridCol w="1586347">
                  <a:extLst>
                    <a:ext uri="{9D8B030D-6E8A-4147-A177-3AD203B41FA5}">
                      <a16:colId xmlns:a16="http://schemas.microsoft.com/office/drawing/2014/main" val="509177980"/>
                    </a:ext>
                  </a:extLst>
                </a:gridCol>
                <a:gridCol w="1586347">
                  <a:extLst>
                    <a:ext uri="{9D8B030D-6E8A-4147-A177-3AD203B41FA5}">
                      <a16:colId xmlns:a16="http://schemas.microsoft.com/office/drawing/2014/main" val="362376456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안예원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20/09/22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29450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4544F7D-2F4A-480C-B327-591C8DE226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47329" y="1159862"/>
          <a:ext cx="3253546" cy="394010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51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879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질문게시판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글 작성 기능을 제공한다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6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879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266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982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745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9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842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949374A-3CB5-4274-8F71-46CB99C7A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351967"/>
              </p:ext>
            </p:extLst>
          </p:nvPr>
        </p:nvGraphicFramePr>
        <p:xfrm>
          <a:off x="443345" y="220903"/>
          <a:ext cx="1115753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88">
                  <a:extLst>
                    <a:ext uri="{9D8B030D-6E8A-4147-A177-3AD203B41FA5}">
                      <a16:colId xmlns:a16="http://schemas.microsoft.com/office/drawing/2014/main" val="4178023133"/>
                    </a:ext>
                  </a:extLst>
                </a:gridCol>
                <a:gridCol w="2261090">
                  <a:extLst>
                    <a:ext uri="{9D8B030D-6E8A-4147-A177-3AD203B41FA5}">
                      <a16:colId xmlns:a16="http://schemas.microsoft.com/office/drawing/2014/main" val="912024574"/>
                    </a:ext>
                  </a:extLst>
                </a:gridCol>
                <a:gridCol w="1458087">
                  <a:extLst>
                    <a:ext uri="{9D8B030D-6E8A-4147-A177-3AD203B41FA5}">
                      <a16:colId xmlns:a16="http://schemas.microsoft.com/office/drawing/2014/main" val="111528780"/>
                    </a:ext>
                  </a:extLst>
                </a:gridCol>
                <a:gridCol w="2485085">
                  <a:extLst>
                    <a:ext uri="{9D8B030D-6E8A-4147-A177-3AD203B41FA5}">
                      <a16:colId xmlns:a16="http://schemas.microsoft.com/office/drawing/2014/main" val="1695389026"/>
                    </a:ext>
                  </a:extLst>
                </a:gridCol>
                <a:gridCol w="1234093">
                  <a:extLst>
                    <a:ext uri="{9D8B030D-6E8A-4147-A177-3AD203B41FA5}">
                      <a16:colId xmlns:a16="http://schemas.microsoft.com/office/drawing/2014/main" val="351096710"/>
                    </a:ext>
                  </a:extLst>
                </a:gridCol>
                <a:gridCol w="1859588">
                  <a:extLst>
                    <a:ext uri="{9D8B030D-6E8A-4147-A177-3AD203B41FA5}">
                      <a16:colId xmlns:a16="http://schemas.microsoft.com/office/drawing/2014/main" val="115413253"/>
                    </a:ext>
                  </a:extLst>
                </a:gridCol>
              </a:tblGrid>
              <a:tr h="296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화면명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관리자용 </a:t>
                      </a:r>
                      <a:r>
                        <a:rPr lang="ko-KR" altLang="en-US" sz="1600" b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질문게시판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화면</a:t>
                      </a:r>
                      <a:r>
                        <a:rPr lang="en-US" altLang="ko-KR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id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Admin Board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94064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39" y="1159862"/>
            <a:ext cx="7830416" cy="3654628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7121236" y="4276436"/>
            <a:ext cx="258619" cy="25861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1</a:t>
            </a:r>
            <a:endParaRPr lang="ko-KR" alt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03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589FA981-4617-45A4-B3A7-EDE4FC763B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5487" y="556183"/>
          <a:ext cx="634538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47">
                  <a:extLst>
                    <a:ext uri="{9D8B030D-6E8A-4147-A177-3AD203B41FA5}">
                      <a16:colId xmlns:a16="http://schemas.microsoft.com/office/drawing/2014/main" val="1618701388"/>
                    </a:ext>
                  </a:extLst>
                </a:gridCol>
                <a:gridCol w="1586347">
                  <a:extLst>
                    <a:ext uri="{9D8B030D-6E8A-4147-A177-3AD203B41FA5}">
                      <a16:colId xmlns:a16="http://schemas.microsoft.com/office/drawing/2014/main" val="995954702"/>
                    </a:ext>
                  </a:extLst>
                </a:gridCol>
                <a:gridCol w="1586347">
                  <a:extLst>
                    <a:ext uri="{9D8B030D-6E8A-4147-A177-3AD203B41FA5}">
                      <a16:colId xmlns:a16="http://schemas.microsoft.com/office/drawing/2014/main" val="509177980"/>
                    </a:ext>
                  </a:extLst>
                </a:gridCol>
                <a:gridCol w="1586347">
                  <a:extLst>
                    <a:ext uri="{9D8B030D-6E8A-4147-A177-3AD203B41FA5}">
                      <a16:colId xmlns:a16="http://schemas.microsoft.com/office/drawing/2014/main" val="362376456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안예원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20/09/22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29450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4544F7D-2F4A-480C-B327-591C8DE226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47329" y="1159862"/>
          <a:ext cx="3253546" cy="4024277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51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879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질문게시판에서 답변 작성</a:t>
                      </a:r>
                      <a:r>
                        <a:rPr lang="en-US" altLang="ko-KR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/</a:t>
                      </a:r>
                      <a:r>
                        <a:rPr lang="ko-KR" altLang="en-US" sz="12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삭제 기능을 제공한다</a:t>
                      </a:r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6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879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266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982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745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9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842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949374A-3CB5-4274-8F71-46CB99C7A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286492"/>
              </p:ext>
            </p:extLst>
          </p:nvPr>
        </p:nvGraphicFramePr>
        <p:xfrm>
          <a:off x="443345" y="220903"/>
          <a:ext cx="1115753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88">
                  <a:extLst>
                    <a:ext uri="{9D8B030D-6E8A-4147-A177-3AD203B41FA5}">
                      <a16:colId xmlns:a16="http://schemas.microsoft.com/office/drawing/2014/main" val="4178023133"/>
                    </a:ext>
                  </a:extLst>
                </a:gridCol>
                <a:gridCol w="2261090">
                  <a:extLst>
                    <a:ext uri="{9D8B030D-6E8A-4147-A177-3AD203B41FA5}">
                      <a16:colId xmlns:a16="http://schemas.microsoft.com/office/drawing/2014/main" val="912024574"/>
                    </a:ext>
                  </a:extLst>
                </a:gridCol>
                <a:gridCol w="1458087">
                  <a:extLst>
                    <a:ext uri="{9D8B030D-6E8A-4147-A177-3AD203B41FA5}">
                      <a16:colId xmlns:a16="http://schemas.microsoft.com/office/drawing/2014/main" val="111528780"/>
                    </a:ext>
                  </a:extLst>
                </a:gridCol>
                <a:gridCol w="2485085">
                  <a:extLst>
                    <a:ext uri="{9D8B030D-6E8A-4147-A177-3AD203B41FA5}">
                      <a16:colId xmlns:a16="http://schemas.microsoft.com/office/drawing/2014/main" val="1695389026"/>
                    </a:ext>
                  </a:extLst>
                </a:gridCol>
                <a:gridCol w="1234093">
                  <a:extLst>
                    <a:ext uri="{9D8B030D-6E8A-4147-A177-3AD203B41FA5}">
                      <a16:colId xmlns:a16="http://schemas.microsoft.com/office/drawing/2014/main" val="351096710"/>
                    </a:ext>
                  </a:extLst>
                </a:gridCol>
                <a:gridCol w="1859588">
                  <a:extLst>
                    <a:ext uri="{9D8B030D-6E8A-4147-A177-3AD203B41FA5}">
                      <a16:colId xmlns:a16="http://schemas.microsoft.com/office/drawing/2014/main" val="115413253"/>
                    </a:ext>
                  </a:extLst>
                </a:gridCol>
              </a:tblGrid>
              <a:tr h="296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화면명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관리자용 </a:t>
                      </a:r>
                      <a:r>
                        <a:rPr lang="ko-KR" altLang="en-US" sz="1400" b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질문게시판</a:t>
                      </a:r>
                      <a:r>
                        <a:rPr lang="ko-KR" alt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뷰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화면</a:t>
                      </a:r>
                      <a:r>
                        <a:rPr lang="en-US" altLang="ko-KR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id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Admin Board</a:t>
                      </a:r>
                      <a:r>
                        <a:rPr lang="en-US" altLang="ko-KR" sz="1600" b="0" baseline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View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94064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5" y="1159862"/>
            <a:ext cx="7770236" cy="4140675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7102763" y="5099962"/>
            <a:ext cx="258619" cy="25861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1</a:t>
            </a:r>
            <a:endParaRPr lang="ko-KR" alt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93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212</Words>
  <Application>Microsoft Office PowerPoint</Application>
  <PresentationFormat>와이드스크린</PresentationFormat>
  <Paragraphs>129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08서울남산체 B</vt:lpstr>
      <vt:lpstr>HY견고딕</vt:lpstr>
      <vt:lpstr>HY신명조</vt:lpstr>
      <vt:lpstr>나눔스퀘어라운드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2020-09-22T02:59:11Z</dcterms:created>
  <dcterms:modified xsi:type="dcterms:W3CDTF">2020-09-22T03:04:52Z</dcterms:modified>
</cp:coreProperties>
</file>