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3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0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C8-788E-43CC-A748-80E4A2856C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EBCC-79F5-4193-814F-BF8B798DC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0254" y="2041238"/>
            <a:ext cx="919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깊은 이해와 공감으로</a:t>
            </a:r>
            <a:r>
              <a:rPr lang="en-US" altLang="ko-KR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최선의 치료를 약속합니다</a:t>
            </a:r>
            <a:r>
              <a:rPr lang="en-US" altLang="ko-KR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32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946" y="2780146"/>
            <a:ext cx="5218545" cy="166199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淡滄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정신건강의학과</a:t>
            </a:r>
            <a:endParaRPr lang="en-US" altLang="ko-KR" sz="4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damchang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mind clinic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909" y="4747491"/>
            <a:ext cx="326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FRONT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6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98007"/>
              </p:ext>
            </p:extLst>
          </p:nvPr>
        </p:nvGraphicFramePr>
        <p:xfrm>
          <a:off x="8347329" y="1159862"/>
          <a:ext cx="3253546" cy="42071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비밀글을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설정할 수 있다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실제 화면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잠금 아이콘으로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대체예정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4368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담창소식</a:t>
                      </a: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질문게시판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Board List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27908" cy="367075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253017" y="2773567"/>
            <a:ext cx="221673" cy="2216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0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36313"/>
              </p:ext>
            </p:extLst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병원 측에서 답변을 달 수 있다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45342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질문게시판</a:t>
                      </a:r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상세글조회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Board View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73637"/>
            <a:ext cx="7667507" cy="392632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22400" y="4553527"/>
            <a:ext cx="240146" cy="2401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47406"/>
              </p:ext>
            </p:extLst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5665"/>
              </p:ext>
            </p:extLst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04962"/>
            <a:ext cx="7765184" cy="2482525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43670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Navbar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Navbar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2909455" y="2225964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62183" y="1392526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73117" y="2225964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25943" y="2212110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31470" y="2212110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28277" y="2530764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6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28277" y="2796508"/>
            <a:ext cx="221672" cy="2124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66771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메인페이지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Main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56063"/>
              </p:ext>
            </p:extLst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8868"/>
              </p:ext>
            </p:extLst>
          </p:nvPr>
        </p:nvGraphicFramePr>
        <p:xfrm>
          <a:off x="8347329" y="1159862"/>
          <a:ext cx="3253546" cy="42071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jQuery carousel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라이브러리를 사용해 좌우로 넘어가는 이미지 갤러리를 구현한다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0" y="1407246"/>
            <a:ext cx="6951791" cy="347879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964873" y="2096655"/>
            <a:ext cx="3362036" cy="2327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64873" y="2004291"/>
            <a:ext cx="350982" cy="3417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20059"/>
              </p:ext>
            </p:extLst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병원 소개 란의 항목들은 정적인 데이터이다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82351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병원 소개</a:t>
                      </a: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인삿말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Introduction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12364" cy="39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5147"/>
              </p:ext>
            </p:extLst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성인 클리닉 란의 항목들은 정적인 데이터이다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5399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성인클리닉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Adult Clinic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13083" cy="39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6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41144"/>
              </p:ext>
            </p:extLst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아동 클리닉 란의 항목들은 정적인 데이터이다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7933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아동클리닉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Child Clinic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0" y="1159862"/>
            <a:ext cx="7571296" cy="39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31007"/>
              </p:ext>
            </p:extLst>
          </p:nvPr>
        </p:nvGraphicFramePr>
        <p:xfrm>
          <a:off x="8347329" y="1159862"/>
          <a:ext cx="3253546" cy="409701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페이지로 넘어간다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페이징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기능을 구현한다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담창소식</a:t>
                      </a:r>
                      <a:r>
                        <a:rPr lang="ko-KR" altLang="en-US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란의 항목들은 동적인 데이터이다</a:t>
                      </a:r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81458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담창소식</a:t>
                      </a: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공지사</a:t>
                      </a:r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항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Announcement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825654" cy="391608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147127" y="2817091"/>
            <a:ext cx="729673" cy="20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999345" y="2697018"/>
            <a:ext cx="212437" cy="2124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1335" y="4100946"/>
            <a:ext cx="729673" cy="20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40908" y="4304146"/>
            <a:ext cx="212437" cy="2124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93595"/>
              </p:ext>
            </p:extLst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제목을 표시한다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작성자를 표시한다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81691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공지사항 </a:t>
                      </a:r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상세조회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Announcement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view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1"/>
            <a:ext cx="7768620" cy="373541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79055" y="2410691"/>
            <a:ext cx="1034472" cy="3694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75855" y="2419927"/>
            <a:ext cx="230909" cy="2309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2637" y="3463635"/>
            <a:ext cx="230909" cy="2309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>
            <a:off x="738910" y="2780145"/>
            <a:ext cx="267854" cy="1597891"/>
          </a:xfrm>
          <a:prstGeom prst="leftBrac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1205"/>
              </p:ext>
            </p:extLst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시 상세 영역이 펼쳐진다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3922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담창소식</a:t>
                      </a: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-</a:t>
                      </a:r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QnA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QnA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42343" cy="386472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56145" y="2650836"/>
            <a:ext cx="360219" cy="3602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3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345</Words>
  <Application>Microsoft Office PowerPoint</Application>
  <PresentationFormat>와이드스크린</PresentationFormat>
  <Paragraphs>222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08서울남산체 B</vt:lpstr>
      <vt:lpstr>HY견고딕</vt:lpstr>
      <vt:lpstr>HY신명조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2020-09-22T01:20:27Z</dcterms:created>
  <dcterms:modified xsi:type="dcterms:W3CDTF">2020-09-22T03:03:04Z</dcterms:modified>
</cp:coreProperties>
</file>