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Flavors"/>
      <p:regular r:id="rId15"/>
    </p:embeddedFont>
    <p:embeddedFont>
      <p:font typeface="Gochi Hand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lavors-regular.fntdata"/><Relationship Id="rId14" Type="http://schemas.openxmlformats.org/officeDocument/2006/relationships/slide" Target="slides/slide9.xml"/><Relationship Id="rId16" Type="http://schemas.openxmlformats.org/officeDocument/2006/relationships/font" Target="fonts/GochiHa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26e1493d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26e1493d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2753e89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2753e89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6e1493d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6e1493d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6e1493d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6e1493d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6e1493d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26e1493d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6e1493d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6e1493d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6e1493d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6e1493d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6e1493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26e1493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hyperlink" Target="http://drive.google.com/file/d/1hHKVS69JKa4bmDYZ7jL3Dzydmywugwyl/view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jp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Flavors"/>
                <a:ea typeface="Flavors"/>
                <a:cs typeface="Flavors"/>
                <a:sym typeface="Flavors"/>
              </a:rPr>
              <a:t>Necro </a:t>
            </a:r>
            <a:r>
              <a:rPr lang="en" sz="6000">
                <a:latin typeface="Flavors"/>
                <a:ea typeface="Flavors"/>
                <a:cs typeface="Flavors"/>
                <a:sym typeface="Flavors"/>
              </a:rPr>
              <a:t>Nursery</a:t>
            </a:r>
            <a:endParaRPr sz="6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Gochi Hand"/>
                <a:ea typeface="Gochi Hand"/>
                <a:cs typeface="Gochi Hand"/>
                <a:sym typeface="Gochi Hand"/>
              </a:rPr>
              <a:t>Team Abra-cadaver</a:t>
            </a:r>
            <a:endParaRPr sz="34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550" y="529650"/>
            <a:ext cx="1291753" cy="152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GraveyardTheme_NoFade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50" y="724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Narrative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75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Heavy work on updating world bible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Added monsters to world bible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Made edits/comments where confusion was happening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Fleshed out origins of necromancy and origins of things we created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Worked on </a:t>
            </a: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miscommunication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Confusion was happening within some elements of the narrative that were not consistent with the lead designer’s vision</a:t>
            </a: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 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Audio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4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Completed sound effects for everything currently developed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Will adjust sound effects if changes happen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Started mixing music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Completed most songs’ score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550" y="3705725"/>
            <a:ext cx="1333825" cy="15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375" y="403025"/>
            <a:ext cx="3068049" cy="32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9900" y="-22350"/>
            <a:ext cx="2594100" cy="2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2350" y="1235900"/>
            <a:ext cx="1506750" cy="14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2350" y="2594100"/>
            <a:ext cx="3481650" cy="2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0450" y="2079350"/>
            <a:ext cx="2561975" cy="290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58650" y="71800"/>
            <a:ext cx="2703700" cy="20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25" y="88800"/>
            <a:ext cx="17240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7240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0850" y="2471450"/>
            <a:ext cx="1394224" cy="253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6624" y="2471461"/>
            <a:ext cx="1394224" cy="253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" y="2471461"/>
            <a:ext cx="1394224" cy="253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8">
            <a:alphaModFix/>
          </a:blip>
          <a:srcRect b="0" l="47385" r="4415" t="0"/>
          <a:stretch/>
        </p:blipFill>
        <p:spPr>
          <a:xfrm>
            <a:off x="3770413" y="1020763"/>
            <a:ext cx="1931602" cy="364342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3375" y="4538700"/>
            <a:ext cx="39807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434343"/>
                </a:solidFill>
                <a:latin typeface="Gochi Hand"/>
                <a:ea typeface="Gochi Hand"/>
                <a:cs typeface="Gochi Hand"/>
                <a:sym typeface="Gochi Hand"/>
              </a:rPr>
              <a:t>Merchant Palette Concepts</a:t>
            </a:r>
            <a:endParaRPr sz="2600">
              <a:solidFill>
                <a:srgbClr val="434343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695738" y="602150"/>
            <a:ext cx="39807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434343"/>
                </a:solidFill>
                <a:latin typeface="Gochi Hand"/>
                <a:ea typeface="Gochi Hand"/>
                <a:cs typeface="Gochi Hand"/>
                <a:sym typeface="Gochi Hand"/>
              </a:rPr>
              <a:t>Final </a:t>
            </a:r>
            <a:r>
              <a:rPr lang="en" sz="2200">
                <a:solidFill>
                  <a:srgbClr val="434343"/>
                </a:solidFill>
                <a:latin typeface="Gochi Hand"/>
                <a:ea typeface="Gochi Hand"/>
                <a:cs typeface="Gochi Hand"/>
                <a:sym typeface="Gochi Hand"/>
              </a:rPr>
              <a:t>Merchant Concept</a:t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161925" y="88800"/>
            <a:ext cx="25053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434343"/>
                </a:solidFill>
                <a:latin typeface="Gochi Hand"/>
                <a:ea typeface="Gochi Hand"/>
                <a:cs typeface="Gochi Hand"/>
                <a:sym typeface="Gochi Hand"/>
              </a:rPr>
              <a:t>Elder Asset</a:t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-371262" y="0"/>
            <a:ext cx="39807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434343"/>
                </a:solidFill>
                <a:latin typeface="Gochi Hand"/>
                <a:ea typeface="Gochi Hand"/>
                <a:cs typeface="Gochi Hand"/>
                <a:sym typeface="Gochi Hand"/>
              </a:rPr>
              <a:t>Mentor Palette Concepts</a:t>
            </a:r>
            <a:endParaRPr sz="2200">
              <a:solidFill>
                <a:srgbClr val="434343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70975" y="514475"/>
            <a:ext cx="4333975" cy="43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Programming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Morgue Minigame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“Wanted” list of body parts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Collecting required body parts + WIN/LOSE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Grave / Monster Prefab - Officially cycles all stages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Saving in the works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Started touch to draw research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What we plan to do!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Make world bible </a:t>
            </a: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consistent</a:t>
            </a: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 with lead designers vision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Complete all songs so mixing can begin with all of them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Start research on second minigame coding methods (Drawing)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Troubles along the way?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Miscommunication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Plugin issues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975" y="1466625"/>
            <a:ext cx="5060775" cy="3102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4000" fadeDir="5400012" kx="0" rotWithShape="0" algn="bl" stA="34000" stPos="0" sy="-100000" ky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493400" y="358850"/>
            <a:ext cx="78648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Flavors"/>
                <a:ea typeface="Flavors"/>
                <a:cs typeface="Flavors"/>
                <a:sym typeface="Flavors"/>
              </a:rPr>
              <a:t>Questions?</a:t>
            </a:r>
            <a:endParaRPr sz="6000">
              <a:solidFill>
                <a:srgbClr val="FFFFFF"/>
              </a:solidFill>
              <a:latin typeface="Flavors"/>
              <a:ea typeface="Flavors"/>
              <a:cs typeface="Flavors"/>
              <a:sym typeface="Flavors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801" y="535350"/>
            <a:ext cx="2546450" cy="438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75" y="1505575"/>
            <a:ext cx="3824851" cy="30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9124" y="4056152"/>
            <a:ext cx="2853275" cy="7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