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lavors"/>
      <p:regular r:id="rId17"/>
    </p:embeddedFont>
    <p:embeddedFont>
      <p:font typeface="Gochi Hand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lavor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ochiH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3f4a32e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3f4a32e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6e1493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6e1493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6e1493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6e1493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753e89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753e89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6e1493d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6e1493d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6e1493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6e1493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4163155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4163155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6e1493d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6e1493d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3f4a3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3f4a3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6e1493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6e1493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hyperlink" Target="http://drive.google.com/file/d/1hHKVS69JKa4bmDYZ7jL3Dzydmywugwyl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8.png"/><Relationship Id="rId5" Type="http://schemas.openxmlformats.org/officeDocument/2006/relationships/image" Target="../media/image26.jp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gif"/><Relationship Id="rId4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image" Target="../media/image27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5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MYSF1Mm2GvAY6u_F-05cT6qh8kWS2brH/view" TargetMode="External"/><Relationship Id="rId4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Necro </a:t>
            </a: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Nursery</a:t>
            </a:r>
            <a:endParaRPr sz="6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Gochi Hand"/>
                <a:ea typeface="Gochi Hand"/>
                <a:cs typeface="Gochi Hand"/>
                <a:sym typeface="Gochi Hand"/>
              </a:rPr>
              <a:t>Team Abra-cadaver</a:t>
            </a:r>
            <a:endParaRPr sz="34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50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raveyardTheme_NoFad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0" y="72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675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16950" y="1062913"/>
            <a:ext cx="1112175" cy="141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2625" y="1062925"/>
            <a:ext cx="1112175" cy="141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0963" y="2680689"/>
            <a:ext cx="1112175" cy="6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What we plan to do!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Make sure Carl has a warm welcome to his new 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superior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 team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Create trailer music or decide on which current song to use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93400" y="358850"/>
            <a:ext cx="7864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Flavors"/>
                <a:ea typeface="Flavors"/>
                <a:cs typeface="Flavors"/>
                <a:sym typeface="Flavors"/>
              </a:rPr>
              <a:t>Questions?</a:t>
            </a:r>
            <a:endParaRPr sz="6000">
              <a:solidFill>
                <a:srgbClr val="FFFFFF"/>
              </a:solidFill>
              <a:latin typeface="Flavors"/>
              <a:ea typeface="Flavors"/>
              <a:cs typeface="Flavors"/>
              <a:sym typeface="Flavor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550" y="1186662"/>
            <a:ext cx="3824851" cy="30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999" y="2212189"/>
            <a:ext cx="2853275" cy="7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50" y="1495650"/>
            <a:ext cx="3564300" cy="3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426" y="598463"/>
            <a:ext cx="2546450" cy="43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751" y="3357727"/>
            <a:ext cx="2042676" cy="170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Narrative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Started fleshing out history in many areas of our world bible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Necromancy in general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Player characters and their superiors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Monsters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Explained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 minigames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Backstories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Relevance to Necromancy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Minigames link to resources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0" y="99300"/>
            <a:ext cx="2066575" cy="2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Audio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4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Added Summoning Minigame song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Randomized velocities 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Made music much less repetitive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Created sound effects for Summoning minigame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375" y="3666250"/>
            <a:ext cx="1333825" cy="15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75" y="4115937"/>
            <a:ext cx="1333825" cy="106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425" y="2115425"/>
            <a:ext cx="2739125" cy="27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925" y="2251975"/>
            <a:ext cx="2466025" cy="2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067075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9000" y="152400"/>
            <a:ext cx="2557550" cy="25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4125" y="55501"/>
            <a:ext cx="1398824" cy="141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5700" y="1557350"/>
            <a:ext cx="1398824" cy="14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45150" y="3114700"/>
            <a:ext cx="1329376" cy="13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15700" y="3492300"/>
            <a:ext cx="1524751" cy="152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65175" y="1842900"/>
            <a:ext cx="1524751" cy="152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80150" y="209252"/>
            <a:ext cx="1643300" cy="166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50239" y="55500"/>
            <a:ext cx="1643302" cy="16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1" cy="47352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519325" y="2761400"/>
            <a:ext cx="23187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Finalizing</a:t>
            </a:r>
            <a:endParaRPr b="1" sz="4200">
              <a:solidFill>
                <a:srgbClr val="434343"/>
              </a:solidFill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Concepts</a:t>
            </a:r>
            <a:endParaRPr b="1" sz="4200">
              <a:solidFill>
                <a:srgbClr val="434343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06400" y="4487100"/>
            <a:ext cx="4087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^ Ready to be made into assets ^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0" y="502775"/>
            <a:ext cx="3473029" cy="44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551" y="732650"/>
            <a:ext cx="3940500" cy="43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Programming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Saving and loading completed … For now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Positioning GameObjects based on screen size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Rune Minigame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Swipe to draw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Morgue done? (playtesting for bugs)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325" y="-191650"/>
            <a:ext cx="3554275" cy="35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Trailer thing i guess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pic>
        <p:nvPicPr>
          <p:cNvPr id="117" name="Google Shape;117;p20" title="'NecroNursery' Trailer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75" y="11279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Troubles along the way?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Filling new team member in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Creating music without visuals completed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App not working on some phones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925" y="2086300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325" y="2238700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25" y="2391100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125" y="2543500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00" y="3290725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50" y="3170700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375" y="3366675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575" y="2259925"/>
            <a:ext cx="3238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100" y="2814875"/>
            <a:ext cx="32385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