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Flavors"/>
      <p:regular r:id="rId15"/>
    </p:embeddedFont>
    <p:embeddedFont>
      <p:font typeface="Gochi Hand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lavors-regular.fntdata"/><Relationship Id="rId14" Type="http://schemas.openxmlformats.org/officeDocument/2006/relationships/slide" Target="slides/slide9.xml"/><Relationship Id="rId16" Type="http://schemas.openxmlformats.org/officeDocument/2006/relationships/font" Target="fonts/GochiH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6e1493d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6e1493d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2753e89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2753e89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e7047a1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e7047a1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26e1493d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26e1493d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6e1493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6e1493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53f4a32e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53f4a32e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c0e8e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c0e8e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6e1493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6e1493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hHKVS69JKa4bmDYZ7jL3Dzydmywugwyl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gif"/><Relationship Id="rId4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YGWU6_OLIppPRqxkdqT8tat-CYD1L3i/view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jp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Necro </a:t>
            </a:r>
            <a:r>
              <a:rPr lang="en" sz="6000">
                <a:latin typeface="Flavors"/>
                <a:ea typeface="Flavors"/>
                <a:cs typeface="Flavors"/>
                <a:sym typeface="Flavors"/>
              </a:rPr>
              <a:t>Nursery</a:t>
            </a:r>
            <a:endParaRPr sz="6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Gochi Hand"/>
                <a:ea typeface="Gochi Hand"/>
                <a:cs typeface="Gochi Hand"/>
                <a:sym typeface="Gochi Hand"/>
              </a:rPr>
              <a:t>Team Abra-cadaver</a:t>
            </a:r>
            <a:endParaRPr sz="3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50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aveyardTheme_NoFad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50" y="724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675" y="529650"/>
            <a:ext cx="1291753" cy="152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16950" y="1062913"/>
            <a:ext cx="1112175" cy="141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2625" y="1062925"/>
            <a:ext cx="1112175" cy="1415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0963" y="2680689"/>
            <a:ext cx="1112175" cy="69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Narrative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5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Started writing new World Bible iteration with changes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Updated Dialogue for the </a:t>
            </a: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Merchant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Compiled Dialogue in one location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0" y="99300"/>
            <a:ext cx="2066575" cy="20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Audio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4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Not much to report, just finishing up the new songs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Mastermind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Brewing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Trying to get as much done as possible before I go so the team doesn’t need to do much audio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375" y="3666250"/>
            <a:ext cx="1333825" cy="15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7475" y="4115937"/>
            <a:ext cx="1333825" cy="106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614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45075" y="4216400"/>
            <a:ext cx="194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0000"/>
                </a:solidFill>
              </a:rPr>
              <a:t>W I P</a:t>
            </a:r>
            <a:endParaRPr b="1" sz="4800">
              <a:solidFill>
                <a:srgbClr val="FF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1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Programming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●"/>
            </a:pPr>
            <a:r>
              <a:rPr lang="en" sz="1400">
                <a:latin typeface="Gochi Hand"/>
                <a:ea typeface="Gochi Hand"/>
                <a:cs typeface="Gochi Hand"/>
                <a:sym typeface="Gochi Hand"/>
              </a:rPr>
              <a:t>Summoning Master Minigame </a:t>
            </a:r>
            <a:endParaRPr sz="1400"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Rune placement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Generates random “correct code”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Checks player input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TODO - track prev guesses and changes left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●"/>
            </a:pPr>
            <a:r>
              <a:rPr lang="en" sz="1400">
                <a:latin typeface="Gochi Hand"/>
                <a:ea typeface="Gochi Hand"/>
                <a:cs typeface="Gochi Hand"/>
                <a:sym typeface="Gochi Hand"/>
              </a:rPr>
              <a:t>Brewing Minigame </a:t>
            </a:r>
            <a:endParaRPr sz="1400"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Cauldron collision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Objects duplicate when moved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Tile flipping to reveal needed ingredient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Boxes to indicate if your guess was correct or not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●"/>
            </a:pPr>
            <a:r>
              <a:rPr lang="en" sz="1400">
                <a:latin typeface="Gochi Hand"/>
                <a:ea typeface="Gochi Hand"/>
                <a:cs typeface="Gochi Hand"/>
                <a:sym typeface="Gochi Hand"/>
              </a:rPr>
              <a:t>Tutorial </a:t>
            </a:r>
            <a:endParaRPr sz="1400"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Minor fixes - needs more</a:t>
            </a:r>
            <a:endParaRPr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●"/>
            </a:pPr>
            <a:r>
              <a:rPr lang="en" sz="1400">
                <a:latin typeface="Gochi Hand"/>
                <a:ea typeface="Gochi Hand"/>
                <a:cs typeface="Gochi Hand"/>
                <a:sym typeface="Gochi Hand"/>
              </a:rPr>
              <a:t>Marketplace</a:t>
            </a:r>
            <a:endParaRPr sz="1400">
              <a:latin typeface="Gochi Hand"/>
              <a:ea typeface="Gochi Hand"/>
              <a:cs typeface="Gochi Hand"/>
              <a:sym typeface="Gochi Han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chi Hand"/>
              <a:buChar char="○"/>
            </a:pPr>
            <a:r>
              <a:rPr lang="en">
                <a:latin typeface="Gochi Hand"/>
                <a:ea typeface="Gochi Hand"/>
                <a:cs typeface="Gochi Hand"/>
                <a:sym typeface="Gochi Hand"/>
              </a:rPr>
              <a:t>Dialogue Display </a:t>
            </a:r>
            <a:endParaRPr sz="1400">
              <a:latin typeface="Gochi Hand"/>
              <a:ea typeface="Gochi Hand"/>
              <a:cs typeface="Gochi Hand"/>
              <a:sym typeface="Gochi Han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325" y="-191650"/>
            <a:ext cx="3554275" cy="35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Troubles along the way?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Vision miscommunication issues (still)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Fighting low motivation (end of semester)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What we plan to do!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Clean up tutorial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●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Playtest minigames as needed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Gochi Hand"/>
              <a:buChar char="○"/>
            </a:pPr>
            <a:r>
              <a:rPr lang="en" sz="2000">
                <a:latin typeface="Gochi Hand"/>
                <a:ea typeface="Gochi Hand"/>
                <a:cs typeface="Gochi Hand"/>
                <a:sym typeface="Gochi Hand"/>
              </a:rPr>
              <a:t>Make sure game has minimal bugs for final</a:t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Gochi Hand"/>
              <a:ea typeface="Gochi Hand"/>
              <a:cs typeface="Gochi Hand"/>
              <a:sym typeface="Gochi H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lavors"/>
                <a:ea typeface="Flavors"/>
                <a:cs typeface="Flavors"/>
                <a:sym typeface="Flavors"/>
              </a:rPr>
              <a:t>Gameplay</a:t>
            </a:r>
            <a:endParaRPr sz="3000"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08" name="Google Shape;108;p20" title="'NecroNursery' Trailer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0924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93400" y="358850"/>
            <a:ext cx="78648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Flavors"/>
                <a:ea typeface="Flavors"/>
                <a:cs typeface="Flavors"/>
                <a:sym typeface="Flavors"/>
              </a:rPr>
              <a:t>Questions?</a:t>
            </a:r>
            <a:endParaRPr sz="6000">
              <a:solidFill>
                <a:srgbClr val="FFFFFF"/>
              </a:solidFill>
              <a:latin typeface="Flavors"/>
              <a:ea typeface="Flavors"/>
              <a:cs typeface="Flavors"/>
              <a:sym typeface="Flavors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50" y="1186662"/>
            <a:ext cx="3824851" cy="30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999" y="2212189"/>
            <a:ext cx="2853275" cy="7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50" y="1495650"/>
            <a:ext cx="3564300" cy="3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426" y="598463"/>
            <a:ext cx="2546450" cy="43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51" y="3357727"/>
            <a:ext cx="2042676" cy="170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