
<file path=[Content_Types].xml><?xml version="1.0" encoding="utf-8"?>
<Types xmlns="http://schemas.openxmlformats.org/package/2006/content-types">
  <Default ContentType="application/x-fontdata" Extension="fntdata"/>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Helvetica Neue"/>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HelveticaNeu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italic.fntdata"/><Relationship Id="rId14" Type="http://schemas.openxmlformats.org/officeDocument/2006/relationships/font" Target="fonts/HelveticaNeue-bold.fntdata"/><Relationship Id="rId16"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127ced17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127ced17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127ced17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127ced17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127ced17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127ced17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127ced17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127ced17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127ced17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127ced17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127ced17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127ced17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NecroNursery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we?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Drew - Design Lead / P</a:t>
            </a:r>
            <a:r>
              <a:rPr lang="en"/>
              <a:t>rogrammer</a:t>
            </a:r>
            <a:endParaRPr/>
          </a:p>
          <a:p>
            <a:pPr indent="-342900" lvl="0" marL="457200" rtl="0" algn="l">
              <a:spcBef>
                <a:spcPts val="0"/>
              </a:spcBef>
              <a:spcAft>
                <a:spcPts val="0"/>
              </a:spcAft>
              <a:buSzPts val="1800"/>
              <a:buChar char="●"/>
            </a:pPr>
            <a:r>
              <a:rPr lang="en"/>
              <a:t>Brooke- Project manager / Programmer</a:t>
            </a:r>
            <a:endParaRPr/>
          </a:p>
          <a:p>
            <a:pPr indent="-342900" lvl="0" marL="457200" rtl="0" algn="l">
              <a:spcBef>
                <a:spcPts val="0"/>
              </a:spcBef>
              <a:spcAft>
                <a:spcPts val="0"/>
              </a:spcAft>
              <a:buSzPts val="1800"/>
              <a:buChar char="●"/>
            </a:pPr>
            <a:r>
              <a:rPr lang="en"/>
              <a:t>Riley - Admin / Programmer</a:t>
            </a:r>
            <a:endParaRPr/>
          </a:p>
          <a:p>
            <a:pPr indent="-342900" lvl="0" marL="457200" rtl="0" algn="l">
              <a:spcBef>
                <a:spcPts val="0"/>
              </a:spcBef>
              <a:spcAft>
                <a:spcPts val="0"/>
              </a:spcAft>
              <a:buSzPts val="1800"/>
              <a:buChar char="●"/>
            </a:pPr>
            <a:r>
              <a:rPr lang="en"/>
              <a:t>Nick - Marketing / Art </a:t>
            </a:r>
            <a:endParaRPr/>
          </a:p>
          <a:p>
            <a:pPr indent="-342900" lvl="0" marL="457200" rtl="0" algn="l">
              <a:spcBef>
                <a:spcPts val="0"/>
              </a:spcBef>
              <a:spcAft>
                <a:spcPts val="0"/>
              </a:spcAft>
              <a:buSzPts val="1800"/>
              <a:buChar char="●"/>
            </a:pPr>
            <a:r>
              <a:rPr lang="en"/>
              <a:t>Jackson - Marketing / Programmer  </a:t>
            </a:r>
            <a:endParaRPr/>
          </a:p>
          <a:p>
            <a:pPr indent="-342900" lvl="0" marL="457200" rtl="0" algn="l">
              <a:spcBef>
                <a:spcPts val="0"/>
              </a:spcBef>
              <a:spcAft>
                <a:spcPts val="0"/>
              </a:spcAft>
              <a:buSzPts val="1800"/>
              <a:buChar char="●"/>
            </a:pPr>
            <a:r>
              <a:rPr lang="en"/>
              <a:t>Garrett - QA / Audio </a:t>
            </a:r>
            <a:endParaRPr/>
          </a:p>
          <a:p>
            <a:pPr indent="-342900" lvl="0" marL="457200" rtl="0" algn="l">
              <a:spcBef>
                <a:spcPts val="0"/>
              </a:spcBef>
              <a:spcAft>
                <a:spcPts val="0"/>
              </a:spcAft>
              <a:buSzPts val="1800"/>
              <a:buChar char="●"/>
            </a:pPr>
            <a:r>
              <a:rPr lang="en"/>
              <a:t>Ian - Narrative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experience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DCDDDE"/>
              </a:buClr>
              <a:buSzPts val="1800"/>
              <a:buFont typeface="Helvetica Neue"/>
              <a:buChar char="●"/>
            </a:pPr>
            <a:r>
              <a:rPr lang="en">
                <a:solidFill>
                  <a:srgbClr val="DCDDDE"/>
                </a:solidFill>
                <a:latin typeface="Helvetica Neue"/>
                <a:ea typeface="Helvetica Neue"/>
                <a:cs typeface="Helvetica Neue"/>
                <a:sym typeface="Helvetica Neue"/>
              </a:rPr>
              <a:t>Water and care for the undead seedlings as they try to grow. Revel in either success or failure as you bring the dead back to life or end up making them so extra dead that even the masters can’t bring them back.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us unique?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DCDDDE"/>
              </a:buClr>
              <a:buSzPts val="1800"/>
              <a:buFont typeface="Helvetica Neue"/>
              <a:buChar char="●"/>
            </a:pPr>
            <a:r>
              <a:rPr lang="en">
                <a:solidFill>
                  <a:srgbClr val="DCDDDE"/>
                </a:solidFill>
                <a:latin typeface="Helvetica Neue"/>
                <a:ea typeface="Helvetica Neue"/>
                <a:cs typeface="Helvetica Neue"/>
                <a:sym typeface="Helvetica Neue"/>
              </a:rPr>
              <a:t>We're not time based,but resource based</a:t>
            </a:r>
            <a:endParaRPr>
              <a:solidFill>
                <a:srgbClr val="DCDDDE"/>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a:t>
            </a:r>
            <a:r>
              <a:rPr lang="en"/>
              <a:t>Challenges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DCDDDE"/>
              </a:buClr>
              <a:buSzPts val="1800"/>
              <a:buFont typeface="Helvetica Neue"/>
              <a:buChar char="●"/>
            </a:pPr>
            <a:r>
              <a:rPr lang="en">
                <a:solidFill>
                  <a:srgbClr val="DCDDDE"/>
                </a:solidFill>
                <a:latin typeface="Helvetica Neue"/>
                <a:ea typeface="Helvetica Neue"/>
                <a:cs typeface="Helvetica Neue"/>
                <a:sym typeface="Helvetica Neue"/>
              </a:rPr>
              <a:t>Finding a way to categories the resources/monsters/other stuff</a:t>
            </a:r>
            <a:endParaRPr>
              <a:solidFill>
                <a:srgbClr val="DCDDDE"/>
              </a:solidFill>
              <a:latin typeface="Helvetica Neue"/>
              <a:ea typeface="Helvetica Neue"/>
              <a:cs typeface="Helvetica Neue"/>
              <a:sym typeface="Helvetica Neue"/>
            </a:endParaRPr>
          </a:p>
          <a:p>
            <a:pPr indent="-342900" lvl="0" marL="457200" rtl="0" algn="l">
              <a:spcBef>
                <a:spcPts val="0"/>
              </a:spcBef>
              <a:spcAft>
                <a:spcPts val="0"/>
              </a:spcAft>
              <a:buClr>
                <a:srgbClr val="DCDDDE"/>
              </a:buClr>
              <a:buSzPts val="1800"/>
              <a:buFont typeface="Helvetica Neue"/>
              <a:buChar char="●"/>
            </a:pPr>
            <a:r>
              <a:rPr lang="en">
                <a:solidFill>
                  <a:srgbClr val="DCDDDE"/>
                </a:solidFill>
                <a:latin typeface="Helvetica Neue"/>
                <a:ea typeface="Helvetica Neue"/>
                <a:cs typeface="Helvetica Neue"/>
                <a:sym typeface="Helvetica Neue"/>
              </a:rPr>
              <a:t>Balancing the different resources, as we're not doing time based</a:t>
            </a:r>
            <a:endParaRPr>
              <a:solidFill>
                <a:srgbClr val="DCDDDE"/>
              </a:solidFill>
              <a:latin typeface="Helvetica Neue"/>
              <a:ea typeface="Helvetica Neue"/>
              <a:cs typeface="Helvetica Neue"/>
              <a:sym typeface="Helvetica Neue"/>
            </a:endParaRPr>
          </a:p>
          <a:p>
            <a:pPr indent="-342900" lvl="0" marL="457200" rtl="0" algn="l">
              <a:spcBef>
                <a:spcPts val="0"/>
              </a:spcBef>
              <a:spcAft>
                <a:spcPts val="0"/>
              </a:spcAft>
              <a:buClr>
                <a:srgbClr val="DCDDDE"/>
              </a:buClr>
              <a:buSzPts val="1800"/>
              <a:buFont typeface="Helvetica Neue"/>
              <a:buChar char="●"/>
            </a:pPr>
            <a:r>
              <a:rPr lang="en">
                <a:solidFill>
                  <a:srgbClr val="DCDDDE"/>
                </a:solidFill>
                <a:latin typeface="Helvetica Neue"/>
                <a:ea typeface="Helvetica Neue"/>
                <a:cs typeface="Helvetica Neue"/>
                <a:sym typeface="Helvetica Neue"/>
              </a:rPr>
              <a:t>Art consistency between different cultures</a:t>
            </a:r>
            <a:endParaRPr>
              <a:solidFill>
                <a:srgbClr val="DCDDDE"/>
              </a:solidFill>
              <a:latin typeface="Helvetica Neue"/>
              <a:ea typeface="Helvetica Neue"/>
              <a:cs typeface="Helvetica Neue"/>
              <a:sym typeface="Helvetica Neue"/>
            </a:endParaRPr>
          </a:p>
          <a:p>
            <a:pPr indent="-342900" lvl="0" marL="457200" rtl="0" algn="l">
              <a:spcBef>
                <a:spcPts val="0"/>
              </a:spcBef>
              <a:spcAft>
                <a:spcPts val="0"/>
              </a:spcAft>
              <a:buClr>
                <a:srgbClr val="DCDDDE"/>
              </a:buClr>
              <a:buSzPts val="1800"/>
              <a:buFont typeface="Helvetica Neue"/>
              <a:buChar char="●"/>
            </a:pPr>
            <a:r>
              <a:rPr lang="en">
                <a:solidFill>
                  <a:srgbClr val="DCDDDE"/>
                </a:solidFill>
                <a:latin typeface="Helvetica Neue"/>
                <a:ea typeface="Helvetica Neue"/>
                <a:cs typeface="Helvetica Neue"/>
                <a:sym typeface="Helvetica Neue"/>
              </a:rPr>
              <a:t>Getting all the music and SFX to sound nice together</a:t>
            </a:r>
            <a:endParaRPr>
              <a:solidFill>
                <a:srgbClr val="DCDDDE"/>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Pillars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Research real-world monsters, figure out their wants/needs to base our categories on those</a:t>
            </a:r>
            <a:endParaRPr/>
          </a:p>
          <a:p>
            <a:pPr indent="-342900" lvl="0" marL="457200" rtl="0" algn="l">
              <a:spcBef>
                <a:spcPts val="0"/>
              </a:spcBef>
              <a:spcAft>
                <a:spcPts val="0"/>
              </a:spcAft>
              <a:buSzPts val="1800"/>
              <a:buChar char="●"/>
            </a:pPr>
            <a:r>
              <a:rPr lang="en"/>
              <a:t>Have to work out some math formulas for different levels and monster requirements to keep it as balanced as possible.</a:t>
            </a:r>
            <a:endParaRPr/>
          </a:p>
          <a:p>
            <a:pPr indent="-342900" lvl="0" marL="457200" rtl="0" algn="l">
              <a:spcBef>
                <a:spcPts val="0"/>
              </a:spcBef>
              <a:spcAft>
                <a:spcPts val="0"/>
              </a:spcAft>
              <a:buSzPts val="1800"/>
              <a:buChar char="●"/>
            </a:pPr>
            <a:r>
              <a:rPr lang="en"/>
              <a:t>Figure a coherent style that can convey the monster in context of the culture without sacrificing visual consistency.</a:t>
            </a:r>
            <a:endParaRPr/>
          </a:p>
          <a:p>
            <a:pPr indent="-342900" lvl="0" marL="457200" rtl="0" algn="l">
              <a:spcBef>
                <a:spcPts val="0"/>
              </a:spcBef>
              <a:spcAft>
                <a:spcPts val="0"/>
              </a:spcAft>
              <a:buSzPts val="1800"/>
              <a:buChar char="●"/>
            </a:pPr>
            <a:r>
              <a:rPr lang="en"/>
              <a:t>Make sure to get constant feedback on how they sound together, possibly consult the music/adio teachers on campus for their help.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