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lavors"/>
      <p:regular r:id="rId14"/>
    </p:embeddedFont>
    <p:embeddedFont>
      <p:font typeface="Gochi Hand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chiHand-regular.fntdata"/><Relationship Id="rId14" Type="http://schemas.openxmlformats.org/officeDocument/2006/relationships/font" Target="fonts/Flavor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6e1493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6e1493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e7047a1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e7047a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6e1493d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6e1493d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ea1903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ea1903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6e1493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6e1493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3f4a32e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3f4a32e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6e149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6e149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hHKVS69JKa4bmDYZ7jL3Dzydmywugwyl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Necro </a:t>
            </a: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Nursery</a:t>
            </a:r>
            <a:endParaRPr sz="6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ochi Hand"/>
                <a:ea typeface="Gochi Hand"/>
                <a:cs typeface="Gochi Hand"/>
                <a:sym typeface="Gochi Hand"/>
              </a:rPr>
              <a:t>Team Abra-cadaver</a:t>
            </a:r>
            <a:endParaRPr sz="3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50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aveyardTheme_NoFa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0" y="72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675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16950" y="1062913"/>
            <a:ext cx="1112175" cy="141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2625" y="1062925"/>
            <a:ext cx="1112175" cy="141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0963" y="2680689"/>
            <a:ext cx="1112175" cy="6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Narrative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writing new World Bible iteration with changes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Ran world bible through Grammarly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fleshing out the Litch Character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0" y="99300"/>
            <a:ext cx="2066575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25" y="-84675"/>
            <a:ext cx="5339850" cy="5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52400" y="78500"/>
            <a:ext cx="49209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ochi Hand"/>
                <a:ea typeface="Gochi Hand"/>
                <a:cs typeface="Gochi Hand"/>
                <a:sym typeface="Gochi Hand"/>
              </a:rPr>
              <a:t>Put together roadmap for art goals for this semester</a:t>
            </a:r>
            <a:endParaRPr sz="25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Programming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Unity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Licensing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Issues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Starting Level unlock for seeds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Mastermind minigame continues 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Put together roadmap for all </a:t>
            </a:r>
            <a:br>
              <a:rPr lang="en" sz="2000">
                <a:latin typeface="Gochi Hand"/>
                <a:ea typeface="Gochi Hand"/>
                <a:cs typeface="Gochi Hand"/>
                <a:sym typeface="Gochi Hand"/>
              </a:rPr>
            </a:b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future programming goals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25" y="-191650"/>
            <a:ext cx="3554275" cy="3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124" y="405725"/>
            <a:ext cx="3494474" cy="465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000" y="667487"/>
            <a:ext cx="3298126" cy="43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Troubles along the way?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Getting Back into the swing of things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Unity not wanting to download correctly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Teammates Sick already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What we plan to do!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Discuss bringing in outside art help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 working on feature implementation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Get more art rolled out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93400" y="358850"/>
            <a:ext cx="786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Flavors"/>
                <a:ea typeface="Flavors"/>
                <a:cs typeface="Flavors"/>
                <a:sym typeface="Flavors"/>
              </a:rPr>
              <a:t>Questions?</a:t>
            </a:r>
            <a:endParaRPr sz="6000">
              <a:solidFill>
                <a:srgbClr val="FFFFFF"/>
              </a:solidFill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50" y="1186662"/>
            <a:ext cx="3824851" cy="3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999" y="2212189"/>
            <a:ext cx="2853275" cy="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0" y="1495650"/>
            <a:ext cx="3564300" cy="3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426" y="598463"/>
            <a:ext cx="2546450" cy="43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51" y="3357727"/>
            <a:ext cx="2042676" cy="17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