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lavors"/>
      <p:regular r:id="rId13"/>
    </p:embeddedFont>
    <p:embeddedFont>
      <p:font typeface="Gochi Ha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lavor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Gochi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6e1493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6e1493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6ec292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6ec292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6e1493d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6e1493d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6e1493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6e1493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3f4a32e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3f4a32e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e149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e149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hHKVS69JKa4bmDYZ7jL3Dzydmywugwyl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gif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Necro </a:t>
            </a: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Nursery</a:t>
            </a:r>
            <a:endParaRPr sz="6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ochi Hand"/>
                <a:ea typeface="Gochi Hand"/>
                <a:cs typeface="Gochi Hand"/>
                <a:sym typeface="Gochi Hand"/>
              </a:rPr>
              <a:t>Team Abra-cadaver</a:t>
            </a:r>
            <a:endParaRPr sz="3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50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aveyardTheme_NoFa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0" y="72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2625" y="1062925"/>
            <a:ext cx="1112175" cy="141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0963" y="2680689"/>
            <a:ext cx="1112175" cy="6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05595" y="1576025"/>
            <a:ext cx="3782325" cy="37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Narrative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04225" y="119478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Finished fleshing out </a:t>
            </a:r>
            <a:r>
              <a:rPr b="1" lang="en" sz="2000">
                <a:latin typeface="Gochi Hand"/>
                <a:ea typeface="Gochi Hand"/>
                <a:cs typeface="Gochi Hand"/>
                <a:sym typeface="Gochi Hand"/>
              </a:rPr>
              <a:t>the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Lich Character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Editing how much information to share within the game per character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Tested in game dialogue system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Got the world bible to a good stopping point for now. 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0" y="99300"/>
            <a:ext cx="2066575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5325" y="1398875"/>
            <a:ext cx="6321026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1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Programming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Mastermind win/lose conditions (finally)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list of prev.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g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uesses.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Wrote a few Editor scripts to ease development later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25" y="-191650"/>
            <a:ext cx="3554275" cy="35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45"/>
            <a:ext cx="2037725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3044" y="2571744"/>
            <a:ext cx="1710198" cy="2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Troubles along the way?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Sickness and Self care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Productivity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What we plan to do!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Feedback on backgrounds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Art assets for minigames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More general programming enhancements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493400" y="358850"/>
            <a:ext cx="786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Flavors"/>
                <a:ea typeface="Flavors"/>
                <a:cs typeface="Flavors"/>
                <a:sym typeface="Flavors"/>
              </a:rPr>
              <a:t>Questions?</a:t>
            </a:r>
            <a:endParaRPr sz="6000">
              <a:solidFill>
                <a:srgbClr val="FFFFFF"/>
              </a:solidFill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50" y="1186662"/>
            <a:ext cx="3824851" cy="3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999" y="2212189"/>
            <a:ext cx="2853275" cy="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0" y="1495650"/>
            <a:ext cx="3564300" cy="3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426" y="598463"/>
            <a:ext cx="2546450" cy="43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51" y="3357727"/>
            <a:ext cx="2042676" cy="17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