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42" autoAdjust="0"/>
    <p:restoredTop sz="94660"/>
  </p:normalViewPr>
  <p:slideViewPr>
    <p:cSldViewPr snapToGrid="0">
      <p:cViewPr varScale="1">
        <p:scale>
          <a:sx n="68" d="100"/>
          <a:sy n="68" d="100"/>
        </p:scale>
        <p:origin x="7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4588-B617-4131-B7D4-B7BF24DCF6D3}" type="datetimeFigureOut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2DF3-BBD2-4261-8FB2-AD958A7559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3298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4588-B617-4131-B7D4-B7BF24DCF6D3}" type="datetimeFigureOut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2DF3-BBD2-4261-8FB2-AD958A7559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8441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4588-B617-4131-B7D4-B7BF24DCF6D3}" type="datetimeFigureOut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2DF3-BBD2-4261-8FB2-AD958A7559C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9204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4588-B617-4131-B7D4-B7BF24DCF6D3}" type="datetimeFigureOut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2DF3-BBD2-4261-8FB2-AD958A7559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7009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4588-B617-4131-B7D4-B7BF24DCF6D3}" type="datetimeFigureOut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2DF3-BBD2-4261-8FB2-AD958A7559C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9712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4588-B617-4131-B7D4-B7BF24DCF6D3}" type="datetimeFigureOut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2DF3-BBD2-4261-8FB2-AD958A7559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8087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4588-B617-4131-B7D4-B7BF24DCF6D3}" type="datetimeFigureOut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2DF3-BBD2-4261-8FB2-AD958A7559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3871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4588-B617-4131-B7D4-B7BF24DCF6D3}" type="datetimeFigureOut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2DF3-BBD2-4261-8FB2-AD958A7559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8342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4588-B617-4131-B7D4-B7BF24DCF6D3}" type="datetimeFigureOut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2DF3-BBD2-4261-8FB2-AD958A7559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6129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4588-B617-4131-B7D4-B7BF24DCF6D3}" type="datetimeFigureOut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2DF3-BBD2-4261-8FB2-AD958A7559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853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4588-B617-4131-B7D4-B7BF24DCF6D3}" type="datetimeFigureOut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2DF3-BBD2-4261-8FB2-AD958A7559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972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4588-B617-4131-B7D4-B7BF24DCF6D3}" type="datetimeFigureOut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2DF3-BBD2-4261-8FB2-AD958A7559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7511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4588-B617-4131-B7D4-B7BF24DCF6D3}" type="datetimeFigureOut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2DF3-BBD2-4261-8FB2-AD958A7559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06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4588-B617-4131-B7D4-B7BF24DCF6D3}" type="datetimeFigureOut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2DF3-BBD2-4261-8FB2-AD958A7559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0975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4588-B617-4131-B7D4-B7BF24DCF6D3}" type="datetimeFigureOut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2DF3-BBD2-4261-8FB2-AD958A7559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967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4588-B617-4131-B7D4-B7BF24DCF6D3}" type="datetimeFigureOut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2DF3-BBD2-4261-8FB2-AD958A7559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6953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34588-B617-4131-B7D4-B7BF24DCF6D3}" type="datetimeFigureOut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75B2DF3-BBD2-4261-8FB2-AD958A7559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10468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98875C-F63B-44FB-ACFC-C51AEA5C4C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Fun</a:t>
            </a:r>
            <a:r>
              <a:rPr lang="zh-TW" altLang="en-US" dirty="0"/>
              <a:t>心通勤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022AC8B-FE93-484C-A583-653DE47EA9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10936010</a:t>
            </a:r>
            <a:r>
              <a:rPr lang="zh-TW" altLang="en-US" dirty="0"/>
              <a:t> 鄒宏明</a:t>
            </a:r>
          </a:p>
        </p:txBody>
      </p:sp>
    </p:spTree>
    <p:extLst>
      <p:ext uri="{BB962C8B-B14F-4D97-AF65-F5344CB8AC3E}">
        <p14:creationId xmlns:p14="http://schemas.microsoft.com/office/powerpoint/2010/main" val="136542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7E5B87A8-73C9-4522-A66B-90EBCBB90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651" y="493598"/>
            <a:ext cx="6946900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384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570D31A-CE12-427A-9360-B3013EB8E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981" y="1007359"/>
            <a:ext cx="582295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261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ED52EA5-2DBE-4F95-9BF4-F9270D19F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862" y="748678"/>
            <a:ext cx="4164683" cy="474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897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2F34AC3-6450-44E1-80E5-020B224CF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389" y="1518238"/>
            <a:ext cx="7398935" cy="330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62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D62AC00-2385-4C71-ADAE-BFDE91120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308" y="683410"/>
            <a:ext cx="5969000" cy="534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16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422E1C4-C09E-4DFA-B692-F0403692B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403" y="575853"/>
            <a:ext cx="4127500" cy="548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44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03B9A64-CD85-47D7-89C5-EE2E318AB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778" y="1224666"/>
            <a:ext cx="6413500" cy="457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093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DF8D465-02CB-44C6-BE4F-7FCE74B1C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78" y="1372451"/>
            <a:ext cx="6746585" cy="431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326739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藍綠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402</TotalTime>
  <Words>5</Words>
  <Application>Microsoft Office PowerPoint</Application>
  <PresentationFormat>寬螢幕</PresentationFormat>
  <Paragraphs>2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微軟正黑體</vt:lpstr>
      <vt:lpstr>Arial</vt:lpstr>
      <vt:lpstr>Trebuchet MS</vt:lpstr>
      <vt:lpstr>Wingdings 3</vt:lpstr>
      <vt:lpstr>多面向</vt:lpstr>
      <vt:lpstr>Fun心通勤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映佑 林</dc:creator>
  <cp:lastModifiedBy>鄒宏明鄒宏明</cp:lastModifiedBy>
  <cp:revision>6</cp:revision>
  <dcterms:created xsi:type="dcterms:W3CDTF">2021-03-28T09:35:21Z</dcterms:created>
  <dcterms:modified xsi:type="dcterms:W3CDTF">2021-04-12T08:06:06Z</dcterms:modified>
</cp:coreProperties>
</file>