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E73"/>
    <a:srgbClr val="FF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F36320-16CB-885C-EDB6-820E5D8C3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3BBA65-EE1F-4173-94F5-998655B6B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2903C-57B0-720D-5F54-E3553D55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BBD763-8E93-4458-3D9D-586C24E5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B79E4-1392-DE12-1D8E-3D100D3D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4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CC037-FFF0-762A-8003-0C22C2B2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3D4742-E9F8-2205-4F9C-BA9F8629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21128C-F815-0AC4-E9CA-D49DA26A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0DEBD5-2BC1-0AA1-C113-7E89A55C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E4108-C9C6-8101-B77B-440C1CE1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73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9E2FEA-9C93-771B-4350-EC6071A2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0FC4E1-B1E5-01DF-6CDB-C9C4EF04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07CFC8-BBEB-2F77-8BC1-1C1C0D61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A077D-0531-DFF6-C96F-B4933C55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57BD49-B21E-83A7-2A27-7EFAC704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745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9D31E-AA78-E790-8492-CEA1B680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643E6-CBF3-B9E2-820D-5294C94F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F074B0-A23B-2F37-0F97-7C95EBCE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71576E-3967-5B29-2E23-E2A49695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8776F8-9B85-5F8C-E902-FC41D807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93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A34C3-79A9-EFFF-43D7-7FB28D4E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5CC878-149D-B6AE-B196-F904C7BF9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DC6AD-CAFF-8375-D893-A2F84DE2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47E1B-1C4B-52DC-F762-CB23DE6D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B5EE59-5545-07B4-59CE-E158275A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72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686AD-5B69-4DD8-8480-1C2FE6D8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C98FD3-1B8C-F642-7CA6-CB7FE2E11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C56CE3-CA80-D49B-A3D4-D834757AE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850780-1B76-27AC-0763-7DB16C9A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F0F943-6498-15A7-2D1B-0088A606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D2BE3E-EFA5-E066-4653-868A7F19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334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EFAB7-C123-5616-99F3-384D6D52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0E48F-D901-AEB3-4448-9F251A81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19DE95-5E0D-37E9-31A3-E73C5A179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3BC9F3-7EB7-215B-EC27-8F62C0112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13EE0F-51C8-0E10-25C4-2788ECF45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A1200B-3786-1D83-E8EF-C81F54C6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683E1E-CEA7-DE4E-011F-AA2C34BA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3FFF12-11F3-8D8D-615C-86C3284A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02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61D35-980A-61A0-6FE6-7D9E5621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F1B41B-3758-87B8-A3DA-5651957C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FFD5E9-4416-A788-802B-2637B509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4B9DEF-7B5E-FC08-F879-703B66E1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99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16DD13-8665-0156-1099-A4798615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71E361-CED4-2FFD-122B-AFE7E5AF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AFCD4-6823-E54F-0050-8521023B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04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86466-1851-7DC5-F3CA-6BCA44AB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ACB254-1552-EBA3-07B8-DB0593FD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41615F-9E3E-99D5-ED0B-F9BFFD0D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CC3E96-5956-DF84-3F59-AFE76F80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ADB151-317E-F755-054A-C83A16CA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922720-D30E-F9A0-6B0B-6F711F83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433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36ACD-6303-FB19-85CB-12DC6596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1F0EE5-6272-D939-B5D0-30144B777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842F0E-277C-23D4-9800-9E202774A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B7F758-14D4-29C9-06B5-94ED315D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46C84-235F-3004-71BE-8B005636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9B3AF-F167-F2B8-561F-0F9E6DF1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45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1D4C4C-84E9-17EB-CF49-D820F48A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44113E-2590-2A39-5C65-699AD18C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48E1D-A958-9ADA-D7DF-51D7E632C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268D6-73A5-D345-BC29-84F187C16A2B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A1A84C-36C1-C8B4-E57C-C9DBA40D1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A4DED3-2347-CDF7-E495-E6DB7354A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8E0-1413-864F-B8D2-2BB28C656F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811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066B3E-EA45-9B99-AB28-C47DC656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8719" y="1210962"/>
            <a:ext cx="4436076" cy="4436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653E8A-F0F6-20DA-62D2-6ADE4F8FE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02" y="1711000"/>
            <a:ext cx="5710881" cy="45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3D12186-2218-ADC2-561D-3D371C23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02" y="1087393"/>
            <a:ext cx="3669957" cy="3669957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5BB824A-51C1-C08B-33C7-7E21B6486F29}"/>
              </a:ext>
            </a:extLst>
          </p:cNvPr>
          <p:cNvSpPr/>
          <p:nvPr/>
        </p:nvSpPr>
        <p:spPr>
          <a:xfrm>
            <a:off x="4656434" y="1804086"/>
            <a:ext cx="2300419" cy="2187148"/>
          </a:xfrm>
          <a:prstGeom prst="ellipse">
            <a:avLst/>
          </a:prstGeom>
          <a:solidFill>
            <a:srgbClr val="921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386B35-AC70-C36D-298F-99586931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73" y="1447797"/>
            <a:ext cx="4379699" cy="37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>
            <a:extLst>
              <a:ext uri="{FF2B5EF4-FFF2-40B4-BE49-F238E27FC236}">
                <a16:creationId xmlns:a16="http://schemas.microsoft.com/office/drawing/2014/main" id="{45BB824A-51C1-C08B-33C7-7E21B6486F29}"/>
              </a:ext>
            </a:extLst>
          </p:cNvPr>
          <p:cNvSpPr/>
          <p:nvPr/>
        </p:nvSpPr>
        <p:spPr>
          <a:xfrm>
            <a:off x="4277494" y="2087262"/>
            <a:ext cx="2300419" cy="2187148"/>
          </a:xfrm>
          <a:prstGeom prst="ellipse">
            <a:avLst/>
          </a:prstGeom>
          <a:solidFill>
            <a:srgbClr val="921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386B35-AC70-C36D-298F-99586931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39" y="1718618"/>
            <a:ext cx="4379699" cy="37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8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C4726DA8-9BED-097D-D41B-21F4AC3FEECD}"/>
              </a:ext>
            </a:extLst>
          </p:cNvPr>
          <p:cNvCxnSpPr>
            <a:cxnSpLocks/>
          </p:cNvCxnSpPr>
          <p:nvPr/>
        </p:nvCxnSpPr>
        <p:spPr>
          <a:xfrm rot="5400000">
            <a:off x="2592996" y="2420832"/>
            <a:ext cx="413014" cy="245661"/>
          </a:xfrm>
          <a:prstGeom prst="bentConnector3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AA7F5614-602C-4114-1307-AFD9DDA9EBE6}"/>
              </a:ext>
            </a:extLst>
          </p:cNvPr>
          <p:cNvSpPr/>
          <p:nvPr/>
        </p:nvSpPr>
        <p:spPr>
          <a:xfrm>
            <a:off x="2559847" y="2758888"/>
            <a:ext cx="232012" cy="2320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B5EC1453-CABE-E8BB-C10A-7EA76B42E7E8}"/>
              </a:ext>
            </a:extLst>
          </p:cNvPr>
          <p:cNvCxnSpPr/>
          <p:nvPr/>
        </p:nvCxnSpPr>
        <p:spPr>
          <a:xfrm rot="16200000" flipH="1">
            <a:off x="3117579" y="2399594"/>
            <a:ext cx="382137" cy="257453"/>
          </a:xfrm>
          <a:prstGeom prst="bentConnector3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569E9F6B-4616-FA78-3DF7-DE575A8C3BC5}"/>
              </a:ext>
            </a:extLst>
          </p:cNvPr>
          <p:cNvSpPr/>
          <p:nvPr/>
        </p:nvSpPr>
        <p:spPr>
          <a:xfrm>
            <a:off x="3330708" y="2745549"/>
            <a:ext cx="232012" cy="2320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C5786E62-9D38-8C58-D351-3E996683438E}"/>
              </a:ext>
            </a:extLst>
          </p:cNvPr>
          <p:cNvCxnSpPr>
            <a:cxnSpLocks/>
          </p:cNvCxnSpPr>
          <p:nvPr/>
        </p:nvCxnSpPr>
        <p:spPr>
          <a:xfrm rot="5400000">
            <a:off x="3096245" y="1288262"/>
            <a:ext cx="413014" cy="245661"/>
          </a:xfrm>
          <a:prstGeom prst="bentConnector3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C4DB3B9B-7543-D13F-1F14-DBB0E9AC0B86}"/>
              </a:ext>
            </a:extLst>
          </p:cNvPr>
          <p:cNvSpPr/>
          <p:nvPr/>
        </p:nvSpPr>
        <p:spPr>
          <a:xfrm>
            <a:off x="3302752" y="972858"/>
            <a:ext cx="232012" cy="2320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肘形接點 40">
            <a:extLst>
              <a:ext uri="{FF2B5EF4-FFF2-40B4-BE49-F238E27FC236}">
                <a16:creationId xmlns:a16="http://schemas.microsoft.com/office/drawing/2014/main" id="{BEE8C1B7-E131-0666-8676-9D35DE20DE2D}"/>
              </a:ext>
            </a:extLst>
          </p:cNvPr>
          <p:cNvCxnSpPr/>
          <p:nvPr/>
        </p:nvCxnSpPr>
        <p:spPr>
          <a:xfrm rot="16200000" flipH="1">
            <a:off x="2600823" y="1287398"/>
            <a:ext cx="382137" cy="257453"/>
          </a:xfrm>
          <a:prstGeom prst="bentConnector3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82930F84-3F01-6350-039A-1A5F2A99157B}"/>
              </a:ext>
            </a:extLst>
          </p:cNvPr>
          <p:cNvSpPr/>
          <p:nvPr/>
        </p:nvSpPr>
        <p:spPr>
          <a:xfrm>
            <a:off x="2540997" y="993045"/>
            <a:ext cx="232012" cy="2320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EB3AF38-0EDB-054A-B4FC-E3F8C77F7D46}"/>
              </a:ext>
            </a:extLst>
          </p:cNvPr>
          <p:cNvCxnSpPr>
            <a:cxnSpLocks/>
          </p:cNvCxnSpPr>
          <p:nvPr/>
        </p:nvCxnSpPr>
        <p:spPr>
          <a:xfrm>
            <a:off x="2325443" y="2177609"/>
            <a:ext cx="409138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D7E33E89-5582-65B3-81CA-D35E75D4DD73}"/>
              </a:ext>
            </a:extLst>
          </p:cNvPr>
          <p:cNvSpPr/>
          <p:nvPr/>
        </p:nvSpPr>
        <p:spPr>
          <a:xfrm>
            <a:off x="2117239" y="2061603"/>
            <a:ext cx="232012" cy="2320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41FEB05-71C8-0094-F5CF-8A743BBECBFA}"/>
              </a:ext>
            </a:extLst>
          </p:cNvPr>
          <p:cNvCxnSpPr>
            <a:cxnSpLocks/>
          </p:cNvCxnSpPr>
          <p:nvPr/>
        </p:nvCxnSpPr>
        <p:spPr>
          <a:xfrm>
            <a:off x="2322927" y="1751043"/>
            <a:ext cx="409138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2526676B-7EDA-7C20-2556-1CD2A1D4C28E}"/>
              </a:ext>
            </a:extLst>
          </p:cNvPr>
          <p:cNvSpPr/>
          <p:nvPr/>
        </p:nvSpPr>
        <p:spPr>
          <a:xfrm>
            <a:off x="2114723" y="1635037"/>
            <a:ext cx="232012" cy="2320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A354D43-9696-72A6-36DE-F38B1713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15824" t="19312" r="16923"/>
          <a:stretch/>
        </p:blipFill>
        <p:spPr>
          <a:xfrm>
            <a:off x="-995982" y="2091676"/>
            <a:ext cx="3587261" cy="4396153"/>
          </a:xfrm>
          <a:prstGeom prst="rect">
            <a:avLst/>
          </a:prstGeom>
        </p:spPr>
      </p:pic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8A3EC18-FF1B-A775-4B97-453AB98B8040}"/>
              </a:ext>
            </a:extLst>
          </p:cNvPr>
          <p:cNvCxnSpPr>
            <a:cxnSpLocks/>
          </p:cNvCxnSpPr>
          <p:nvPr/>
        </p:nvCxnSpPr>
        <p:spPr>
          <a:xfrm>
            <a:off x="3357641" y="1751043"/>
            <a:ext cx="409138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218DB3F8-749B-1BA0-5987-210AD5AA9611}"/>
              </a:ext>
            </a:extLst>
          </p:cNvPr>
          <p:cNvSpPr/>
          <p:nvPr/>
        </p:nvSpPr>
        <p:spPr>
          <a:xfrm>
            <a:off x="3730675" y="1631387"/>
            <a:ext cx="232012" cy="2320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C73522D-DB01-6F93-7886-ADA6F60941B6}"/>
              </a:ext>
            </a:extLst>
          </p:cNvPr>
          <p:cNvCxnSpPr>
            <a:cxnSpLocks/>
          </p:cNvCxnSpPr>
          <p:nvPr/>
        </p:nvCxnSpPr>
        <p:spPr>
          <a:xfrm>
            <a:off x="3357641" y="2163961"/>
            <a:ext cx="409138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016506D6-4FDA-616C-D5BF-C5263B6B2389}"/>
              </a:ext>
            </a:extLst>
          </p:cNvPr>
          <p:cNvSpPr/>
          <p:nvPr/>
        </p:nvSpPr>
        <p:spPr>
          <a:xfrm>
            <a:off x="3730675" y="2044305"/>
            <a:ext cx="232012" cy="2320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id="{0070759A-3613-5F29-76EE-46F100D41577}"/>
              </a:ext>
            </a:extLst>
          </p:cNvPr>
          <p:cNvSpPr/>
          <p:nvPr/>
        </p:nvSpPr>
        <p:spPr>
          <a:xfrm>
            <a:off x="2635869" y="1620911"/>
            <a:ext cx="830956" cy="716341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C4D8582-97A5-03E2-D2D2-967BC7092BA7}"/>
              </a:ext>
            </a:extLst>
          </p:cNvPr>
          <p:cNvSpPr/>
          <p:nvPr/>
        </p:nvSpPr>
        <p:spPr>
          <a:xfrm>
            <a:off x="7059715" y="4539601"/>
            <a:ext cx="2913162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NTUB</a:t>
            </a:r>
            <a:endParaRPr lang="zh-TW" altLang="en-US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A148EF2-C401-6D73-A537-68A50E4B645D}"/>
              </a:ext>
            </a:extLst>
          </p:cNvPr>
          <p:cNvSpPr/>
          <p:nvPr/>
        </p:nvSpPr>
        <p:spPr>
          <a:xfrm>
            <a:off x="7810341" y="2710889"/>
            <a:ext cx="144898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IoT</a:t>
            </a:r>
            <a:endParaRPr lang="zh-TW" alt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431F6E-2CAD-A164-C573-7A076A141F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540"/>
          <a:stretch/>
        </p:blipFill>
        <p:spPr>
          <a:xfrm>
            <a:off x="7950847" y="3174811"/>
            <a:ext cx="1156031" cy="39587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7BA0C9C-5806-B132-769D-E5916225D7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47107" r="-3540"/>
          <a:stretch/>
        </p:blipFill>
        <p:spPr>
          <a:xfrm>
            <a:off x="7291726" y="3493898"/>
            <a:ext cx="2544170" cy="130990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A4828CF-2DD6-EA26-EE5C-20C09C8E01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328" b="13701"/>
          <a:stretch/>
        </p:blipFill>
        <p:spPr>
          <a:xfrm>
            <a:off x="7937199" y="2571890"/>
            <a:ext cx="1156031" cy="93717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C3CA29E-6F9B-0D46-28D4-FB5AC177A4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028"/>
          <a:stretch/>
        </p:blipFill>
        <p:spPr>
          <a:xfrm>
            <a:off x="7699503" y="2310547"/>
            <a:ext cx="1613755" cy="337198"/>
          </a:xfrm>
          <a:prstGeom prst="rect">
            <a:avLst/>
          </a:prstGeom>
        </p:spPr>
      </p:pic>
      <p:pic>
        <p:nvPicPr>
          <p:cNvPr id="21" name="圖形 20" descr="雲">
            <a:extLst>
              <a:ext uri="{FF2B5EF4-FFF2-40B4-BE49-F238E27FC236}">
                <a16:creationId xmlns:a16="http://schemas.microsoft.com/office/drawing/2014/main" id="{0F961A73-2DE9-A093-DAF3-138DE36DA7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1161" y="2461990"/>
            <a:ext cx="980183" cy="937173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E6A629CA-DAE4-B5F9-4980-92845E077B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0341" y="3571826"/>
            <a:ext cx="1401328" cy="1142016"/>
          </a:xfrm>
          <a:prstGeom prst="rect">
            <a:avLst/>
          </a:prstGeom>
        </p:spPr>
      </p:pic>
      <p:sp>
        <p:nvSpPr>
          <p:cNvPr id="59" name="橢圓 58">
            <a:extLst>
              <a:ext uri="{FF2B5EF4-FFF2-40B4-BE49-F238E27FC236}">
                <a16:creationId xmlns:a16="http://schemas.microsoft.com/office/drawing/2014/main" id="{95D39E23-9D5C-F48C-D755-762B629A4A8D}"/>
              </a:ext>
            </a:extLst>
          </p:cNvPr>
          <p:cNvSpPr/>
          <p:nvPr/>
        </p:nvSpPr>
        <p:spPr>
          <a:xfrm>
            <a:off x="3109894" y="3572177"/>
            <a:ext cx="2300419" cy="2187148"/>
          </a:xfrm>
          <a:prstGeom prst="ellipse">
            <a:avLst/>
          </a:prstGeom>
          <a:solidFill>
            <a:srgbClr val="921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066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F85E0822-0A42-8A01-80B8-B8320EBADB3D}"/>
              </a:ext>
            </a:extLst>
          </p:cNvPr>
          <p:cNvSpPr/>
          <p:nvPr/>
        </p:nvSpPr>
        <p:spPr>
          <a:xfrm>
            <a:off x="6580636" y="2118207"/>
            <a:ext cx="2300419" cy="2187148"/>
          </a:xfrm>
          <a:prstGeom prst="ellipse">
            <a:avLst/>
          </a:prstGeom>
          <a:solidFill>
            <a:srgbClr val="921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25C9AC-EA6E-F64A-591A-91B44018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70" y="1652337"/>
            <a:ext cx="4743953" cy="37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3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61C0F45-12C1-F633-9D14-A9F5421065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21E7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901158" y="2565779"/>
            <a:ext cx="1966900" cy="24736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E1F7C8-F510-661E-2B71-0DD681276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9" y="896324"/>
            <a:ext cx="3669957" cy="3669957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4ED4F8E-01E6-B38C-B838-AD8BE36EB481}"/>
              </a:ext>
            </a:extLst>
          </p:cNvPr>
          <p:cNvSpPr/>
          <p:nvPr/>
        </p:nvSpPr>
        <p:spPr>
          <a:xfrm>
            <a:off x="1071561" y="1613017"/>
            <a:ext cx="2300419" cy="2187148"/>
          </a:xfrm>
          <a:prstGeom prst="ellipse">
            <a:avLst/>
          </a:prstGeom>
          <a:solidFill>
            <a:srgbClr val="921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211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A3662ADE-1A5D-6CDC-6472-9F40F8827F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21E7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624076" y="1688906"/>
            <a:ext cx="2252910" cy="2625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F9D854-8AE2-8625-39D0-EF39C63A94F6}"/>
              </a:ext>
            </a:extLst>
          </p:cNvPr>
          <p:cNvSpPr/>
          <p:nvPr/>
        </p:nvSpPr>
        <p:spPr>
          <a:xfrm>
            <a:off x="3224243" y="2114717"/>
            <a:ext cx="78498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0"/>
                <a:solidFill>
                  <a:srgbClr val="921E7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人工智慧及物聯網實驗室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A5643C-321D-2401-CCC3-1CB63BAFDD9A}"/>
              </a:ext>
            </a:extLst>
          </p:cNvPr>
          <p:cNvSpPr/>
          <p:nvPr/>
        </p:nvSpPr>
        <p:spPr>
          <a:xfrm>
            <a:off x="2106305" y="2847193"/>
            <a:ext cx="10085695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0160">
                  <a:solidFill>
                    <a:srgbClr val="921E7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Artificial Intelligence of Things Lab</a:t>
            </a:r>
            <a:endParaRPr lang="zh-TW" altLang="en-US" sz="4000" b="1" cap="none" spc="0" dirty="0">
              <a:ln w="10160">
                <a:solidFill>
                  <a:srgbClr val="921E73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88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DFD84A28-6DCB-B739-E333-D55B820AD259}"/>
              </a:ext>
            </a:extLst>
          </p:cNvPr>
          <p:cNvSpPr/>
          <p:nvPr/>
        </p:nvSpPr>
        <p:spPr>
          <a:xfrm>
            <a:off x="1100536" y="1594144"/>
            <a:ext cx="2300419" cy="2187148"/>
          </a:xfrm>
          <a:prstGeom prst="ellipse">
            <a:avLst/>
          </a:prstGeom>
          <a:solidFill>
            <a:srgbClr val="921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CC38F2-C350-4DE6-198A-D0BCECD3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230" y="1128274"/>
            <a:ext cx="4743953" cy="37951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F9D854-8AE2-8625-39D0-EF39C63A94F6}"/>
              </a:ext>
            </a:extLst>
          </p:cNvPr>
          <p:cNvSpPr/>
          <p:nvPr/>
        </p:nvSpPr>
        <p:spPr>
          <a:xfrm>
            <a:off x="3224243" y="2114717"/>
            <a:ext cx="78498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0"/>
                <a:solidFill>
                  <a:srgbClr val="921E7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人工智慧及物聯網實驗室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A5643C-321D-2401-CCC3-1CB63BAFDD9A}"/>
              </a:ext>
            </a:extLst>
          </p:cNvPr>
          <p:cNvSpPr/>
          <p:nvPr/>
        </p:nvSpPr>
        <p:spPr>
          <a:xfrm>
            <a:off x="2106305" y="2847193"/>
            <a:ext cx="10085695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0160">
                  <a:solidFill>
                    <a:srgbClr val="921E7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Artificial Intelligence of Things Lab</a:t>
            </a:r>
            <a:endParaRPr lang="zh-TW" altLang="en-US" sz="4000" b="1" cap="none" spc="0" dirty="0">
              <a:ln w="10160">
                <a:solidFill>
                  <a:srgbClr val="921E73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48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</Words>
  <Application>Microsoft Macintosh PowerPoint</Application>
  <PresentationFormat>寬螢幕</PresentationFormat>
  <Paragraphs>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宏明 鄒</dc:creator>
  <cp:lastModifiedBy>宏明 鄒</cp:lastModifiedBy>
  <cp:revision>7</cp:revision>
  <dcterms:created xsi:type="dcterms:W3CDTF">2022-10-12T08:31:31Z</dcterms:created>
  <dcterms:modified xsi:type="dcterms:W3CDTF">2022-10-31T01:53:34Z</dcterms:modified>
</cp:coreProperties>
</file>