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57" r:id="rId7"/>
    <p:sldId id="260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6169" y="1854200"/>
            <a:ext cx="8676222" cy="1116228"/>
          </a:xfrm>
        </p:spPr>
        <p:txBody>
          <a:bodyPr>
            <a:normAutofit/>
          </a:bodyPr>
          <a:lstStyle/>
          <a:p>
            <a:r>
              <a:rPr lang="en-US" altLang="zh-TW" sz="6500" dirty="0" smtClean="0"/>
              <a:t>TD</a:t>
            </a:r>
            <a:r>
              <a:rPr lang="zh-TW" altLang="en-US" sz="6500" dirty="0" smtClean="0"/>
              <a:t> </a:t>
            </a:r>
            <a:r>
              <a:rPr lang="en-US" altLang="zh-TW" sz="6500" dirty="0" smtClean="0"/>
              <a:t>game</a:t>
            </a:r>
            <a:endParaRPr lang="zh-TW" altLang="en-US" sz="6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6169" y="3466071"/>
            <a:ext cx="8676222" cy="1905000"/>
          </a:xfrm>
        </p:spPr>
        <p:txBody>
          <a:bodyPr/>
          <a:lstStyle/>
          <a:p>
            <a:r>
              <a:rPr lang="zh-TW" altLang="en-US" dirty="0" smtClean="0"/>
              <a:t>資工 </a:t>
            </a:r>
            <a:r>
              <a:rPr lang="en-US" altLang="zh-TW" dirty="0" smtClean="0"/>
              <a:t>1B</a:t>
            </a:r>
            <a:r>
              <a:rPr lang="zh-TW" altLang="en-US" dirty="0" smtClean="0"/>
              <a:t> 翁新橋</a:t>
            </a:r>
            <a:endParaRPr lang="en-US" altLang="zh-TW" dirty="0" smtClean="0"/>
          </a:p>
          <a:p>
            <a:r>
              <a:rPr lang="zh-TW" altLang="en-US" dirty="0"/>
              <a:t>資工 </a:t>
            </a:r>
            <a:r>
              <a:rPr lang="en-US" altLang="zh-TW" dirty="0"/>
              <a:t>1B</a:t>
            </a:r>
            <a:r>
              <a:rPr lang="zh-TW" altLang="en-US" dirty="0" smtClean="0"/>
              <a:t> 柯秉</a:t>
            </a:r>
            <a:r>
              <a:rPr lang="zh-TW" altLang="en-US" dirty="0"/>
              <a:t>宏</a:t>
            </a:r>
            <a:endParaRPr lang="en-US" altLang="zh-TW" dirty="0" smtClean="0"/>
          </a:p>
          <a:p>
            <a:r>
              <a:rPr lang="zh-TW" altLang="en-US" dirty="0"/>
              <a:t>資工 </a:t>
            </a:r>
            <a:r>
              <a:rPr lang="en-US" altLang="zh-TW" dirty="0"/>
              <a:t>1B</a:t>
            </a:r>
            <a:r>
              <a:rPr lang="zh-TW" altLang="en-US" dirty="0" smtClean="0"/>
              <a:t> 李</a:t>
            </a:r>
            <a:r>
              <a:rPr lang="zh-TW" altLang="en-US" dirty="0"/>
              <a:t>嘉文</a:t>
            </a:r>
            <a:endParaRPr lang="en-US" altLang="zh-TW" dirty="0" smtClean="0"/>
          </a:p>
          <a:p>
            <a:r>
              <a:rPr lang="zh-TW" altLang="en-US" dirty="0"/>
              <a:t>資工 </a:t>
            </a:r>
            <a:r>
              <a:rPr lang="en-US" altLang="zh-TW" dirty="0"/>
              <a:t>1B</a:t>
            </a:r>
            <a:r>
              <a:rPr lang="zh-TW" altLang="en-US" dirty="0" smtClean="0"/>
              <a:t> 李函</a:t>
            </a:r>
            <a:r>
              <a:rPr lang="zh-TW" altLang="en-US" dirty="0"/>
              <a:t>林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6169" y="635000"/>
            <a:ext cx="8676222" cy="111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5000" dirty="0" smtClean="0"/>
              <a:t>第五</a:t>
            </a:r>
            <a:r>
              <a:rPr lang="zh-TW" altLang="en-US" sz="50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1801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89084" y="2848708"/>
            <a:ext cx="11043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TD</a:t>
            </a:r>
            <a:r>
              <a:rPr lang="zh-TW" altLang="en-US" sz="3200" dirty="0" smtClean="0"/>
              <a:t>遊戲最重要的不外乎就是 地圖、塔、怪物，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所以讓我們簡單介紹大概是怎麼寫的。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7766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9" y="1031975"/>
            <a:ext cx="10086789" cy="5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94" y="1101970"/>
            <a:ext cx="9503691" cy="52621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69" y="1219200"/>
            <a:ext cx="9582821" cy="52242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7" y="1152158"/>
            <a:ext cx="10496550" cy="490537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Map.xml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3" y="1343023"/>
            <a:ext cx="4848225" cy="4171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52" y="2205035"/>
            <a:ext cx="2619375" cy="244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591" y="1781172"/>
            <a:ext cx="3867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96" y="1219200"/>
            <a:ext cx="8138174" cy="53691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MapLoader.java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9" y="1334232"/>
            <a:ext cx="11487150" cy="257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6" y="4001599"/>
            <a:ext cx="8972550" cy="26003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/>
              <a:t>地圖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MapLoader.java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07295" cy="1219200"/>
          </a:xfrm>
        </p:spPr>
        <p:txBody>
          <a:bodyPr/>
          <a:lstStyle/>
          <a:p>
            <a:pPr algn="ctr"/>
            <a:r>
              <a:rPr lang="zh-TW" altLang="en-US" dirty="0" smtClean="0"/>
              <a:t>怪物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8" y="1024304"/>
            <a:ext cx="10896600" cy="560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Emeny.java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707295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怪物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267092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Emeny.java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14" y="987697"/>
            <a:ext cx="8934817" cy="52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3748" y="206769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 smtClean="0"/>
              <a:t>為什麼要做</a:t>
            </a:r>
            <a:r>
              <a:rPr lang="en-US" altLang="zh-TW" sz="7200" dirty="0" smtClean="0"/>
              <a:t>TD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GAME??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5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707295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/>
              <a:t>塔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092094" y="4249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Tower.java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35" y="898281"/>
            <a:ext cx="6810375" cy="1333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89" y="3311770"/>
            <a:ext cx="10327665" cy="1447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18498" y="278420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ShootingTower.java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707295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/>
              <a:t>塔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476759" y="4894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ShootingTower.java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34" y="1402007"/>
            <a:ext cx="9801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707295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/>
              <a:t>塔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476759" y="4894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ShootingTower.java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" y="1586279"/>
            <a:ext cx="11171726" cy="28386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49" y="4792004"/>
            <a:ext cx="5067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4506" y="213067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400" dirty="0" smtClean="0"/>
              <a:t>甘苦談時間</a:t>
            </a:r>
            <a:r>
              <a:rPr lang="en-US" altLang="zh-TW" sz="6400" dirty="0" smtClean="0"/>
              <a:t>~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40174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600" y="1727199"/>
            <a:ext cx="11214099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000" strike="sngStrike" dirty="0" smtClean="0"/>
              <a:t>我想玩 </a:t>
            </a:r>
            <a:r>
              <a:rPr lang="en-US" altLang="zh-TW" sz="5000" strike="sngStrike" dirty="0" smtClean="0"/>
              <a:t>TD</a:t>
            </a:r>
            <a:r>
              <a:rPr lang="zh-TW" altLang="en-US" sz="5000" strike="sngStrike" dirty="0" smtClean="0"/>
              <a:t>遊戲啊 </a:t>
            </a:r>
            <a:r>
              <a:rPr lang="en-US" altLang="zh-TW" sz="5000" strike="sngStrike" dirty="0" smtClean="0"/>
              <a:t>TD</a:t>
            </a:r>
            <a:r>
              <a:rPr lang="zh-TW" altLang="en-US" sz="5000" strike="sngStrike" dirty="0" smtClean="0"/>
              <a:t>遊戲好玩耶</a:t>
            </a:r>
            <a:endParaRPr lang="zh-TW" altLang="en-US" sz="5000" strike="sngStrike" dirty="0"/>
          </a:p>
        </p:txBody>
      </p:sp>
      <p:sp>
        <p:nvSpPr>
          <p:cNvPr id="6" name="文字方塊 5"/>
          <p:cNvSpPr txBox="1"/>
          <p:nvPr/>
        </p:nvSpPr>
        <p:spPr>
          <a:xfrm rot="21060163">
            <a:off x="512778" y="2095212"/>
            <a:ext cx="252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有人說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29699" y="62357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trike="sngStrike" dirty="0" smtClean="0"/>
              <a:t>其實就是台上那個人</a:t>
            </a:r>
            <a:endParaRPr lang="zh-TW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353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14700" y="393700"/>
            <a:ext cx="506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分工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2150" y="1256386"/>
            <a:ext cx="214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翁新橋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33775" y="1281786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李函林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59500" y="1256386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柯秉</a:t>
            </a:r>
            <a:r>
              <a:rPr lang="zh-TW" altLang="en-US" sz="2800" dirty="0"/>
              <a:t>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088437" y="1281786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李嘉文</a:t>
            </a:r>
            <a:endParaRPr lang="en-US" altLang="zh-TW" sz="2800" dirty="0" smtClean="0"/>
          </a:p>
        </p:txBody>
      </p:sp>
      <p:sp>
        <p:nvSpPr>
          <p:cNvPr id="10" name="圓角矩形 9"/>
          <p:cNvSpPr/>
          <p:nvPr/>
        </p:nvSpPr>
        <p:spPr>
          <a:xfrm>
            <a:off x="482600" y="2133600"/>
            <a:ext cx="2355850" cy="360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主要程式碼架構設計與塔、敵人、結果、記分板、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相關程式的編寫。</a:t>
            </a:r>
            <a:endParaRPr lang="en-US" altLang="zh-TW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3314700" y="2133600"/>
            <a:ext cx="2368550" cy="360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TileMap</a:t>
            </a:r>
            <a:r>
              <a:rPr lang="zh-TW" altLang="en-US" dirty="0" smtClean="0"/>
              <a:t>設計出遊戲地圖，設計地圖</a:t>
            </a:r>
            <a:r>
              <a:rPr lang="en-US" altLang="zh-TW" dirty="0" smtClean="0"/>
              <a:t>UI</a:t>
            </a:r>
            <a:r>
              <a:rPr lang="zh-TW" altLang="en-US" dirty="0" smtClean="0"/>
              <a:t>，編寫</a:t>
            </a:r>
            <a:r>
              <a:rPr lang="en-US" altLang="zh-TW" dirty="0" err="1" smtClean="0"/>
              <a:t>FontSet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r>
              <a:rPr lang="zh-TW" altLang="en-US" dirty="0" smtClean="0"/>
              <a:t>協助柯秉宏完成地圖部分。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978524" y="2133600"/>
            <a:ext cx="2530476" cy="360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主要程式碼架構的設計，有關地圖的相關的載入程式編寫、解決包成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檔的問題、音效載入。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8804274" y="2133600"/>
            <a:ext cx="2498726" cy="360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遊戲整體遊戲介面設計，設計出遊戲中所需的圖片，整</a:t>
            </a:r>
            <a:r>
              <a:rPr lang="zh-TW" altLang="en-US" dirty="0"/>
              <a:t>理</a:t>
            </a:r>
            <a:r>
              <a:rPr lang="en-US" altLang="zh-TW" dirty="0" err="1" smtClean="0"/>
              <a:t>ImageManager</a:t>
            </a:r>
            <a:r>
              <a:rPr lang="zh-TW" altLang="en-US" dirty="0" smtClean="0"/>
              <a:t>，構思塔與敵人的數值。</a:t>
            </a:r>
            <a:endParaRPr lang="en-US" altLang="zh-TW" dirty="0" smtClean="0"/>
          </a:p>
          <a:p>
            <a:r>
              <a:rPr lang="zh-TW" altLang="en-US" dirty="0" smtClean="0"/>
              <a:t>協助翁新橋完成較簡單的程式部分。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8905" y="727807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DEMO</a:t>
            </a:r>
            <a:endParaRPr lang="zh-TW" altLang="en-US" sz="7200" dirty="0"/>
          </a:p>
        </p:txBody>
      </p:sp>
      <p:sp>
        <p:nvSpPr>
          <p:cNvPr id="4" name="矩形 3"/>
          <p:cNvSpPr/>
          <p:nvPr/>
        </p:nvSpPr>
        <p:spPr>
          <a:xfrm>
            <a:off x="2773558" y="4334580"/>
            <a:ext cx="617669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300" dirty="0">
                <a:solidFill>
                  <a:srgbClr val="00B0F0"/>
                </a:solidFill>
              </a:rPr>
              <a:t>https://github.com/rex978956/1062-java-5</a:t>
            </a:r>
          </a:p>
        </p:txBody>
      </p:sp>
    </p:spTree>
    <p:extLst>
      <p:ext uri="{BB962C8B-B14F-4D97-AF65-F5344CB8AC3E}">
        <p14:creationId xmlns:p14="http://schemas.microsoft.com/office/powerpoint/2010/main" val="17209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4118919" y="3856768"/>
            <a:ext cx="2455813" cy="29394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40043"/>
            <a:ext cx="9905998" cy="1079157"/>
          </a:xfrm>
        </p:spPr>
        <p:txBody>
          <a:bodyPr/>
          <a:lstStyle/>
          <a:p>
            <a:pPr algn="ctr"/>
            <a:r>
              <a:rPr lang="zh-TW" altLang="en-US" dirty="0" smtClean="0"/>
              <a:t>程式</a:t>
            </a:r>
            <a:r>
              <a:rPr lang="zh-TW" altLang="en-US" dirty="0"/>
              <a:t>架構</a:t>
            </a:r>
          </a:p>
        </p:txBody>
      </p:sp>
      <p:sp>
        <p:nvSpPr>
          <p:cNvPr id="4" name="矩形 3"/>
          <p:cNvSpPr/>
          <p:nvPr/>
        </p:nvSpPr>
        <p:spPr>
          <a:xfrm>
            <a:off x="660361" y="2589985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TKUTD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8489" y="3763240"/>
            <a:ext cx="1986911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ImageManager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4524" y="1289221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Main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3477" y="1276862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states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526" y="1276864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towers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0464" y="1276864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enemy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71386" y="1289221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B050"/>
                </a:solidFill>
              </a:rPr>
              <a:t>sql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25987" y="1289221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B050"/>
                </a:solidFill>
              </a:rPr>
              <a:t>misc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3478" y="2596615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63199" y="1917356"/>
            <a:ext cx="1261979" cy="28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Tower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40465" y="2472372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Enemy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76735" y="2311443"/>
            <a:ext cx="165128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InitDatabase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00337" y="3933307"/>
            <a:ext cx="2117124" cy="32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AntiaircraftTower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68899" y="4513181"/>
            <a:ext cx="1935892" cy="31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ArtilleryTower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26242" y="3425818"/>
            <a:ext cx="1977266" cy="29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RadiationTower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55403" y="5013364"/>
            <a:ext cx="1814859" cy="32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GroundTower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49580" y="5499396"/>
            <a:ext cx="2026507" cy="26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MachineTower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83429" y="5999579"/>
            <a:ext cx="1706832" cy="32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NormalTower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40195" y="2941419"/>
            <a:ext cx="1935892" cy="31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ShootingTower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26242" y="2424814"/>
            <a:ext cx="1935892" cy="31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SlowTower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05855" y="6442874"/>
            <a:ext cx="1261979" cy="28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AirTower</a:t>
            </a:r>
            <a:endParaRPr lang="zh-TW" altLang="en-US" dirty="0"/>
          </a:p>
        </p:txBody>
      </p:sp>
      <p:cxnSp>
        <p:nvCxnSpPr>
          <p:cNvPr id="38" name="直線接點 37"/>
          <p:cNvCxnSpPr>
            <a:stCxn id="13" idx="2"/>
            <a:endCxn id="24" idx="0"/>
          </p:cNvCxnSpPr>
          <p:nvPr/>
        </p:nvCxnSpPr>
        <p:spPr>
          <a:xfrm flipH="1">
            <a:off x="5394188" y="2199503"/>
            <a:ext cx="1" cy="2253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13" idx="1"/>
            <a:endCxn id="23" idx="1"/>
          </p:cNvCxnSpPr>
          <p:nvPr/>
        </p:nvCxnSpPr>
        <p:spPr>
          <a:xfrm rot="10800000" flipV="1">
            <a:off x="4440195" y="2058430"/>
            <a:ext cx="323004" cy="1038478"/>
          </a:xfrm>
          <a:prstGeom prst="bentConnector3">
            <a:avLst>
              <a:gd name="adj1" fmla="val 13251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3" idx="3"/>
            <a:endCxn id="19" idx="3"/>
          </p:cNvCxnSpPr>
          <p:nvPr/>
        </p:nvCxnSpPr>
        <p:spPr>
          <a:xfrm>
            <a:off x="6025178" y="2058430"/>
            <a:ext cx="378330" cy="1516192"/>
          </a:xfrm>
          <a:prstGeom prst="bentConnector3">
            <a:avLst>
              <a:gd name="adj1" fmla="val 12340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3" idx="2"/>
          </p:cNvCxnSpPr>
          <p:nvPr/>
        </p:nvCxnSpPr>
        <p:spPr>
          <a:xfrm rot="5400000">
            <a:off x="4721567" y="2649749"/>
            <a:ext cx="83927" cy="128922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1" idx="0"/>
          </p:cNvCxnSpPr>
          <p:nvPr/>
        </p:nvCxnSpPr>
        <p:spPr>
          <a:xfrm rot="16200000" flipV="1">
            <a:off x="4695073" y="3205014"/>
            <a:ext cx="75600" cy="1227907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肘形接點 78"/>
          <p:cNvCxnSpPr/>
          <p:nvPr/>
        </p:nvCxnSpPr>
        <p:spPr>
          <a:xfrm rot="5400000">
            <a:off x="3917786" y="3555757"/>
            <a:ext cx="402266" cy="1270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2471742" y="3368153"/>
            <a:ext cx="141786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MainMenu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405450" y="4277675"/>
            <a:ext cx="138000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MapMenu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405448" y="5147462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405448" y="5873965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76735" y="3238810"/>
            <a:ext cx="165128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InitTable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8476735" y="4097540"/>
            <a:ext cx="165128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InsertJdbc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476735" y="5013364"/>
            <a:ext cx="165128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ReadJdbc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476735" y="5869455"/>
            <a:ext cx="165128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UpdatwJdbc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0602306" y="3480226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0625986" y="2398313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Bullet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0625986" y="4371078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FontSet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474026" y="5272855"/>
            <a:ext cx="1518537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MapLoader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5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54560" y="1548188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TKUTD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6616" y="2434098"/>
            <a:ext cx="141786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MainMenu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95546" y="3236207"/>
            <a:ext cx="138000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MapMenu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4560" y="4038316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0211" y="3573714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1931" y="2660638"/>
            <a:ext cx="1518537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MapLoader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20212" y="4491397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Enemy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54560" y="5888557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54560" y="5013387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141413" y="140043"/>
            <a:ext cx="9905998" cy="1079157"/>
          </a:xfrm>
        </p:spPr>
        <p:txBody>
          <a:bodyPr/>
          <a:lstStyle/>
          <a:p>
            <a:pPr algn="ctr"/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65268" y="4311019"/>
            <a:ext cx="1387014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Tower</a:t>
            </a:r>
            <a:r>
              <a:rPr lang="zh-TW" altLang="en-US" dirty="0" smtClean="0"/>
              <a:t>相關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52700" y="1548187"/>
            <a:ext cx="162560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SQL</a:t>
            </a:r>
            <a:r>
              <a:rPr lang="zh-TW" altLang="en-US" dirty="0" smtClean="0">
                <a:solidFill>
                  <a:schemeClr val="tx1"/>
                </a:solidFill>
              </a:rPr>
              <a:t>建立相關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7785" y="3578067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Bullet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181484" y="3462747"/>
            <a:ext cx="1261979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FontSet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819017" y="2604272"/>
            <a:ext cx="1986911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ImageManager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2700" y="5198434"/>
            <a:ext cx="162560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SQL</a:t>
            </a:r>
            <a:r>
              <a:rPr lang="zh-TW" altLang="en-US" dirty="0" smtClean="0">
                <a:solidFill>
                  <a:schemeClr val="tx1"/>
                </a:solidFill>
              </a:rPr>
              <a:t>新</a:t>
            </a:r>
            <a:r>
              <a:rPr lang="zh-TW" altLang="en-US" dirty="0">
                <a:solidFill>
                  <a:schemeClr val="tx1"/>
                </a:solidFill>
              </a:rPr>
              <a:t>增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更新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41964" y="5941431"/>
            <a:ext cx="1625600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SQL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肘形接點 24"/>
          <p:cNvCxnSpPr>
            <a:stCxn id="4" idx="2"/>
            <a:endCxn id="5" idx="0"/>
          </p:cNvCxnSpPr>
          <p:nvPr/>
        </p:nvCxnSpPr>
        <p:spPr>
          <a:xfrm rot="5400000">
            <a:off x="5469136" y="2217683"/>
            <a:ext cx="432829" cy="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2"/>
            <a:endCxn id="6" idx="0"/>
          </p:cNvCxnSpPr>
          <p:nvPr/>
        </p:nvCxnSpPr>
        <p:spPr>
          <a:xfrm rot="5400000">
            <a:off x="5511035" y="3061693"/>
            <a:ext cx="349028" cy="127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6" idx="2"/>
            <a:endCxn id="7" idx="0"/>
          </p:cNvCxnSpPr>
          <p:nvPr/>
        </p:nvCxnSpPr>
        <p:spPr>
          <a:xfrm rot="16200000" flipH="1">
            <a:off x="5511035" y="3863801"/>
            <a:ext cx="349028" cy="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7" idx="2"/>
            <a:endCxn id="14" idx="0"/>
          </p:cNvCxnSpPr>
          <p:nvPr/>
        </p:nvCxnSpPr>
        <p:spPr>
          <a:xfrm rot="5400000">
            <a:off x="5424555" y="4752392"/>
            <a:ext cx="521990" cy="127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4" idx="2"/>
            <a:endCxn id="13" idx="0"/>
          </p:cNvCxnSpPr>
          <p:nvPr/>
        </p:nvCxnSpPr>
        <p:spPr>
          <a:xfrm rot="5400000">
            <a:off x="5474506" y="5677512"/>
            <a:ext cx="422089" cy="127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6" idx="3"/>
            <a:endCxn id="9" idx="1"/>
          </p:cNvCxnSpPr>
          <p:nvPr/>
        </p:nvCxnSpPr>
        <p:spPr>
          <a:xfrm flipV="1">
            <a:off x="6375552" y="2887179"/>
            <a:ext cx="1016379" cy="57556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8" idx="0"/>
            <a:endCxn id="9" idx="2"/>
          </p:cNvCxnSpPr>
          <p:nvPr/>
        </p:nvCxnSpPr>
        <p:spPr>
          <a:xfrm flipH="1" flipV="1">
            <a:off x="8151200" y="3113719"/>
            <a:ext cx="1" cy="459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3"/>
            <a:endCxn id="7" idx="1"/>
          </p:cNvCxnSpPr>
          <p:nvPr/>
        </p:nvCxnSpPr>
        <p:spPr>
          <a:xfrm>
            <a:off x="3989764" y="3804608"/>
            <a:ext cx="1064796" cy="4602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6" idx="3"/>
            <a:endCxn id="7" idx="1"/>
          </p:cNvCxnSpPr>
          <p:nvPr/>
        </p:nvCxnSpPr>
        <p:spPr>
          <a:xfrm flipV="1">
            <a:off x="4052282" y="4264857"/>
            <a:ext cx="1002278" cy="2727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4" idx="1"/>
            <a:endCxn id="21" idx="3"/>
          </p:cNvCxnSpPr>
          <p:nvPr/>
        </p:nvCxnSpPr>
        <p:spPr>
          <a:xfrm flipH="1">
            <a:off x="4178300" y="5239928"/>
            <a:ext cx="876260" cy="185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" idx="1"/>
            <a:endCxn id="17" idx="3"/>
          </p:cNvCxnSpPr>
          <p:nvPr/>
        </p:nvCxnSpPr>
        <p:spPr>
          <a:xfrm flipH="1" flipV="1">
            <a:off x="4178300" y="1774728"/>
            <a:ext cx="8762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3" idx="1"/>
            <a:endCxn id="22" idx="3"/>
          </p:cNvCxnSpPr>
          <p:nvPr/>
        </p:nvCxnSpPr>
        <p:spPr>
          <a:xfrm flipH="1">
            <a:off x="4167564" y="6115098"/>
            <a:ext cx="886996" cy="52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13" idx="3"/>
          </p:cNvCxnSpPr>
          <p:nvPr/>
        </p:nvCxnSpPr>
        <p:spPr>
          <a:xfrm flipV="1">
            <a:off x="6316539" y="6102403"/>
            <a:ext cx="2993848" cy="12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9259009" y="2495550"/>
            <a:ext cx="51380" cy="36195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6327344" y="2495550"/>
            <a:ext cx="293166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10" idx="3"/>
          </p:cNvCxnSpPr>
          <p:nvPr/>
        </p:nvCxnSpPr>
        <p:spPr>
          <a:xfrm flipV="1">
            <a:off x="8782191" y="2830206"/>
            <a:ext cx="332756" cy="1887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endCxn id="9" idx="3"/>
          </p:cNvCxnSpPr>
          <p:nvPr/>
        </p:nvCxnSpPr>
        <p:spPr>
          <a:xfrm flipH="1">
            <a:off x="8910468" y="2887178"/>
            <a:ext cx="20447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stCxn id="7" idx="3"/>
          </p:cNvCxnSpPr>
          <p:nvPr/>
        </p:nvCxnSpPr>
        <p:spPr>
          <a:xfrm>
            <a:off x="6316539" y="4264857"/>
            <a:ext cx="371803" cy="1460136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flipH="1">
            <a:off x="6291441" y="5738597"/>
            <a:ext cx="400956" cy="3502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endCxn id="5" idx="1"/>
          </p:cNvCxnSpPr>
          <p:nvPr/>
        </p:nvCxnSpPr>
        <p:spPr>
          <a:xfrm flipV="1">
            <a:off x="3989764" y="2660639"/>
            <a:ext cx="986852" cy="4500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6" idx="1"/>
          </p:cNvCxnSpPr>
          <p:nvPr/>
        </p:nvCxnSpPr>
        <p:spPr>
          <a:xfrm flipH="1" flipV="1">
            <a:off x="3989764" y="3082728"/>
            <a:ext cx="1005782" cy="3800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81300" y="520700"/>
            <a:ext cx="582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200" dirty="0" smtClean="0"/>
              <a:t>使用到的技術</a:t>
            </a:r>
            <a:r>
              <a:rPr lang="en-US" altLang="zh-TW" sz="4200" dirty="0" smtClean="0"/>
              <a:t>/</a:t>
            </a:r>
            <a:r>
              <a:rPr lang="zh-TW" altLang="en-US" sz="4200" dirty="0" smtClean="0"/>
              <a:t>程式</a:t>
            </a:r>
            <a:endParaRPr lang="zh-TW" altLang="en-US" sz="4200" dirty="0"/>
          </a:p>
        </p:txBody>
      </p:sp>
      <p:sp>
        <p:nvSpPr>
          <p:cNvPr id="6" name="矩形 5"/>
          <p:cNvSpPr/>
          <p:nvPr/>
        </p:nvSpPr>
        <p:spPr>
          <a:xfrm>
            <a:off x="4964723" y="2969042"/>
            <a:ext cx="20193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rgbClr val="00B050"/>
                </a:solidFill>
              </a:rPr>
              <a:t>Slick 2D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71650" y="5038606"/>
            <a:ext cx="20193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rgbClr val="00B050"/>
                </a:solidFill>
              </a:rPr>
              <a:t>Zip</a:t>
            </a:r>
            <a:r>
              <a:rPr lang="zh-TW" altLang="en-US" sz="2200" dirty="0" smtClean="0">
                <a:solidFill>
                  <a:srgbClr val="00B050"/>
                </a:solidFill>
              </a:rPr>
              <a:t>解壓縮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2400" y="4617978"/>
            <a:ext cx="20193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rgbClr val="00B050"/>
                </a:solidFill>
              </a:rPr>
              <a:t>TileMap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10600" y="1433532"/>
            <a:ext cx="24511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rgbClr val="00B050"/>
                </a:solidFill>
              </a:rPr>
              <a:t>Adobe </a:t>
            </a:r>
            <a:r>
              <a:rPr lang="en-US" altLang="zh-TW" sz="2200" dirty="0" smtClean="0">
                <a:solidFill>
                  <a:srgbClr val="00B050"/>
                </a:solidFill>
              </a:rPr>
              <a:t>Illustrator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123" y="2357000"/>
            <a:ext cx="20193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rgbClr val="00B050"/>
                </a:solidFill>
              </a:rPr>
              <a:t>XML</a:t>
            </a:r>
            <a:r>
              <a:rPr lang="zh-TW" altLang="en-US" sz="2200" dirty="0" smtClean="0">
                <a:solidFill>
                  <a:srgbClr val="00B050"/>
                </a:solidFill>
              </a:rPr>
              <a:t>的讀取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7323" y="1982350"/>
            <a:ext cx="141287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TileMap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97323" y="3868678"/>
            <a:ext cx="141287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Music</a:t>
            </a:r>
          </a:p>
        </p:txBody>
      </p:sp>
      <p:sp>
        <p:nvSpPr>
          <p:cNvPr id="15" name="矩形 14"/>
          <p:cNvSpPr/>
          <p:nvPr/>
        </p:nvSpPr>
        <p:spPr>
          <a:xfrm>
            <a:off x="6542087" y="2069406"/>
            <a:ext cx="141287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endParaRPr lang="en-US" altLang="zh-TW" dirty="0" smtClean="0"/>
          </a:p>
        </p:txBody>
      </p:sp>
      <p:sp>
        <p:nvSpPr>
          <p:cNvPr id="16" name="矩形 15"/>
          <p:cNvSpPr/>
          <p:nvPr/>
        </p:nvSpPr>
        <p:spPr>
          <a:xfrm>
            <a:off x="6542088" y="3868678"/>
            <a:ext cx="141287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文字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5469732" y="5293300"/>
            <a:ext cx="20193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rgbClr val="00B050"/>
                </a:solidFill>
              </a:rPr>
              <a:t>SQL</a:t>
            </a:r>
            <a:endParaRPr lang="zh-TW" alt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81300" y="520700"/>
            <a:ext cx="582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 smtClean="0"/>
              <a:t>Slick2D</a:t>
            </a:r>
            <a:endParaRPr lang="zh-TW" altLang="en-US" sz="4200" dirty="0"/>
          </a:p>
        </p:txBody>
      </p:sp>
      <p:sp>
        <p:nvSpPr>
          <p:cNvPr id="6" name="矩形 5"/>
          <p:cNvSpPr/>
          <p:nvPr/>
        </p:nvSpPr>
        <p:spPr>
          <a:xfrm>
            <a:off x="1324583" y="2008727"/>
            <a:ext cx="2192462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zh-TW" dirty="0" smtClean="0">
                <a:solidFill>
                  <a:srgbClr val="A9B7C6"/>
                </a:solidFill>
                <a:latin typeface="Fira Code" panose="020B0509050000020004" pitchFamily="49" charset="0"/>
              </a:rPr>
              <a:t>StateBasedGame</a:t>
            </a:r>
            <a:r>
              <a:rPr lang="en-US" altLang="zh-TW" dirty="0">
                <a:solidFill>
                  <a:srgbClr val="A9B7C6"/>
                </a:solidFill>
                <a:latin typeface="Fira Code" panose="020B0509050000020004" pitchFamily="49" charset="0"/>
              </a:rPr>
              <a:t/>
            </a:r>
            <a:br>
              <a:rPr lang="en-US" altLang="zh-TW" dirty="0">
                <a:solidFill>
                  <a:srgbClr val="A9B7C6"/>
                </a:solidFill>
                <a:latin typeface="Fira Code" panose="020B0509050000020004" pitchFamily="49" charset="0"/>
              </a:rPr>
            </a:br>
            <a:r>
              <a:rPr lang="en-US" altLang="zh-TW" dirty="0" err="1">
                <a:solidFill>
                  <a:srgbClr val="A9B7C6"/>
                </a:solidFill>
                <a:latin typeface="Fira Code" panose="020B0509050000020004" pitchFamily="49" charset="0"/>
              </a:rPr>
              <a:t>BasicGameState</a:t>
            </a:r>
            <a:endParaRPr lang="zh-TW" altLang="zh-TW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" y="3245094"/>
            <a:ext cx="4200525" cy="895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14935" y="1634077"/>
            <a:ext cx="2192462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err="1" smtClean="0">
                <a:solidFill>
                  <a:srgbClr val="A9B7C6"/>
                </a:solidFill>
                <a:latin typeface="Fira Code" panose="020B0509050000020004" pitchFamily="49" charset="0"/>
              </a:rPr>
              <a:t>BasicGameState</a:t>
            </a:r>
            <a:endParaRPr lang="zh-TW" altLang="zh-TW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31" y="2758027"/>
            <a:ext cx="7320071" cy="21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953</TotalTime>
  <Words>320</Words>
  <Application>Microsoft Office PowerPoint</Application>
  <PresentationFormat>寬螢幕</PresentationFormat>
  <Paragraphs>115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Century Gothic</vt:lpstr>
      <vt:lpstr>Fira Code</vt:lpstr>
      <vt:lpstr>網狀</vt:lpstr>
      <vt:lpstr>TD game</vt:lpstr>
      <vt:lpstr>為什麼要做TD GAME??</vt:lpstr>
      <vt:lpstr>PowerPoint 簡報</vt:lpstr>
      <vt:lpstr>PowerPoint 簡報</vt:lpstr>
      <vt:lpstr>PowerPoint 簡報</vt:lpstr>
      <vt:lpstr>程式架構</vt:lpstr>
      <vt:lpstr>程式流程</vt:lpstr>
      <vt:lpstr>PowerPoint 簡報</vt:lpstr>
      <vt:lpstr>PowerPoint 簡報</vt:lpstr>
      <vt:lpstr>PowerPoint 簡報</vt:lpstr>
      <vt:lpstr>地圖</vt:lpstr>
      <vt:lpstr>地圖</vt:lpstr>
      <vt:lpstr>地圖</vt:lpstr>
      <vt:lpstr>地圖</vt:lpstr>
      <vt:lpstr>地圖</vt:lpstr>
      <vt:lpstr>地圖</vt:lpstr>
      <vt:lpstr>地圖</vt:lpstr>
      <vt:lpstr>怪物</vt:lpstr>
      <vt:lpstr>PowerPoint 簡報</vt:lpstr>
      <vt:lpstr>PowerPoint 簡報</vt:lpstr>
      <vt:lpstr>PowerPoint 簡報</vt:lpstr>
      <vt:lpstr>PowerPoint 簡報</vt:lpstr>
      <vt:lpstr>甘苦談時間~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 game</dc:title>
  <dc:creator>新橋 翁</dc:creator>
  <cp:lastModifiedBy>新橋 翁</cp:lastModifiedBy>
  <cp:revision>22</cp:revision>
  <dcterms:created xsi:type="dcterms:W3CDTF">2018-06-11T15:22:41Z</dcterms:created>
  <dcterms:modified xsi:type="dcterms:W3CDTF">2018-06-12T07:29:08Z</dcterms:modified>
</cp:coreProperties>
</file>