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60" r:id="rId8"/>
    <p:sldId id="262" r:id="rId9"/>
    <p:sldId id="263" r:id="rId10"/>
    <p:sldId id="268" r:id="rId11"/>
    <p:sldId id="270" r:id="rId12"/>
    <p:sldId id="264" r:id="rId13"/>
    <p:sldId id="259" r:id="rId14"/>
    <p:sldId id="261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9EE"/>
          </a:solidFill>
        </a:fill>
      </a:tcStyle>
    </a:wholeTbl>
    <a:band2H>
      <a:tcTxStyle/>
      <a:tcStyle>
        <a:tcBdr/>
        <a:fill>
          <a:solidFill>
            <a:srgbClr val="E6ED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4F7"/>
          </a:solidFill>
        </a:fill>
      </a:tcStyle>
    </a:wholeTbl>
    <a:band2H>
      <a:tcTxStyle/>
      <a:tcStyle>
        <a:tcBdr/>
        <a:fill>
          <a:solidFill>
            <a:srgbClr val="F4FAF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x de Koning" userId="0e2d76b280f3a47c" providerId="LiveId" clId="{17C84E13-E2DB-42D1-8BC9-7C3A4AE3262E}"/>
    <pc:docChg chg="undo redo custSel addSld delSld modSld">
      <pc:chgData name="Rex de Koning" userId="0e2d76b280f3a47c" providerId="LiveId" clId="{17C84E13-E2DB-42D1-8BC9-7C3A4AE3262E}" dt="2023-05-18T11:29:14.129" v="1002" actId="47"/>
      <pc:docMkLst>
        <pc:docMk/>
      </pc:docMkLst>
      <pc:sldChg chg="addSp modSp mod">
        <pc:chgData name="Rex de Koning" userId="0e2d76b280f3a47c" providerId="LiveId" clId="{17C84E13-E2DB-42D1-8BC9-7C3A4AE3262E}" dt="2023-05-18T11:23:22.798" v="991" actId="20577"/>
        <pc:sldMkLst>
          <pc:docMk/>
          <pc:sldMk cId="0" sldId="257"/>
        </pc:sldMkLst>
        <pc:spChg chg="mod">
          <ac:chgData name="Rex de Koning" userId="0e2d76b280f3a47c" providerId="LiveId" clId="{17C84E13-E2DB-42D1-8BC9-7C3A4AE3262E}" dt="2023-05-18T11:23:22.798" v="991" actId="20577"/>
          <ac:spMkLst>
            <pc:docMk/>
            <pc:sldMk cId="0" sldId="257"/>
            <ac:spMk id="111" creationId="{00000000-0000-0000-0000-000000000000}"/>
          </ac:spMkLst>
        </pc:spChg>
        <pc:picChg chg="mod">
          <ac:chgData name="Rex de Koning" userId="0e2d76b280f3a47c" providerId="LiveId" clId="{17C84E13-E2DB-42D1-8BC9-7C3A4AE3262E}" dt="2023-05-18T11:23:11.156" v="975" actId="14100"/>
          <ac:picMkLst>
            <pc:docMk/>
            <pc:sldMk cId="0" sldId="257"/>
            <ac:picMk id="3" creationId="{550A2724-5F16-CE5A-BAB5-F04531AE6D22}"/>
          </ac:picMkLst>
        </pc:picChg>
        <pc:picChg chg="add mod">
          <ac:chgData name="Rex de Koning" userId="0e2d76b280f3a47c" providerId="LiveId" clId="{17C84E13-E2DB-42D1-8BC9-7C3A4AE3262E}" dt="2023-05-18T11:20:54.197" v="952" actId="14100"/>
          <ac:picMkLst>
            <pc:docMk/>
            <pc:sldMk cId="0" sldId="257"/>
            <ac:picMk id="4" creationId="{B69F0FFC-A4F0-926C-B752-043F5FE3EA24}"/>
          </ac:picMkLst>
        </pc:picChg>
        <pc:picChg chg="add mod">
          <ac:chgData name="Rex de Koning" userId="0e2d76b280f3a47c" providerId="LiveId" clId="{17C84E13-E2DB-42D1-8BC9-7C3A4AE3262E}" dt="2023-05-18T11:22:17.301" v="957" actId="1076"/>
          <ac:picMkLst>
            <pc:docMk/>
            <pc:sldMk cId="0" sldId="257"/>
            <ac:picMk id="6" creationId="{4FC4CC24-ABF0-0ED5-A115-AED7D89FA738}"/>
          </ac:picMkLst>
        </pc:picChg>
        <pc:picChg chg="add mod">
          <ac:chgData name="Rex de Koning" userId="0e2d76b280f3a47c" providerId="LiveId" clId="{17C84E13-E2DB-42D1-8BC9-7C3A4AE3262E}" dt="2023-05-18T11:22:29.364" v="963" actId="1076"/>
          <ac:picMkLst>
            <pc:docMk/>
            <pc:sldMk cId="0" sldId="257"/>
            <ac:picMk id="8" creationId="{9DE37271-8404-5F6F-B462-C8BBAD933378}"/>
          </ac:picMkLst>
        </pc:picChg>
        <pc:picChg chg="add mod">
          <ac:chgData name="Rex de Koning" userId="0e2d76b280f3a47c" providerId="LiveId" clId="{17C84E13-E2DB-42D1-8BC9-7C3A4AE3262E}" dt="2023-05-18T11:22:38.948" v="968" actId="1076"/>
          <ac:picMkLst>
            <pc:docMk/>
            <pc:sldMk cId="0" sldId="257"/>
            <ac:picMk id="10" creationId="{988929F2-934F-FC0B-3487-43535F87E775}"/>
          </ac:picMkLst>
        </pc:picChg>
        <pc:picChg chg="mod">
          <ac:chgData name="Rex de Koning" userId="0e2d76b280f3a47c" providerId="LiveId" clId="{17C84E13-E2DB-42D1-8BC9-7C3A4AE3262E}" dt="2023-05-18T11:23:08.460" v="974" actId="14100"/>
          <ac:picMkLst>
            <pc:docMk/>
            <pc:sldMk cId="0" sldId="257"/>
            <ac:picMk id="112" creationId="{00000000-0000-0000-0000-000000000000}"/>
          </ac:picMkLst>
        </pc:picChg>
      </pc:sldChg>
      <pc:sldChg chg="modSp mod">
        <pc:chgData name="Rex de Koning" userId="0e2d76b280f3a47c" providerId="LiveId" clId="{17C84E13-E2DB-42D1-8BC9-7C3A4AE3262E}" dt="2023-05-18T11:28:19.188" v="992" actId="20577"/>
        <pc:sldMkLst>
          <pc:docMk/>
          <pc:sldMk cId="0" sldId="258"/>
        </pc:sldMkLst>
        <pc:spChg chg="mod">
          <ac:chgData name="Rex de Koning" userId="0e2d76b280f3a47c" providerId="LiveId" clId="{17C84E13-E2DB-42D1-8BC9-7C3A4AE3262E}" dt="2023-05-03T17:08:37.264" v="7" actId="20577"/>
          <ac:spMkLst>
            <pc:docMk/>
            <pc:sldMk cId="0" sldId="258"/>
            <ac:spMk id="114" creationId="{00000000-0000-0000-0000-000000000000}"/>
          </ac:spMkLst>
        </pc:spChg>
        <pc:spChg chg="mod">
          <ac:chgData name="Rex de Koning" userId="0e2d76b280f3a47c" providerId="LiveId" clId="{17C84E13-E2DB-42D1-8BC9-7C3A4AE3262E}" dt="2023-05-18T11:28:19.188" v="992" actId="20577"/>
          <ac:spMkLst>
            <pc:docMk/>
            <pc:sldMk cId="0" sldId="258"/>
            <ac:spMk id="115" creationId="{00000000-0000-0000-0000-000000000000}"/>
          </ac:spMkLst>
        </pc:spChg>
      </pc:sldChg>
      <pc:sldChg chg="modSp add del mod">
        <pc:chgData name="Rex de Koning" userId="0e2d76b280f3a47c" providerId="LiveId" clId="{17C84E13-E2DB-42D1-8BC9-7C3A4AE3262E}" dt="2023-05-18T11:18:15.914" v="913"/>
        <pc:sldMkLst>
          <pc:docMk/>
          <pc:sldMk cId="0" sldId="259"/>
        </pc:sldMkLst>
        <pc:spChg chg="mod">
          <ac:chgData name="Rex de Koning" userId="0e2d76b280f3a47c" providerId="LiveId" clId="{17C84E13-E2DB-42D1-8BC9-7C3A4AE3262E}" dt="2023-05-18T11:18:15.914" v="913"/>
          <ac:spMkLst>
            <pc:docMk/>
            <pc:sldMk cId="0" sldId="259"/>
            <ac:spMk id="117" creationId="{00000000-0000-0000-0000-000000000000}"/>
          </ac:spMkLst>
        </pc:spChg>
      </pc:sldChg>
      <pc:sldChg chg="modSp mod">
        <pc:chgData name="Rex de Koning" userId="0e2d76b280f3a47c" providerId="LiveId" clId="{17C84E13-E2DB-42D1-8BC9-7C3A4AE3262E}" dt="2023-05-03T17:24:16.390" v="320" actId="20577"/>
        <pc:sldMkLst>
          <pc:docMk/>
          <pc:sldMk cId="0" sldId="260"/>
        </pc:sldMkLst>
        <pc:spChg chg="mod">
          <ac:chgData name="Rex de Koning" userId="0e2d76b280f3a47c" providerId="LiveId" clId="{17C84E13-E2DB-42D1-8BC9-7C3A4AE3262E}" dt="2023-05-03T17:24:16.390" v="320" actId="20577"/>
          <ac:spMkLst>
            <pc:docMk/>
            <pc:sldMk cId="0" sldId="260"/>
            <ac:spMk id="119" creationId="{00000000-0000-0000-0000-000000000000}"/>
          </ac:spMkLst>
        </pc:spChg>
      </pc:sldChg>
      <pc:sldChg chg="modSp mod">
        <pc:chgData name="Rex de Koning" userId="0e2d76b280f3a47c" providerId="LiveId" clId="{17C84E13-E2DB-42D1-8BC9-7C3A4AE3262E}" dt="2023-05-18T11:18:36.292" v="941" actId="20577"/>
        <pc:sldMkLst>
          <pc:docMk/>
          <pc:sldMk cId="0" sldId="261"/>
        </pc:sldMkLst>
        <pc:spChg chg="mod">
          <ac:chgData name="Rex de Koning" userId="0e2d76b280f3a47c" providerId="LiveId" clId="{17C84E13-E2DB-42D1-8BC9-7C3A4AE3262E}" dt="2023-05-18T11:18:36.292" v="941" actId="20577"/>
          <ac:spMkLst>
            <pc:docMk/>
            <pc:sldMk cId="0" sldId="261"/>
            <ac:spMk id="121" creationId="{00000000-0000-0000-0000-000000000000}"/>
          </ac:spMkLst>
        </pc:spChg>
        <pc:spChg chg="mod">
          <ac:chgData name="Rex de Koning" userId="0e2d76b280f3a47c" providerId="LiveId" clId="{17C84E13-E2DB-42D1-8BC9-7C3A4AE3262E}" dt="2023-05-18T11:14:18.213" v="821" actId="20577"/>
          <ac:spMkLst>
            <pc:docMk/>
            <pc:sldMk cId="0" sldId="261"/>
            <ac:spMk id="122" creationId="{00000000-0000-0000-0000-000000000000}"/>
          </ac:spMkLst>
        </pc:spChg>
      </pc:sldChg>
      <pc:sldChg chg="modSp add mod">
        <pc:chgData name="Rex de Koning" userId="0e2d76b280f3a47c" providerId="LiveId" clId="{17C84E13-E2DB-42D1-8BC9-7C3A4AE3262E}" dt="2023-05-03T17:29:48.970" v="328"/>
        <pc:sldMkLst>
          <pc:docMk/>
          <pc:sldMk cId="3598786265" sldId="262"/>
        </pc:sldMkLst>
        <pc:spChg chg="mod">
          <ac:chgData name="Rex de Koning" userId="0e2d76b280f3a47c" providerId="LiveId" clId="{17C84E13-E2DB-42D1-8BC9-7C3A4AE3262E}" dt="2023-05-03T17:29:48.970" v="328"/>
          <ac:spMkLst>
            <pc:docMk/>
            <pc:sldMk cId="3598786265" sldId="262"/>
            <ac:spMk id="119" creationId="{00000000-0000-0000-0000-000000000000}"/>
          </ac:spMkLst>
        </pc:spChg>
      </pc:sldChg>
      <pc:sldChg chg="modSp add mod">
        <pc:chgData name="Rex de Koning" userId="0e2d76b280f3a47c" providerId="LiveId" clId="{17C84E13-E2DB-42D1-8BC9-7C3A4AE3262E}" dt="2023-05-18T11:28:33.937" v="1001" actId="20577"/>
        <pc:sldMkLst>
          <pc:docMk/>
          <pc:sldMk cId="3127116885" sldId="263"/>
        </pc:sldMkLst>
        <pc:spChg chg="mod">
          <ac:chgData name="Rex de Koning" userId="0e2d76b280f3a47c" providerId="LiveId" clId="{17C84E13-E2DB-42D1-8BC9-7C3A4AE3262E}" dt="2023-05-18T11:28:33.937" v="1001" actId="20577"/>
          <ac:spMkLst>
            <pc:docMk/>
            <pc:sldMk cId="3127116885" sldId="263"/>
            <ac:spMk id="119" creationId="{00000000-0000-0000-0000-000000000000}"/>
          </ac:spMkLst>
        </pc:spChg>
      </pc:sldChg>
      <pc:sldChg chg="addSp modSp add mod">
        <pc:chgData name="Rex de Koning" userId="0e2d76b280f3a47c" providerId="LiveId" clId="{17C84E13-E2DB-42D1-8BC9-7C3A4AE3262E}" dt="2023-05-08T17:23:47.213" v="720" actId="1076"/>
        <pc:sldMkLst>
          <pc:docMk/>
          <pc:sldMk cId="1744330379" sldId="264"/>
        </pc:sldMkLst>
        <pc:spChg chg="mod">
          <ac:chgData name="Rex de Koning" userId="0e2d76b280f3a47c" providerId="LiveId" clId="{17C84E13-E2DB-42D1-8BC9-7C3A4AE3262E}" dt="2023-05-03T17:33:44.389" v="492" actId="255"/>
          <ac:spMkLst>
            <pc:docMk/>
            <pc:sldMk cId="1744330379" sldId="264"/>
            <ac:spMk id="119" creationId="{00000000-0000-0000-0000-000000000000}"/>
          </ac:spMkLst>
        </pc:spChg>
        <pc:picChg chg="add mod">
          <ac:chgData name="Rex de Koning" userId="0e2d76b280f3a47c" providerId="LiveId" clId="{17C84E13-E2DB-42D1-8BC9-7C3A4AE3262E}" dt="2023-05-08T17:22:00.894" v="716" actId="14861"/>
          <ac:picMkLst>
            <pc:docMk/>
            <pc:sldMk cId="1744330379" sldId="264"/>
            <ac:picMk id="3" creationId="{C6AFADF4-900A-E66F-8376-88C13C230DE7}"/>
          </ac:picMkLst>
        </pc:picChg>
        <pc:picChg chg="add mod">
          <ac:chgData name="Rex de Koning" userId="0e2d76b280f3a47c" providerId="LiveId" clId="{17C84E13-E2DB-42D1-8BC9-7C3A4AE3262E}" dt="2023-05-08T17:23:47.213" v="720" actId="1076"/>
          <ac:picMkLst>
            <pc:docMk/>
            <pc:sldMk cId="1744330379" sldId="264"/>
            <ac:picMk id="5" creationId="{420CD148-8920-BB26-4C6E-3C8C3107EB24}"/>
          </ac:picMkLst>
        </pc:picChg>
      </pc:sldChg>
      <pc:sldChg chg="modSp add del mod">
        <pc:chgData name="Rex de Koning" userId="0e2d76b280f3a47c" providerId="LiveId" clId="{17C84E13-E2DB-42D1-8BC9-7C3A4AE3262E}" dt="2023-05-18T11:29:14.129" v="1002" actId="47"/>
        <pc:sldMkLst>
          <pc:docMk/>
          <pc:sldMk cId="4071323417" sldId="265"/>
        </pc:sldMkLst>
        <pc:spChg chg="mod">
          <ac:chgData name="Rex de Koning" userId="0e2d76b280f3a47c" providerId="LiveId" clId="{17C84E13-E2DB-42D1-8BC9-7C3A4AE3262E}" dt="2023-05-03T17:33:53.149" v="493" actId="255"/>
          <ac:spMkLst>
            <pc:docMk/>
            <pc:sldMk cId="4071323417" sldId="265"/>
            <ac:spMk id="119" creationId="{00000000-0000-0000-0000-000000000000}"/>
          </ac:spMkLst>
        </pc:spChg>
      </pc:sldChg>
      <pc:sldChg chg="addSp modSp add mod">
        <pc:chgData name="Rex de Koning" userId="0e2d76b280f3a47c" providerId="LiveId" clId="{17C84E13-E2DB-42D1-8BC9-7C3A4AE3262E}" dt="2023-05-03T17:26:45.710" v="324" actId="27614"/>
        <pc:sldMkLst>
          <pc:docMk/>
          <pc:sldMk cId="4276580856" sldId="266"/>
        </pc:sldMkLst>
        <pc:spChg chg="mod">
          <ac:chgData name="Rex de Koning" userId="0e2d76b280f3a47c" providerId="LiveId" clId="{17C84E13-E2DB-42D1-8BC9-7C3A4AE3262E}" dt="2023-05-03T17:26:36.500" v="322" actId="6549"/>
          <ac:spMkLst>
            <pc:docMk/>
            <pc:sldMk cId="4276580856" sldId="266"/>
            <ac:spMk id="119" creationId="{00000000-0000-0000-0000-000000000000}"/>
          </ac:spMkLst>
        </pc:spChg>
        <pc:picChg chg="add mod">
          <ac:chgData name="Rex de Koning" userId="0e2d76b280f3a47c" providerId="LiveId" clId="{17C84E13-E2DB-42D1-8BC9-7C3A4AE3262E}" dt="2023-05-03T17:26:45.710" v="324" actId="27614"/>
          <ac:picMkLst>
            <pc:docMk/>
            <pc:sldMk cId="4276580856" sldId="266"/>
            <ac:picMk id="3" creationId="{05D69B06-325C-00D1-89D0-DE97AEFC172D}"/>
          </ac:picMkLst>
        </pc:picChg>
      </pc:sldChg>
      <pc:sldChg chg="addSp modSp add mod">
        <pc:chgData name="Rex de Koning" userId="0e2d76b280f3a47c" providerId="LiveId" clId="{17C84E13-E2DB-42D1-8BC9-7C3A4AE3262E}" dt="2023-05-03T17:32:11.177" v="386" actId="962"/>
        <pc:sldMkLst>
          <pc:docMk/>
          <pc:sldMk cId="1351095816" sldId="267"/>
        </pc:sldMkLst>
        <pc:spChg chg="mod">
          <ac:chgData name="Rex de Koning" userId="0e2d76b280f3a47c" providerId="LiveId" clId="{17C84E13-E2DB-42D1-8BC9-7C3A4AE3262E}" dt="2023-05-03T17:30:10.880" v="331" actId="20577"/>
          <ac:spMkLst>
            <pc:docMk/>
            <pc:sldMk cId="1351095816" sldId="267"/>
            <ac:spMk id="119" creationId="{00000000-0000-0000-0000-000000000000}"/>
          </ac:spMkLst>
        </pc:spChg>
        <pc:picChg chg="add mod">
          <ac:chgData name="Rex de Koning" userId="0e2d76b280f3a47c" providerId="LiveId" clId="{17C84E13-E2DB-42D1-8BC9-7C3A4AE3262E}" dt="2023-05-03T17:32:11.177" v="386" actId="962"/>
          <ac:picMkLst>
            <pc:docMk/>
            <pc:sldMk cId="1351095816" sldId="267"/>
            <ac:picMk id="3" creationId="{78695434-946C-21BF-E433-832A540DAB48}"/>
          </ac:picMkLst>
        </pc:picChg>
      </pc:sldChg>
      <pc:sldChg chg="addSp delSp modSp add mod">
        <pc:chgData name="Rex de Koning" userId="0e2d76b280f3a47c" providerId="LiveId" clId="{17C84E13-E2DB-42D1-8BC9-7C3A4AE3262E}" dt="2023-05-08T17:12:55.374" v="682" actId="1076"/>
        <pc:sldMkLst>
          <pc:docMk/>
          <pc:sldMk cId="3631656251" sldId="268"/>
        </pc:sldMkLst>
        <pc:spChg chg="mod">
          <ac:chgData name="Rex de Koning" userId="0e2d76b280f3a47c" providerId="LiveId" clId="{17C84E13-E2DB-42D1-8BC9-7C3A4AE3262E}" dt="2023-05-03T17:33:31.426" v="490" actId="6549"/>
          <ac:spMkLst>
            <pc:docMk/>
            <pc:sldMk cId="3631656251" sldId="268"/>
            <ac:spMk id="119" creationId="{00000000-0000-0000-0000-000000000000}"/>
          </ac:spMkLst>
        </pc:spChg>
        <pc:picChg chg="add mod">
          <ac:chgData name="Rex de Koning" userId="0e2d76b280f3a47c" providerId="LiveId" clId="{17C84E13-E2DB-42D1-8BC9-7C3A4AE3262E}" dt="2023-05-08T17:12:29.732" v="677" actId="14861"/>
          <ac:picMkLst>
            <pc:docMk/>
            <pc:sldMk cId="3631656251" sldId="268"/>
            <ac:picMk id="3" creationId="{639285E6-D3B3-E9E2-A3BB-831C3D952402}"/>
          </ac:picMkLst>
        </pc:picChg>
        <pc:picChg chg="add mod">
          <ac:chgData name="Rex de Koning" userId="0e2d76b280f3a47c" providerId="LiveId" clId="{17C84E13-E2DB-42D1-8BC9-7C3A4AE3262E}" dt="2023-05-08T17:12:55.374" v="682" actId="1076"/>
          <ac:picMkLst>
            <pc:docMk/>
            <pc:sldMk cId="3631656251" sldId="268"/>
            <ac:picMk id="5" creationId="{B973C553-08A2-8F88-253F-328CDB0630FE}"/>
          </ac:picMkLst>
        </pc:picChg>
        <pc:picChg chg="add del mod">
          <ac:chgData name="Rex de Koning" userId="0e2d76b280f3a47c" providerId="LiveId" clId="{17C84E13-E2DB-42D1-8BC9-7C3A4AE3262E}" dt="2023-05-08T17:12:51.798" v="681" actId="478"/>
          <ac:picMkLst>
            <pc:docMk/>
            <pc:sldMk cId="3631656251" sldId="268"/>
            <ac:picMk id="1026" creationId="{94C7A0F5-3157-44E4-546B-9093F9DD5BFB}"/>
          </ac:picMkLst>
        </pc:picChg>
      </pc:sldChg>
      <pc:sldChg chg="add del">
        <pc:chgData name="Rex de Koning" userId="0e2d76b280f3a47c" providerId="LiveId" clId="{17C84E13-E2DB-42D1-8BC9-7C3A4AE3262E}" dt="2023-05-08T17:11:02.771" v="649" actId="47"/>
        <pc:sldMkLst>
          <pc:docMk/>
          <pc:sldMk cId="61894542" sldId="269"/>
        </pc:sldMkLst>
      </pc:sldChg>
      <pc:sldChg chg="addSp delSp modSp add mod">
        <pc:chgData name="Rex de Koning" userId="0e2d76b280f3a47c" providerId="LiveId" clId="{17C84E13-E2DB-42D1-8BC9-7C3A4AE3262E}" dt="2023-05-08T17:11:27.958" v="674" actId="20577"/>
        <pc:sldMkLst>
          <pc:docMk/>
          <pc:sldMk cId="1510364703" sldId="269"/>
        </pc:sldMkLst>
        <pc:spChg chg="add mod">
          <ac:chgData name="Rex de Koning" userId="0e2d76b280f3a47c" providerId="LiveId" clId="{17C84E13-E2DB-42D1-8BC9-7C3A4AE3262E}" dt="2023-05-08T17:11:27.958" v="674" actId="20577"/>
          <ac:spMkLst>
            <pc:docMk/>
            <pc:sldMk cId="1510364703" sldId="269"/>
            <ac:spMk id="2" creationId="{E9EA579B-7698-D8B1-EB96-7944766E451F}"/>
          </ac:spMkLst>
        </pc:spChg>
        <pc:picChg chg="del">
          <ac:chgData name="Rex de Koning" userId="0e2d76b280f3a47c" providerId="LiveId" clId="{17C84E13-E2DB-42D1-8BC9-7C3A4AE3262E}" dt="2023-05-08T17:11:08.398" v="651" actId="478"/>
          <ac:picMkLst>
            <pc:docMk/>
            <pc:sldMk cId="1510364703" sldId="269"/>
            <ac:picMk id="3" creationId="{639285E6-D3B3-E9E2-A3BB-831C3D952402}"/>
          </ac:picMkLst>
        </pc:picChg>
        <pc:picChg chg="del">
          <ac:chgData name="Rex de Koning" userId="0e2d76b280f3a47c" providerId="LiveId" clId="{17C84E13-E2DB-42D1-8BC9-7C3A4AE3262E}" dt="2023-05-08T17:11:09.534" v="652" actId="478"/>
          <ac:picMkLst>
            <pc:docMk/>
            <pc:sldMk cId="1510364703" sldId="269"/>
            <ac:picMk id="5" creationId="{B973C553-08A2-8F88-253F-328CDB0630FE}"/>
          </ac:picMkLst>
        </pc:picChg>
      </pc:sldChg>
      <pc:sldChg chg="addSp delSp modSp add mod">
        <pc:chgData name="Rex de Koning" userId="0e2d76b280f3a47c" providerId="LiveId" clId="{17C84E13-E2DB-42D1-8BC9-7C3A4AE3262E}" dt="2023-05-08T17:15:26.230" v="710" actId="1076"/>
        <pc:sldMkLst>
          <pc:docMk/>
          <pc:sldMk cId="1254088151" sldId="270"/>
        </pc:sldMkLst>
        <pc:picChg chg="del">
          <ac:chgData name="Rex de Koning" userId="0e2d76b280f3a47c" providerId="LiveId" clId="{17C84E13-E2DB-42D1-8BC9-7C3A4AE3262E}" dt="2023-05-08T17:13:00.591" v="684" actId="478"/>
          <ac:picMkLst>
            <pc:docMk/>
            <pc:sldMk cId="1254088151" sldId="270"/>
            <ac:picMk id="3" creationId="{639285E6-D3B3-E9E2-A3BB-831C3D952402}"/>
          </ac:picMkLst>
        </pc:picChg>
        <pc:picChg chg="add mod">
          <ac:chgData name="Rex de Koning" userId="0e2d76b280f3a47c" providerId="LiveId" clId="{17C84E13-E2DB-42D1-8BC9-7C3A4AE3262E}" dt="2023-05-08T17:15:21.470" v="709" actId="1076"/>
          <ac:picMkLst>
            <pc:docMk/>
            <pc:sldMk cId="1254088151" sldId="270"/>
            <ac:picMk id="4" creationId="{6722C5C7-47A0-25D5-5F4D-5C2E4467DD61}"/>
          </ac:picMkLst>
        </pc:picChg>
        <pc:picChg chg="del">
          <ac:chgData name="Rex de Koning" userId="0e2d76b280f3a47c" providerId="LiveId" clId="{17C84E13-E2DB-42D1-8BC9-7C3A4AE3262E}" dt="2023-05-08T17:13:01.350" v="685" actId="478"/>
          <ac:picMkLst>
            <pc:docMk/>
            <pc:sldMk cId="1254088151" sldId="270"/>
            <ac:picMk id="5" creationId="{B973C553-08A2-8F88-253F-328CDB0630FE}"/>
          </ac:picMkLst>
        </pc:picChg>
        <pc:picChg chg="add del mod">
          <ac:chgData name="Rex de Koning" userId="0e2d76b280f3a47c" providerId="LiveId" clId="{17C84E13-E2DB-42D1-8BC9-7C3A4AE3262E}" dt="2023-05-08T17:13:43.895" v="695" actId="478"/>
          <ac:picMkLst>
            <pc:docMk/>
            <pc:sldMk cId="1254088151" sldId="270"/>
            <ac:picMk id="2050" creationId="{3B499299-6C65-CF67-E7A1-1C6AABF334DD}"/>
          </ac:picMkLst>
        </pc:picChg>
        <pc:picChg chg="add del mod">
          <ac:chgData name="Rex de Koning" userId="0e2d76b280f3a47c" providerId="LiveId" clId="{17C84E13-E2DB-42D1-8BC9-7C3A4AE3262E}" dt="2023-05-08T17:13:43.895" v="695" actId="478"/>
          <ac:picMkLst>
            <pc:docMk/>
            <pc:sldMk cId="1254088151" sldId="270"/>
            <ac:picMk id="2051" creationId="{30263514-7D6F-1ADE-3C2A-469B9C5D783A}"/>
          </ac:picMkLst>
        </pc:picChg>
        <pc:picChg chg="add del mod">
          <ac:chgData name="Rex de Koning" userId="0e2d76b280f3a47c" providerId="LiveId" clId="{17C84E13-E2DB-42D1-8BC9-7C3A4AE3262E}" dt="2023-05-08T17:14:02.628" v="701" actId="478"/>
          <ac:picMkLst>
            <pc:docMk/>
            <pc:sldMk cId="1254088151" sldId="270"/>
            <ac:picMk id="2052" creationId="{5317FF69-7FFC-527A-3617-04A5EE2F1A33}"/>
          </ac:picMkLst>
        </pc:picChg>
        <pc:picChg chg="add del mod">
          <ac:chgData name="Rex de Koning" userId="0e2d76b280f3a47c" providerId="LiveId" clId="{17C84E13-E2DB-42D1-8BC9-7C3A4AE3262E}" dt="2023-05-08T17:14:02.628" v="701" actId="478"/>
          <ac:picMkLst>
            <pc:docMk/>
            <pc:sldMk cId="1254088151" sldId="270"/>
            <ac:picMk id="2053" creationId="{CEE8564B-88F7-784A-5432-A4604A1AC1E5}"/>
          </ac:picMkLst>
        </pc:picChg>
        <pc:picChg chg="add mod">
          <ac:chgData name="Rex de Koning" userId="0e2d76b280f3a47c" providerId="LiveId" clId="{17C84E13-E2DB-42D1-8BC9-7C3A4AE3262E}" dt="2023-05-08T17:15:26.230" v="710" actId="1076"/>
          <ac:picMkLst>
            <pc:docMk/>
            <pc:sldMk cId="1254088151" sldId="270"/>
            <ac:picMk id="2054" creationId="{28964B21-90E0-1676-0CA4-F8E9E3C9C615}"/>
          </ac:picMkLst>
        </pc:picChg>
      </pc:sldChg>
      <pc:sldChg chg="addSp delSp modSp add mod">
        <pc:chgData name="Rex de Koning" userId="0e2d76b280f3a47c" providerId="LiveId" clId="{17C84E13-E2DB-42D1-8BC9-7C3A4AE3262E}" dt="2023-05-08T17:24:31.478" v="754" actId="14100"/>
        <pc:sldMkLst>
          <pc:docMk/>
          <pc:sldMk cId="2295013837" sldId="271"/>
        </pc:sldMkLst>
        <pc:spChg chg="add mod">
          <ac:chgData name="Rex de Koning" userId="0e2d76b280f3a47c" providerId="LiveId" clId="{17C84E13-E2DB-42D1-8BC9-7C3A4AE3262E}" dt="2023-05-08T17:24:31.478" v="754" actId="14100"/>
          <ac:spMkLst>
            <pc:docMk/>
            <pc:sldMk cId="2295013837" sldId="271"/>
            <ac:spMk id="2" creationId="{225D7DE0-0CCA-6675-6742-DA9E6C86B63B}"/>
          </ac:spMkLst>
        </pc:spChg>
        <pc:picChg chg="del">
          <ac:chgData name="Rex de Koning" userId="0e2d76b280f3a47c" providerId="LiveId" clId="{17C84E13-E2DB-42D1-8BC9-7C3A4AE3262E}" dt="2023-05-08T17:24:13.070" v="722" actId="478"/>
          <ac:picMkLst>
            <pc:docMk/>
            <pc:sldMk cId="2295013837" sldId="271"/>
            <ac:picMk id="3" creationId="{C6AFADF4-900A-E66F-8376-88C13C230DE7}"/>
          </ac:picMkLst>
        </pc:picChg>
        <pc:picChg chg="del">
          <ac:chgData name="Rex de Koning" userId="0e2d76b280f3a47c" providerId="LiveId" clId="{17C84E13-E2DB-42D1-8BC9-7C3A4AE3262E}" dt="2023-05-08T17:24:13.819" v="723" actId="478"/>
          <ac:picMkLst>
            <pc:docMk/>
            <pc:sldMk cId="2295013837" sldId="271"/>
            <ac:picMk id="5" creationId="{420CD148-8920-BB26-4C6E-3C8C3107EB24}"/>
          </ac:picMkLst>
        </pc:picChg>
      </pc:sldChg>
      <pc:sldChg chg="new del">
        <pc:chgData name="Rex de Koning" userId="0e2d76b280f3a47c" providerId="LiveId" clId="{17C84E13-E2DB-42D1-8BC9-7C3A4AE3262E}" dt="2023-05-18T11:17:22.440" v="830" actId="2696"/>
        <pc:sldMkLst>
          <pc:docMk/>
          <pc:sldMk cId="1953855062" sldId="272"/>
        </pc:sldMkLst>
      </pc:sldChg>
      <pc:sldMasterChg chg="delSldLayout">
        <pc:chgData name="Rex de Koning" userId="0e2d76b280f3a47c" providerId="LiveId" clId="{17C84E13-E2DB-42D1-8BC9-7C3A4AE3262E}" dt="2023-05-03T17:19:15.359" v="293" actId="2696"/>
        <pc:sldMasterMkLst>
          <pc:docMk/>
          <pc:sldMasterMk cId="0" sldId="2147483648"/>
        </pc:sldMasterMkLst>
        <pc:sldLayoutChg chg="del">
          <pc:chgData name="Rex de Koning" userId="0e2d76b280f3a47c" providerId="LiveId" clId="{17C84E13-E2DB-42D1-8BC9-7C3A4AE3262E}" dt="2023-05-03T17:19:15.359" v="293" actId="2696"/>
          <pc:sldLayoutMkLst>
            <pc:docMk/>
            <pc:sldMasterMk cId="0" sldId="2147483648"/>
            <pc:sldLayoutMk cId="0" sldId="2147483655"/>
          </pc:sldLayoutMkLst>
        </pc:sldLayoutChg>
      </pc:sldMasterChg>
    </pc:docChg>
  </pc:docChgLst>
  <pc:docChgLst>
    <pc:chgData name="Rex de Koning" userId="0e2d76b280f3a47c" providerId="LiveId" clId="{6C6D25D4-77ED-453F-81A5-C59F32B1F63E}"/>
    <pc:docChg chg="modSld">
      <pc:chgData name="Rex de Koning" userId="0e2d76b280f3a47c" providerId="LiveId" clId="{6C6D25D4-77ED-453F-81A5-C59F32B1F63E}" dt="2023-04-23T11:57:44.829" v="110" actId="1076"/>
      <pc:docMkLst>
        <pc:docMk/>
      </pc:docMkLst>
      <pc:sldChg chg="modSp mod">
        <pc:chgData name="Rex de Koning" userId="0e2d76b280f3a47c" providerId="LiveId" clId="{6C6D25D4-77ED-453F-81A5-C59F32B1F63E}" dt="2023-04-23T11:54:39.414" v="46" actId="20577"/>
        <pc:sldMkLst>
          <pc:docMk/>
          <pc:sldMk cId="0" sldId="256"/>
        </pc:sldMkLst>
        <pc:spChg chg="mod">
          <ac:chgData name="Rex de Koning" userId="0e2d76b280f3a47c" providerId="LiveId" clId="{6C6D25D4-77ED-453F-81A5-C59F32B1F63E}" dt="2023-04-23T11:54:34.464" v="33" actId="20577"/>
          <ac:spMkLst>
            <pc:docMk/>
            <pc:sldMk cId="0" sldId="256"/>
            <ac:spMk id="107" creationId="{00000000-0000-0000-0000-000000000000}"/>
          </ac:spMkLst>
        </pc:spChg>
        <pc:spChg chg="mod">
          <ac:chgData name="Rex de Koning" userId="0e2d76b280f3a47c" providerId="LiveId" clId="{6C6D25D4-77ED-453F-81A5-C59F32B1F63E}" dt="2023-04-23T11:54:39.414" v="46" actId="20577"/>
          <ac:spMkLst>
            <pc:docMk/>
            <pc:sldMk cId="0" sldId="256"/>
            <ac:spMk id="108" creationId="{00000000-0000-0000-0000-000000000000}"/>
          </ac:spMkLst>
        </pc:spChg>
      </pc:sldChg>
      <pc:sldChg chg="addSp modSp mod">
        <pc:chgData name="Rex de Koning" userId="0e2d76b280f3a47c" providerId="LiveId" clId="{6C6D25D4-77ED-453F-81A5-C59F32B1F63E}" dt="2023-04-23T11:57:44.829" v="110" actId="1076"/>
        <pc:sldMkLst>
          <pc:docMk/>
          <pc:sldMk cId="0" sldId="257"/>
        </pc:sldMkLst>
        <pc:spChg chg="mod">
          <ac:chgData name="Rex de Koning" userId="0e2d76b280f3a47c" providerId="LiveId" clId="{6C6D25D4-77ED-453F-81A5-C59F32B1F63E}" dt="2023-04-23T11:55:01.845" v="59" actId="20577"/>
          <ac:spMkLst>
            <pc:docMk/>
            <pc:sldMk cId="0" sldId="257"/>
            <ac:spMk id="110" creationId="{00000000-0000-0000-0000-000000000000}"/>
          </ac:spMkLst>
        </pc:spChg>
        <pc:picChg chg="add mod">
          <ac:chgData name="Rex de Koning" userId="0e2d76b280f3a47c" providerId="LiveId" clId="{6C6D25D4-77ED-453F-81A5-C59F32B1F63E}" dt="2023-04-23T11:57:44.829" v="110" actId="1076"/>
          <ac:picMkLst>
            <pc:docMk/>
            <pc:sldMk cId="0" sldId="257"/>
            <ac:picMk id="3" creationId="{550A2724-5F16-CE5A-BAB5-F04531AE6D22}"/>
          </ac:picMkLst>
        </pc:picChg>
      </pc:sldChg>
    </pc:docChg>
  </pc:docChgLst>
  <pc:docChgLst>
    <pc:chgData name="Rex de Koning" userId="0e2d76b280f3a47c" providerId="LiveId" clId="{43F55A9E-2061-445F-87C7-22586BA6A2A8}"/>
    <pc:docChg chg="undo custSel addSld delSld modSld">
      <pc:chgData name="Rex de Koning" userId="0e2d76b280f3a47c" providerId="LiveId" clId="{43F55A9E-2061-445F-87C7-22586BA6A2A8}" dt="2023-05-23T17:34:22.831" v="122" actId="20577"/>
      <pc:docMkLst>
        <pc:docMk/>
      </pc:docMkLst>
      <pc:sldChg chg="modSp mod">
        <pc:chgData name="Rex de Koning" userId="0e2d76b280f3a47c" providerId="LiveId" clId="{43F55A9E-2061-445F-87C7-22586BA6A2A8}" dt="2023-05-21T11:11:22.031" v="23" actId="20577"/>
        <pc:sldMkLst>
          <pc:docMk/>
          <pc:sldMk cId="0" sldId="258"/>
        </pc:sldMkLst>
        <pc:spChg chg="mod">
          <ac:chgData name="Rex de Koning" userId="0e2d76b280f3a47c" providerId="LiveId" clId="{43F55A9E-2061-445F-87C7-22586BA6A2A8}" dt="2023-05-21T11:11:22.031" v="23" actId="20577"/>
          <ac:spMkLst>
            <pc:docMk/>
            <pc:sldMk cId="0" sldId="258"/>
            <ac:spMk id="115" creationId="{00000000-0000-0000-0000-000000000000}"/>
          </ac:spMkLst>
        </pc:spChg>
      </pc:sldChg>
      <pc:sldChg chg="modSp mod">
        <pc:chgData name="Rex de Koning" userId="0e2d76b280f3a47c" providerId="LiveId" clId="{43F55A9E-2061-445F-87C7-22586BA6A2A8}" dt="2023-05-23T17:34:22.831" v="122" actId="20577"/>
        <pc:sldMkLst>
          <pc:docMk/>
          <pc:sldMk cId="0" sldId="261"/>
        </pc:sldMkLst>
        <pc:spChg chg="mod">
          <ac:chgData name="Rex de Koning" userId="0e2d76b280f3a47c" providerId="LiveId" clId="{43F55A9E-2061-445F-87C7-22586BA6A2A8}" dt="2023-05-23T17:34:03.407" v="65" actId="20577"/>
          <ac:spMkLst>
            <pc:docMk/>
            <pc:sldMk cId="0" sldId="261"/>
            <ac:spMk id="121" creationId="{00000000-0000-0000-0000-000000000000}"/>
          </ac:spMkLst>
        </pc:spChg>
        <pc:spChg chg="mod">
          <ac:chgData name="Rex de Koning" userId="0e2d76b280f3a47c" providerId="LiveId" clId="{43F55A9E-2061-445F-87C7-22586BA6A2A8}" dt="2023-05-23T17:34:22.831" v="122" actId="20577"/>
          <ac:spMkLst>
            <pc:docMk/>
            <pc:sldMk cId="0" sldId="261"/>
            <ac:spMk id="122" creationId="{00000000-0000-0000-0000-000000000000}"/>
          </ac:spMkLst>
        </pc:spChg>
      </pc:sldChg>
      <pc:sldChg chg="modSp mod">
        <pc:chgData name="Rex de Koning" userId="0e2d76b280f3a47c" providerId="LiveId" clId="{43F55A9E-2061-445F-87C7-22586BA6A2A8}" dt="2023-05-21T11:11:14.636" v="14" actId="20577"/>
        <pc:sldMkLst>
          <pc:docMk/>
          <pc:sldMk cId="3127116885" sldId="263"/>
        </pc:sldMkLst>
        <pc:spChg chg="mod">
          <ac:chgData name="Rex de Koning" userId="0e2d76b280f3a47c" providerId="LiveId" clId="{43F55A9E-2061-445F-87C7-22586BA6A2A8}" dt="2023-05-21T11:11:14.636" v="14" actId="20577"/>
          <ac:spMkLst>
            <pc:docMk/>
            <pc:sldMk cId="3127116885" sldId="263"/>
            <ac:spMk id="119" creationId="{00000000-0000-0000-0000-000000000000}"/>
          </ac:spMkLst>
        </pc:spChg>
      </pc:sldChg>
      <pc:sldChg chg="modSp mod">
        <pc:chgData name="Rex de Koning" userId="0e2d76b280f3a47c" providerId="LiveId" clId="{43F55A9E-2061-445F-87C7-22586BA6A2A8}" dt="2023-05-21T11:14:07.684" v="44" actId="20577"/>
        <pc:sldMkLst>
          <pc:docMk/>
          <pc:sldMk cId="1744330379" sldId="264"/>
        </pc:sldMkLst>
        <pc:spChg chg="mod">
          <ac:chgData name="Rex de Koning" userId="0e2d76b280f3a47c" providerId="LiveId" clId="{43F55A9E-2061-445F-87C7-22586BA6A2A8}" dt="2023-05-21T11:14:07.684" v="44" actId="20577"/>
          <ac:spMkLst>
            <pc:docMk/>
            <pc:sldMk cId="1744330379" sldId="264"/>
            <ac:spMk id="119" creationId="{00000000-0000-0000-0000-000000000000}"/>
          </ac:spMkLst>
        </pc:spChg>
      </pc:sldChg>
      <pc:sldChg chg="del">
        <pc:chgData name="Rex de Koning" userId="0e2d76b280f3a47c" providerId="LiveId" clId="{43F55A9E-2061-445F-87C7-22586BA6A2A8}" dt="2023-05-21T10:55:14.913" v="0" actId="47"/>
        <pc:sldMkLst>
          <pc:docMk/>
          <pc:sldMk cId="4276580856" sldId="266"/>
        </pc:sldMkLst>
      </pc:sldChg>
      <pc:sldChg chg="del">
        <pc:chgData name="Rex de Koning" userId="0e2d76b280f3a47c" providerId="LiveId" clId="{43F55A9E-2061-445F-87C7-22586BA6A2A8}" dt="2023-05-21T10:55:17.755" v="1" actId="47"/>
        <pc:sldMkLst>
          <pc:docMk/>
          <pc:sldMk cId="1351095816" sldId="267"/>
        </pc:sldMkLst>
      </pc:sldChg>
      <pc:sldChg chg="modSp mod">
        <pc:chgData name="Rex de Koning" userId="0e2d76b280f3a47c" providerId="LiveId" clId="{43F55A9E-2061-445F-87C7-22586BA6A2A8}" dt="2023-05-21T11:12:10.800" v="34" actId="20577"/>
        <pc:sldMkLst>
          <pc:docMk/>
          <pc:sldMk cId="3631656251" sldId="268"/>
        </pc:sldMkLst>
        <pc:spChg chg="mod">
          <ac:chgData name="Rex de Koning" userId="0e2d76b280f3a47c" providerId="LiveId" clId="{43F55A9E-2061-445F-87C7-22586BA6A2A8}" dt="2023-05-21T11:12:10.800" v="34" actId="20577"/>
          <ac:spMkLst>
            <pc:docMk/>
            <pc:sldMk cId="3631656251" sldId="268"/>
            <ac:spMk id="119" creationId="{00000000-0000-0000-0000-000000000000}"/>
          </ac:spMkLst>
        </pc:spChg>
      </pc:sldChg>
      <pc:sldChg chg="del">
        <pc:chgData name="Rex de Koning" userId="0e2d76b280f3a47c" providerId="LiveId" clId="{43F55A9E-2061-445F-87C7-22586BA6A2A8}" dt="2023-05-21T10:55:29.394" v="2" actId="47"/>
        <pc:sldMkLst>
          <pc:docMk/>
          <pc:sldMk cId="1510364703" sldId="269"/>
        </pc:sldMkLst>
      </pc:sldChg>
      <pc:sldChg chg="modSp mod">
        <pc:chgData name="Rex de Koning" userId="0e2d76b280f3a47c" providerId="LiveId" clId="{43F55A9E-2061-445F-87C7-22586BA6A2A8}" dt="2023-05-21T11:25:14.403" v="47" actId="1038"/>
        <pc:sldMkLst>
          <pc:docMk/>
          <pc:sldMk cId="1254088151" sldId="270"/>
        </pc:sldMkLst>
        <pc:spChg chg="mod">
          <ac:chgData name="Rex de Koning" userId="0e2d76b280f3a47c" providerId="LiveId" clId="{43F55A9E-2061-445F-87C7-22586BA6A2A8}" dt="2023-05-21T11:25:14.403" v="47" actId="1038"/>
          <ac:spMkLst>
            <pc:docMk/>
            <pc:sldMk cId="1254088151" sldId="270"/>
            <ac:spMk id="119" creationId="{00000000-0000-0000-0000-000000000000}"/>
          </ac:spMkLst>
        </pc:spChg>
        <pc:picChg chg="mod">
          <ac:chgData name="Rex de Koning" userId="0e2d76b280f3a47c" providerId="LiveId" clId="{43F55A9E-2061-445F-87C7-22586BA6A2A8}" dt="2023-05-21T11:20:45.742" v="46" actId="1076"/>
          <ac:picMkLst>
            <pc:docMk/>
            <pc:sldMk cId="1254088151" sldId="270"/>
            <ac:picMk id="4" creationId="{6722C5C7-47A0-25D5-5F4D-5C2E4467DD61}"/>
          </ac:picMkLst>
        </pc:picChg>
      </pc:sldChg>
      <pc:sldChg chg="del">
        <pc:chgData name="Rex de Koning" userId="0e2d76b280f3a47c" providerId="LiveId" clId="{43F55A9E-2061-445F-87C7-22586BA6A2A8}" dt="2023-05-21T10:55:31.527" v="3" actId="47"/>
        <pc:sldMkLst>
          <pc:docMk/>
          <pc:sldMk cId="2295013837" sldId="271"/>
        </pc:sldMkLst>
      </pc:sldChg>
      <pc:sldChg chg="add del">
        <pc:chgData name="Rex de Koning" userId="0e2d76b280f3a47c" providerId="LiveId" clId="{43F55A9E-2061-445F-87C7-22586BA6A2A8}" dt="2023-05-21T11:12:02.243" v="25" actId="2696"/>
        <pc:sldMkLst>
          <pc:docMk/>
          <pc:sldMk cId="2863306962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Segoe UI Light"/>
      </a:defRPr>
    </a:lvl1pPr>
    <a:lvl2pPr indent="228600" defTabSz="457200" latinLnBrk="0">
      <a:defRPr sz="1200">
        <a:latin typeface="+mn-lt"/>
        <a:ea typeface="+mn-ea"/>
        <a:cs typeface="+mn-cs"/>
        <a:sym typeface="Segoe UI Light"/>
      </a:defRPr>
    </a:lvl2pPr>
    <a:lvl3pPr indent="457200" defTabSz="457200" latinLnBrk="0">
      <a:defRPr sz="1200">
        <a:latin typeface="+mn-lt"/>
        <a:ea typeface="+mn-ea"/>
        <a:cs typeface="+mn-cs"/>
        <a:sym typeface="Segoe UI Light"/>
      </a:defRPr>
    </a:lvl3pPr>
    <a:lvl4pPr indent="685800" defTabSz="457200" latinLnBrk="0">
      <a:defRPr sz="1200">
        <a:latin typeface="+mn-lt"/>
        <a:ea typeface="+mn-ea"/>
        <a:cs typeface="+mn-cs"/>
        <a:sym typeface="Segoe UI Light"/>
      </a:defRPr>
    </a:lvl4pPr>
    <a:lvl5pPr indent="914400" defTabSz="457200" latinLnBrk="0">
      <a:defRPr sz="1200">
        <a:latin typeface="+mn-lt"/>
        <a:ea typeface="+mn-ea"/>
        <a:cs typeface="+mn-cs"/>
        <a:sym typeface="Segoe UI Light"/>
      </a:defRPr>
    </a:lvl5pPr>
    <a:lvl6pPr indent="1143000" defTabSz="457200" latinLnBrk="0">
      <a:defRPr sz="1200">
        <a:latin typeface="+mn-lt"/>
        <a:ea typeface="+mn-ea"/>
        <a:cs typeface="+mn-cs"/>
        <a:sym typeface="Segoe UI Light"/>
      </a:defRPr>
    </a:lvl6pPr>
    <a:lvl7pPr indent="1371600" defTabSz="457200" latinLnBrk="0">
      <a:defRPr sz="1200">
        <a:latin typeface="+mn-lt"/>
        <a:ea typeface="+mn-ea"/>
        <a:cs typeface="+mn-cs"/>
        <a:sym typeface="Segoe UI Light"/>
      </a:defRPr>
    </a:lvl7pPr>
    <a:lvl8pPr indent="1600200" defTabSz="457200" latinLnBrk="0">
      <a:defRPr sz="1200">
        <a:latin typeface="+mn-lt"/>
        <a:ea typeface="+mn-ea"/>
        <a:cs typeface="+mn-cs"/>
        <a:sym typeface="Segoe UI Light"/>
      </a:defRPr>
    </a:lvl8pPr>
    <a:lvl9pPr indent="1828800" defTabSz="457200" latinLnBrk="0">
      <a:defRPr sz="1200">
        <a:latin typeface="+mn-lt"/>
        <a:ea typeface="+mn-ea"/>
        <a:cs typeface="+mn-cs"/>
        <a:sym typeface="Segoe UI Ligh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Open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PT_achtergrond-1.png" descr="PPT_achtergron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1292" cy="514335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&lt;Title session&gt;"/>
          <p:cNvSpPr txBox="1">
            <a:spLocks noGrp="1"/>
          </p:cNvSpPr>
          <p:nvPr>
            <p:ph type="title" hasCustomPrompt="1"/>
          </p:nvPr>
        </p:nvSpPr>
        <p:spPr>
          <a:xfrm>
            <a:off x="2700338" y="797001"/>
            <a:ext cx="5975349" cy="2281866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t>&lt;Title session&gt;</a:t>
            </a:r>
          </a:p>
        </p:txBody>
      </p:sp>
      <p:sp>
        <p:nvSpPr>
          <p:cNvPr id="16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700339" y="3221382"/>
            <a:ext cx="5975352" cy="957004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>
                <a:solidFill>
                  <a:srgbClr val="FFFFFF"/>
                </a:solidFill>
              </a:defRPr>
            </a:lvl1pPr>
            <a:lvl2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&lt;Name speaker&gt;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7" name="Afbeelding 4" descr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06" y="4471739"/>
            <a:ext cx="3307806" cy="620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pen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PT_achtergrond-2.png" descr="PPT_achtergrond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1292" cy="514335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&lt;Title session&gt;"/>
          <p:cNvSpPr txBox="1">
            <a:spLocks noGrp="1"/>
          </p:cNvSpPr>
          <p:nvPr>
            <p:ph type="title" hasCustomPrompt="1"/>
          </p:nvPr>
        </p:nvSpPr>
        <p:spPr>
          <a:xfrm>
            <a:off x="2700338" y="797001"/>
            <a:ext cx="5975349" cy="2281866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t>&lt;Title session&gt;</a:t>
            </a:r>
          </a:p>
        </p:txBody>
      </p:sp>
      <p:sp>
        <p:nvSpPr>
          <p:cNvPr id="29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700339" y="3221382"/>
            <a:ext cx="5975352" cy="957004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>
                <a:solidFill>
                  <a:srgbClr val="FFFFFF"/>
                </a:solidFill>
              </a:defRPr>
            </a:lvl1pPr>
            <a:lvl2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&lt;Name speaker&gt;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30" name="Afbeelding 4" descr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06" y="4471739"/>
            <a:ext cx="3307806" cy="620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pen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PT_achtergrond-7.png" descr="PPT_achtergrond-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" y="0"/>
            <a:ext cx="9141291" cy="514335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&lt;Title session&gt;"/>
          <p:cNvSpPr txBox="1">
            <a:spLocks noGrp="1"/>
          </p:cNvSpPr>
          <p:nvPr>
            <p:ph type="title" hasCustomPrompt="1"/>
          </p:nvPr>
        </p:nvSpPr>
        <p:spPr>
          <a:xfrm>
            <a:off x="2700338" y="797001"/>
            <a:ext cx="5975349" cy="2281866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t>&lt;Title session&gt;</a:t>
            </a:r>
          </a:p>
        </p:txBody>
      </p:sp>
      <p:sp>
        <p:nvSpPr>
          <p:cNvPr id="42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700339" y="3221382"/>
            <a:ext cx="5975352" cy="957004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>
                <a:solidFill>
                  <a:srgbClr val="FFFFFF"/>
                </a:solidFill>
              </a:defRPr>
            </a:lvl1pPr>
            <a:lvl2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&lt;Name speaker&gt;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43" name="Afbeelding 4" descr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06" y="4471739"/>
            <a:ext cx="3307806" cy="620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s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&lt;Title&gt;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&lt;Title&gt;</a:t>
            </a:r>
          </a:p>
        </p:txBody>
      </p:sp>
      <p:sp>
        <p:nvSpPr>
          <p:cNvPr id="52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&lt;Text&gt;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PT_achtergrond.jpg" descr="PPT_achtergro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70"/>
            <a:ext cx="9144002" cy="5143502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&lt;Name speaker&gt;"/>
          <p:cNvSpPr txBox="1">
            <a:spLocks noGrp="1"/>
          </p:cNvSpPr>
          <p:nvPr>
            <p:ph type="title" hasCustomPrompt="1"/>
          </p:nvPr>
        </p:nvSpPr>
        <p:spPr>
          <a:xfrm>
            <a:off x="3348556" y="978476"/>
            <a:ext cx="4279161" cy="159110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&lt;Name speaker&gt;</a:t>
            </a:r>
          </a:p>
        </p:txBody>
      </p:sp>
      <p:sp>
        <p:nvSpPr>
          <p:cNvPr id="62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348556" y="2048673"/>
            <a:ext cx="4279161" cy="2268639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 marL="742950" indent="-285750">
              <a:spcBef>
                <a:spcPts val="500"/>
              </a:spcBef>
              <a:defRPr sz="24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500"/>
              </a:spcBef>
              <a:defRPr sz="2400"/>
            </a:lvl4pPr>
            <a:lvl5pPr marL="2057400" indent="-228600">
              <a:spcBef>
                <a:spcPts val="500"/>
              </a:spcBef>
              <a:defRPr sz="2400"/>
            </a:lvl5pPr>
          </a:lstStyle>
          <a:p>
            <a:r>
              <a:t>&lt;short intro&gt;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39751" y="978476"/>
            <a:ext cx="2573841" cy="29684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PT_achtergrond.jpg" descr="PPT_achtergro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1692275" y="268288"/>
            <a:ext cx="6950828" cy="4627804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 marL="800100" indent="-342900">
              <a:spcBef>
                <a:spcPts val="500"/>
              </a:spcBef>
              <a:defRPr sz="2400"/>
            </a:lvl2pPr>
            <a:lvl3pPr marL="1219200" indent="-304800">
              <a:spcBef>
                <a:spcPts val="500"/>
              </a:spcBef>
              <a:defRPr sz="2400"/>
            </a:lvl3pPr>
            <a:lvl4pPr>
              <a:spcBef>
                <a:spcPts val="500"/>
              </a:spcBef>
              <a:defRPr sz="2400"/>
            </a:lvl4pPr>
            <a:lvl5pPr>
              <a:spcBef>
                <a:spcPts val="500"/>
              </a:spcBef>
              <a:defRPr sz="24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PT_achtergronden-klein_dblauw.jpg" descr="PPT_achtergronden-klein_dblauw.jpg"/>
          <p:cNvPicPr>
            <a:picLocks noChangeAspect="1"/>
          </p:cNvPicPr>
          <p:nvPr/>
        </p:nvPicPr>
        <p:blipFill>
          <a:blip r:embed="rId2"/>
          <a:srcRect b="2"/>
          <a:stretch>
            <a:fillRect/>
          </a:stretch>
        </p:blipFill>
        <p:spPr>
          <a:xfrm>
            <a:off x="0" y="151"/>
            <a:ext cx="9141291" cy="5143349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700335" y="887509"/>
            <a:ext cx="6048130" cy="441614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500"/>
              </a:spcBef>
              <a:defRPr sz="2400">
                <a:solidFill>
                  <a:srgbClr val="FFFFFF"/>
                </a:solidFill>
              </a:defRPr>
            </a:lvl1pPr>
            <a:lvl2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&lt;Next session 00:00 – 00:00&gt;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6" name="Text Placeholder 2"/>
          <p:cNvSpPr>
            <a:spLocks noGrp="1"/>
          </p:cNvSpPr>
          <p:nvPr>
            <p:ph type="body" sz="half" idx="21" hasCustomPrompt="1"/>
          </p:nvPr>
        </p:nvSpPr>
        <p:spPr>
          <a:xfrm>
            <a:off x="2700339" y="1412787"/>
            <a:ext cx="6048128" cy="1874424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900"/>
              </a:spcBef>
              <a:defRPr sz="4000">
                <a:solidFill>
                  <a:srgbClr val="FFFFFF"/>
                </a:solidFill>
              </a:defRPr>
            </a:lvl1pPr>
          </a:lstStyle>
          <a:p>
            <a:r>
              <a:t>&lt;Title next session&gt;</a:t>
            </a:r>
          </a:p>
        </p:txBody>
      </p:sp>
      <p:pic>
        <p:nvPicPr>
          <p:cNvPr id="97" name="Afbeelding 8" descr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06" y="4471739"/>
            <a:ext cx="3307806" cy="620291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PT_achtergronden-klein_groen.jpg" descr="PPT_achtergronden-klein_gro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" y="1"/>
            <a:ext cx="914129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&lt;Break&gt;"/>
          <p:cNvSpPr txBox="1">
            <a:spLocks noGrp="1"/>
          </p:cNvSpPr>
          <p:nvPr>
            <p:ph type="title" hasCustomPrompt="1"/>
          </p:nvPr>
        </p:nvSpPr>
        <p:spPr>
          <a:xfrm>
            <a:off x="1692275" y="268288"/>
            <a:ext cx="7006944" cy="46797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&lt;Break&gt;</a:t>
            </a:r>
          </a:p>
        </p:txBody>
      </p:sp>
    </p:spTree>
    <p:extLst>
      <p:ext uri="{BB962C8B-B14F-4D97-AF65-F5344CB8AC3E}">
        <p14:creationId xmlns:p14="http://schemas.microsoft.com/office/powerpoint/2010/main" val="194180567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_achtergrond.jpg" descr="PPT_achtergrond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&lt;Title&gt;"/>
          <p:cNvSpPr txBox="1">
            <a:spLocks noGrp="1"/>
          </p:cNvSpPr>
          <p:nvPr>
            <p:ph type="title" hasCustomPrompt="1"/>
          </p:nvPr>
        </p:nvSpPr>
        <p:spPr>
          <a:xfrm>
            <a:off x="1690320" y="268675"/>
            <a:ext cx="698537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&lt;Title&gt;</a:t>
            </a:r>
          </a:p>
        </p:txBody>
      </p:sp>
      <p:sp>
        <p:nvSpPr>
          <p:cNvPr id="4" name="Hoofdtekst - niveau één…"/>
          <p:cNvSpPr txBox="1">
            <a:spLocks noGrp="1"/>
          </p:cNvSpPr>
          <p:nvPr>
            <p:ph type="body" idx="1" hasCustomPrompt="1"/>
          </p:nvPr>
        </p:nvSpPr>
        <p:spPr>
          <a:xfrm>
            <a:off x="1690320" y="1211749"/>
            <a:ext cx="6985370" cy="35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&lt;Text&gt;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6232" y="4619943"/>
            <a:ext cx="236968" cy="294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Segoe UI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9pPr>
    </p:titleStyle>
    <p:bodyStyle>
      <a:lvl1pPr marL="0" marR="0" indent="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1pPr>
      <a:lvl2pPr marL="763359" marR="0" indent="-306159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25000"/>
        <a:buFontTx/>
        <a:buChar char="■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2pPr>
      <a:lvl3pPr marL="1200150" marR="0" indent="-28575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25000"/>
        <a:buFontTx/>
        <a:buChar char="■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3pPr>
      <a:lvl4pPr marL="1714500" marR="0" indent="-3429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25000"/>
        <a:buFontTx/>
        <a:buChar char="■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4pPr>
      <a:lvl5pPr marL="2171700" marR="0" indent="-3429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25000"/>
        <a:buFontTx/>
        <a:buChar char="■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5pPr>
      <a:lvl6pPr marL="2628900" marR="0" indent="-3429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6pPr>
      <a:lvl7pPr marL="3086100" marR="0" indent="-3429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7pPr>
      <a:lvl8pPr marL="3543300" marR="0" indent="-3429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8pPr>
      <a:lvl9pPr marL="4000500" marR="0" indent="-3429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el 3"/>
          <p:cNvSpPr txBox="1">
            <a:spLocks noGrp="1"/>
          </p:cNvSpPr>
          <p:nvPr>
            <p:ph type="title"/>
          </p:nvPr>
        </p:nvSpPr>
        <p:spPr>
          <a:xfrm>
            <a:off x="2700336" y="797001"/>
            <a:ext cx="5975353" cy="228186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Azure Arc, How did I help you?</a:t>
            </a:r>
            <a:endParaRPr dirty="0"/>
          </a:p>
        </p:txBody>
      </p:sp>
      <p:sp>
        <p:nvSpPr>
          <p:cNvPr id="108" name="Ondertitel 4"/>
          <p:cNvSpPr txBox="1">
            <a:spLocks noGrp="1"/>
          </p:cNvSpPr>
          <p:nvPr>
            <p:ph type="body" sz="quarter" idx="1"/>
          </p:nvPr>
        </p:nvSpPr>
        <p:spPr>
          <a:xfrm>
            <a:off x="2700339" y="3221382"/>
            <a:ext cx="5975352" cy="95700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Rex de Koning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el 1"/>
          <p:cNvSpPr txBox="1">
            <a:spLocks noGrp="1"/>
          </p:cNvSpPr>
          <p:nvPr>
            <p:ph type="title"/>
          </p:nvPr>
        </p:nvSpPr>
        <p:spPr>
          <a:xfrm>
            <a:off x="1692275" y="268288"/>
            <a:ext cx="7006943" cy="46797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Please fill in the evaluation in the </a:t>
            </a:r>
            <a:r>
              <a:rPr lang="en-US" dirty="0" err="1"/>
              <a:t>Yellenge</a:t>
            </a:r>
            <a:r>
              <a:rPr lang="en-US" dirty="0"/>
              <a:t> App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 very much!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jdelijke aanduiding voor tekst 1"/>
          <p:cNvSpPr txBox="1">
            <a:spLocks noGrp="1"/>
          </p:cNvSpPr>
          <p:nvPr>
            <p:ph type="body" sz="quarter" idx="1"/>
          </p:nvPr>
        </p:nvSpPr>
        <p:spPr>
          <a:xfrm>
            <a:off x="2700335" y="887509"/>
            <a:ext cx="6048130" cy="44161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11479">
              <a:lnSpc>
                <a:spcPct val="90000"/>
              </a:lnSpc>
              <a:defRPr sz="2100"/>
            </a:pPr>
            <a:r>
              <a:rPr lang="en-US" dirty="0"/>
              <a:t>After lunch 13:00 Emanuele </a:t>
            </a:r>
            <a:r>
              <a:rPr lang="en-US" dirty="0" err="1"/>
              <a:t>Bartolesi</a:t>
            </a:r>
            <a:endParaRPr dirty="0"/>
          </a:p>
        </p:txBody>
      </p:sp>
      <p:sp>
        <p:nvSpPr>
          <p:cNvPr id="122" name="Tijdelijke aanduiding voor tekst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Automate your tenant with PowerShell and </a:t>
            </a:r>
            <a:r>
              <a:rPr lang="en-US"/>
              <a:t>Azure Functions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el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Rex de Koning</a:t>
            </a:r>
            <a:endParaRPr dirty="0"/>
          </a:p>
        </p:txBody>
      </p:sp>
      <p:sp>
        <p:nvSpPr>
          <p:cNvPr id="111" name="Tijdelijke aanduiding voor inhoud 5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Powershell automation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Cloud Engineer @ InSpark</a:t>
            </a:r>
          </a:p>
          <a:p>
            <a:endParaRPr dirty="0"/>
          </a:p>
        </p:txBody>
      </p:sp>
      <p:pic>
        <p:nvPicPr>
          <p:cNvPr id="112" name="Tijdelijke aanduiding voor afbeelding 6" descr="Tijdelijke aanduiding voor afbeelding 6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651164" y="978477"/>
            <a:ext cx="2462428" cy="2268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0A2724-5F16-CE5A-BAB5-F04531AE6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130" y="1080655"/>
            <a:ext cx="2321982" cy="2050472"/>
          </a:xfrm>
          <a:prstGeom prst="rect">
            <a:avLst/>
          </a:prstGeom>
        </p:spPr>
      </p:pic>
      <p:pic>
        <p:nvPicPr>
          <p:cNvPr id="4" name="Picture 3" descr="A picture containing text, font, logo, screenshot&#10;&#10;Description automatically generated">
            <a:extLst>
              <a:ext uri="{FF2B5EF4-FFF2-40B4-BE49-F238E27FC236}">
                <a16:creationId xmlns:a16="http://schemas.microsoft.com/office/drawing/2014/main" id="{B69F0FFC-A4F0-926C-B752-043F5FE3E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837" y="412991"/>
            <a:ext cx="903790" cy="903790"/>
          </a:xfrm>
          <a:prstGeom prst="rect">
            <a:avLst/>
          </a:prstGeom>
        </p:spPr>
      </p:pic>
      <p:pic>
        <p:nvPicPr>
          <p:cNvPr id="6" name="Picture 5" descr="A picture containing text, logo, font, symbol&#10;&#10;Description automatically generated">
            <a:extLst>
              <a:ext uri="{FF2B5EF4-FFF2-40B4-BE49-F238E27FC236}">
                <a16:creationId xmlns:a16="http://schemas.microsoft.com/office/drawing/2014/main" id="{4FC4CC24-ABF0-0ED5-A115-AED7D89FA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579" y="1430567"/>
            <a:ext cx="936048" cy="936048"/>
          </a:xfrm>
          <a:prstGeom prst="rect">
            <a:avLst/>
          </a:prstGeom>
        </p:spPr>
      </p:pic>
      <p:pic>
        <p:nvPicPr>
          <p:cNvPr id="8" name="Picture 7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9DE37271-8404-5F6F-B462-C8BBAD9333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864" y="2515618"/>
            <a:ext cx="883151" cy="883151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988929F2-934F-FC0B-3487-43535F87E7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864" y="3604280"/>
            <a:ext cx="851688" cy="85168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1690318" y="1211749"/>
            <a:ext cx="6985370" cy="3553431"/>
          </a:xfrm>
          <a:prstGeom prst="rect">
            <a:avLst/>
          </a:prstGeo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Azure Arc</a:t>
            </a:r>
          </a:p>
          <a:p>
            <a:pPr marL="457200" indent="-457200">
              <a:buFontTx/>
              <a:buChar char="-"/>
            </a:pPr>
            <a:r>
              <a:rPr lang="en-US" dirty="0"/>
              <a:t>Private Link Scope</a:t>
            </a:r>
          </a:p>
          <a:p>
            <a:pPr marL="457200" indent="-457200">
              <a:buFontTx/>
              <a:buChar char="-"/>
            </a:pPr>
            <a:r>
              <a:rPr lang="en-US" dirty="0"/>
              <a:t>Problem creating Private </a:t>
            </a:r>
            <a:r>
              <a:rPr lang="en-US" dirty="0" err="1"/>
              <a:t>LinkScope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Problem health status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jdelijke aanduiding voor inhoud 1"/>
          <p:cNvSpPr txBox="1">
            <a:spLocks noGrp="1"/>
          </p:cNvSpPr>
          <p:nvPr>
            <p:ph type="body" idx="1"/>
          </p:nvPr>
        </p:nvSpPr>
        <p:spPr>
          <a:xfrm>
            <a:off x="1692275" y="268286"/>
            <a:ext cx="6950827" cy="4627807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Azure Arc</a:t>
            </a:r>
          </a:p>
          <a:p>
            <a:endParaRPr lang="en-US" dirty="0"/>
          </a:p>
          <a:p>
            <a:r>
              <a:rPr lang="en-US" sz="2000" dirty="0"/>
              <a:t>“Azure Arc is a bridge that extends the Azure platform to help you build applications and services with the flexibility to run across datacenters, at the edge, and in </a:t>
            </a:r>
            <a:r>
              <a:rPr lang="en-US" sz="2000" dirty="0" err="1"/>
              <a:t>multicloud</a:t>
            </a:r>
            <a:r>
              <a:rPr lang="en-US" sz="2000" dirty="0"/>
              <a:t> environments. Develop cloud-native applications with a consistent development, operations, and security model.”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Microsoft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jdelijke aanduiding voor inhoud 1"/>
          <p:cNvSpPr txBox="1">
            <a:spLocks noGrp="1"/>
          </p:cNvSpPr>
          <p:nvPr>
            <p:ph type="body" idx="1"/>
          </p:nvPr>
        </p:nvSpPr>
        <p:spPr>
          <a:xfrm>
            <a:off x="1692275" y="268286"/>
            <a:ext cx="6950827" cy="4627807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Private Link Scope</a:t>
            </a:r>
          </a:p>
          <a:p>
            <a:endParaRPr lang="en-US" dirty="0"/>
          </a:p>
          <a:p>
            <a:r>
              <a:rPr lang="en-US" dirty="0"/>
              <a:t>Azure Arc Private Link Scope connects private endpoints (and the virtual networks they're contained in) to an Azure resource, in this case Azure Arc-enabled servers.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87862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jdelijke aanduiding voor inhoud 1"/>
          <p:cNvSpPr txBox="1">
            <a:spLocks noGrp="1"/>
          </p:cNvSpPr>
          <p:nvPr>
            <p:ph type="body" idx="1"/>
          </p:nvPr>
        </p:nvSpPr>
        <p:spPr>
          <a:xfrm>
            <a:off x="1692275" y="268286"/>
            <a:ext cx="6950827" cy="4627807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Problem creating Private </a:t>
            </a:r>
            <a:r>
              <a:rPr lang="en-US" sz="3000" dirty="0" err="1"/>
              <a:t>LinkScope</a:t>
            </a:r>
            <a:endParaRPr lang="en-US" sz="3000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Recurring errors when creating Private Link Scope</a:t>
            </a:r>
          </a:p>
          <a:p>
            <a:pPr marL="342900" indent="-342900">
              <a:buFontTx/>
              <a:buChar char="-"/>
            </a:pPr>
            <a:r>
              <a:rPr lang="en-US" dirty="0"/>
              <a:t>Same for:</a:t>
            </a:r>
          </a:p>
          <a:p>
            <a:pPr marL="1143000" lvl="1">
              <a:buFontTx/>
              <a:buChar char="-"/>
            </a:pPr>
            <a:r>
              <a:rPr lang="en-US" dirty="0"/>
              <a:t>Portal</a:t>
            </a:r>
          </a:p>
          <a:p>
            <a:pPr marL="1143000" lvl="1">
              <a:buFontTx/>
              <a:buChar char="-"/>
            </a:pPr>
            <a:r>
              <a:rPr lang="en-US" dirty="0"/>
              <a:t>CLI</a:t>
            </a:r>
          </a:p>
          <a:p>
            <a:pPr marL="1143000" lvl="1">
              <a:buFontTx/>
              <a:buChar char="-"/>
            </a:pPr>
            <a:r>
              <a:rPr lang="en-US" dirty="0" err="1"/>
              <a:t>Pwsh</a:t>
            </a:r>
            <a:endParaRPr lang="en-US" dirty="0"/>
          </a:p>
          <a:p>
            <a:pPr marL="1143000" lvl="1">
              <a:buFontTx/>
              <a:buChar char="-"/>
            </a:pPr>
            <a:r>
              <a:rPr lang="en-US" dirty="0"/>
              <a:t>REST-API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71168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jdelijke aanduiding voor inhoud 1"/>
          <p:cNvSpPr txBox="1">
            <a:spLocks noGrp="1"/>
          </p:cNvSpPr>
          <p:nvPr>
            <p:ph type="body" idx="1"/>
          </p:nvPr>
        </p:nvSpPr>
        <p:spPr>
          <a:xfrm>
            <a:off x="1692275" y="268286"/>
            <a:ext cx="6950827" cy="4627807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Problem creating Private </a:t>
            </a:r>
            <a:r>
              <a:rPr lang="en-US" sz="3000" dirty="0" err="1"/>
              <a:t>LinkScope</a:t>
            </a:r>
            <a:endParaRPr lang="en-US" sz="30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9285E6-D3B3-E9E2-A3BB-831C3D9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6" y="781641"/>
            <a:ext cx="4153416" cy="2252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3C553-08A2-8F88-253F-328CDB063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987" y="2770948"/>
            <a:ext cx="4675115" cy="1145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16562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jdelijke aanduiding voor inhoud 1"/>
          <p:cNvSpPr txBox="1">
            <a:spLocks noGrp="1"/>
          </p:cNvSpPr>
          <p:nvPr>
            <p:ph type="body" idx="1"/>
          </p:nvPr>
        </p:nvSpPr>
        <p:spPr>
          <a:xfrm>
            <a:off x="1699419" y="268286"/>
            <a:ext cx="6950827" cy="4627807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Problem creating Private </a:t>
            </a:r>
            <a:r>
              <a:rPr lang="en-US" sz="3000" dirty="0" err="1"/>
              <a:t>LinkScope</a:t>
            </a:r>
            <a:endParaRPr lang="en-US" sz="3000" dirty="0"/>
          </a:p>
          <a:p>
            <a:endParaRPr lang="en-US" dirty="0"/>
          </a:p>
        </p:txBody>
      </p:sp>
      <p:pic>
        <p:nvPicPr>
          <p:cNvPr id="2054" name="Afbeelding 10">
            <a:extLst>
              <a:ext uri="{FF2B5EF4-FFF2-40B4-BE49-F238E27FC236}">
                <a16:creationId xmlns:a16="http://schemas.microsoft.com/office/drawing/2014/main" id="{28964B21-90E0-1676-0CA4-F8E9E3C9C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816" y="2454088"/>
            <a:ext cx="4228668" cy="19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22C5C7-47A0-25D5-5F4D-5C2E4467D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2" y="607046"/>
            <a:ext cx="4228668" cy="19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881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jdelijke aanduiding voor inhoud 1"/>
          <p:cNvSpPr txBox="1">
            <a:spLocks noGrp="1"/>
          </p:cNvSpPr>
          <p:nvPr>
            <p:ph type="body" idx="1"/>
          </p:nvPr>
        </p:nvSpPr>
        <p:spPr>
          <a:xfrm>
            <a:off x="1692275" y="268286"/>
            <a:ext cx="6950827" cy="4627807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Problem Health Status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FADF4-900A-E66F-8376-88C13C230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0" y="1035158"/>
            <a:ext cx="5337366" cy="3225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0CD148-8920-BB26-4C6E-3C8C3107E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545" y="1937873"/>
            <a:ext cx="3167801" cy="2010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43303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Segoe UI Light"/>
        <a:ea typeface="Segoe UI Light"/>
        <a:cs typeface="Segoe UI Light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Segoe UI Light"/>
        <a:ea typeface="Segoe UI Light"/>
        <a:cs typeface="Segoe UI Light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5891958d-2370-4526-82cd-f303136956a2" xsi:nil="true"/>
    <TaxCatchAll xmlns="042fe71a-d378-40e6-b588-f343e11f8b3b" xsi:nil="true"/>
    <lcf76f155ced4ddcb4097134ff3c332f xmlns="5891958d-2370-4526-82cd-f303136956a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CD65CADBD20F44B823D3A456FEF9B1" ma:contentTypeVersion="17" ma:contentTypeDescription="Create a new document." ma:contentTypeScope="" ma:versionID="19bde8767e15a8a12a51a1abf260b536">
  <xsd:schema xmlns:xsd="http://www.w3.org/2001/XMLSchema" xmlns:xs="http://www.w3.org/2001/XMLSchema" xmlns:p="http://schemas.microsoft.com/office/2006/metadata/properties" xmlns:ns2="5891958d-2370-4526-82cd-f303136956a2" xmlns:ns3="042fe71a-d378-40e6-b588-f343e11f8b3b" targetNamespace="http://schemas.microsoft.com/office/2006/metadata/properties" ma:root="true" ma:fieldsID="ce194f624f9c60d7bee70f2a02dbf37c" ns2:_="" ns3:_="">
    <xsd:import namespace="5891958d-2370-4526-82cd-f303136956a2"/>
    <xsd:import namespace="042fe71a-d378-40e6-b588-f343e11f8b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_Flow_SignoffStatu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1958d-2370-4526-82cd-f303136956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e0227ca-919b-4907-ab13-921f4809209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fe71a-d378-40e6-b588-f343e11f8b3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d0e98d1-dc86-4382-92c0-bd05bc4793b9}" ma:internalName="TaxCatchAll" ma:showField="CatchAllData" ma:web="042fe71a-d378-40e6-b588-f343e11f8b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C447A0-C2F3-405C-AC17-B79788F640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75459E-1F6D-47DB-92E2-06B8440D7165}">
  <ds:schemaRefs>
    <ds:schemaRef ds:uri="http://schemas.microsoft.com/office/2006/metadata/properties"/>
    <ds:schemaRef ds:uri="http://schemas.microsoft.com/office/infopath/2007/PartnerControls"/>
    <ds:schemaRef ds:uri="5891958d-2370-4526-82cd-f303136956a2"/>
    <ds:schemaRef ds:uri="042fe71a-d378-40e6-b588-f343e11f8b3b"/>
  </ds:schemaRefs>
</ds:datastoreItem>
</file>

<file path=customXml/itemProps3.xml><?xml version="1.0" encoding="utf-8"?>
<ds:datastoreItem xmlns:ds="http://schemas.openxmlformats.org/officeDocument/2006/customXml" ds:itemID="{AF765C44-6BFB-471A-847C-56379BFFF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91958d-2370-4526-82cd-f303136956a2"/>
    <ds:schemaRef ds:uri="042fe71a-d378-40e6-b588-f343e11f8b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176</Words>
  <Application>Microsoft Office PowerPoint</Application>
  <PresentationFormat>On-screen Show (16:9)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Segoe UI Light</vt:lpstr>
      <vt:lpstr>Office Theme</vt:lpstr>
      <vt:lpstr>Azure Arc, How did I help you?</vt:lpstr>
      <vt:lpstr>Rex de Koning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Please fill in the evaluation in the Yellenge App  Thank you very much!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Brenda Kager</dc:creator>
  <cp:lastModifiedBy>Rex de Koning</cp:lastModifiedBy>
  <cp:revision>2</cp:revision>
  <dcterms:modified xsi:type="dcterms:W3CDTF">2023-05-23T17:34:23Z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0x01010097CD65CADBD20F44B823D3A456FEF9B1</vt:lpwstr>
  </property>
</Properties>
</file>