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93" r:id="rId3"/>
    <p:sldId id="294" r:id="rId4"/>
    <p:sldId id="307" r:id="rId5"/>
    <p:sldId id="308" r:id="rId6"/>
    <p:sldId id="257" r:id="rId7"/>
    <p:sldId id="298" r:id="rId8"/>
    <p:sldId id="311" r:id="rId9"/>
    <p:sldId id="258" r:id="rId10"/>
    <p:sldId id="261" r:id="rId11"/>
    <p:sldId id="302" r:id="rId12"/>
    <p:sldId id="268" r:id="rId13"/>
    <p:sldId id="300" r:id="rId14"/>
    <p:sldId id="304" r:id="rId15"/>
    <p:sldId id="306" r:id="rId16"/>
    <p:sldId id="282" r:id="rId17"/>
    <p:sldId id="286" r:id="rId18"/>
    <p:sldId id="287" r:id="rId19"/>
    <p:sldId id="288" r:id="rId20"/>
    <p:sldId id="290"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6C4"/>
    <a:srgbClr val="FFFF99"/>
    <a:srgbClr val="12415E"/>
    <a:srgbClr val="289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5" d="100"/>
          <a:sy n="65" d="100"/>
        </p:scale>
        <p:origin x="-15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AF50A-1FED-44C8-B7B9-EEBC7EEDA3FB}" type="datetimeFigureOut">
              <a:rPr lang="en-US" smtClean="0"/>
              <a:pPr/>
              <a:t>5/8/23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97260-177D-4722-A98C-EF412CE433C8}" type="slidenum">
              <a:rPr lang="en-US" smtClean="0"/>
              <a:pPr/>
              <a:t>‹#›</a:t>
            </a:fld>
            <a:endParaRPr lang="en-US"/>
          </a:p>
        </p:txBody>
      </p:sp>
    </p:spTree>
    <p:extLst>
      <p:ext uri="{BB962C8B-B14F-4D97-AF65-F5344CB8AC3E}">
        <p14:creationId xmlns:p14="http://schemas.microsoft.com/office/powerpoint/2010/main" val="94551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10</a:t>
            </a:fld>
            <a:endParaRPr lang="en-US"/>
          </a:p>
        </p:txBody>
      </p:sp>
    </p:spTree>
    <p:extLst>
      <p:ext uri="{BB962C8B-B14F-4D97-AF65-F5344CB8AC3E}">
        <p14:creationId xmlns:p14="http://schemas.microsoft.com/office/powerpoint/2010/main" val="27643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11</a:t>
            </a:fld>
            <a:endParaRPr lang="en-US"/>
          </a:p>
        </p:txBody>
      </p:sp>
    </p:spTree>
    <p:extLst>
      <p:ext uri="{BB962C8B-B14F-4D97-AF65-F5344CB8AC3E}">
        <p14:creationId xmlns:p14="http://schemas.microsoft.com/office/powerpoint/2010/main" val="276439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12</a:t>
            </a:fld>
            <a:endParaRPr lang="en-US"/>
          </a:p>
        </p:txBody>
      </p:sp>
    </p:spTree>
    <p:extLst>
      <p:ext uri="{BB962C8B-B14F-4D97-AF65-F5344CB8AC3E}">
        <p14:creationId xmlns:p14="http://schemas.microsoft.com/office/powerpoint/2010/main" val="304038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13</a:t>
            </a:fld>
            <a:endParaRPr lang="en-US"/>
          </a:p>
        </p:txBody>
      </p:sp>
    </p:spTree>
    <p:extLst>
      <p:ext uri="{BB962C8B-B14F-4D97-AF65-F5344CB8AC3E}">
        <p14:creationId xmlns:p14="http://schemas.microsoft.com/office/powerpoint/2010/main" val="276439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14</a:t>
            </a:fld>
            <a:endParaRPr lang="en-US"/>
          </a:p>
        </p:txBody>
      </p:sp>
    </p:spTree>
    <p:extLst>
      <p:ext uri="{BB962C8B-B14F-4D97-AF65-F5344CB8AC3E}">
        <p14:creationId xmlns:p14="http://schemas.microsoft.com/office/powerpoint/2010/main" val="304038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3497260-177D-4722-A98C-EF412CE433C8}" type="slidenum">
              <a:rPr lang="en-US" smtClean="0"/>
              <a:pPr/>
              <a:t>15</a:t>
            </a:fld>
            <a:endParaRPr lang="en-US"/>
          </a:p>
        </p:txBody>
      </p:sp>
    </p:spTree>
    <p:extLst>
      <p:ext uri="{BB962C8B-B14F-4D97-AF65-F5344CB8AC3E}">
        <p14:creationId xmlns:p14="http://schemas.microsoft.com/office/powerpoint/2010/main" val="304038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A52BE04-4F5B-46FF-896B-A1092808CA40}" type="slidenum">
              <a:rPr lang="en-US" smtClean="0"/>
              <a:pPr/>
              <a:t>18</a:t>
            </a:fld>
            <a:endParaRPr lang="en-US"/>
          </a:p>
        </p:txBody>
      </p:sp>
      <p:sp>
        <p:nvSpPr>
          <p:cNvPr id="41987" name="Rectangle 7"/>
          <p:cNvSpPr txBox="1">
            <a:spLocks noGrp="1" noChangeArrowheads="1"/>
          </p:cNvSpPr>
          <p:nvPr/>
        </p:nvSpPr>
        <p:spPr bwMode="auto">
          <a:xfrm>
            <a:off x="3884613" y="8683625"/>
            <a:ext cx="2971800" cy="458788"/>
          </a:xfrm>
          <a:prstGeom prst="rect">
            <a:avLst/>
          </a:prstGeom>
          <a:noFill/>
          <a:ln w="9525">
            <a:noFill/>
            <a:miter lim="800000"/>
            <a:headEnd/>
            <a:tailEnd/>
          </a:ln>
        </p:spPr>
        <p:txBody>
          <a:bodyPr lIns="91433" tIns="45716" rIns="91433" bIns="45716" anchor="b"/>
          <a:lstStyle/>
          <a:p>
            <a:pPr algn="r"/>
            <a:fld id="{1DA1F31E-97C3-432E-AC39-AD028E9B7CD9}" type="slidenum">
              <a:rPr lang="en-US" sz="1200">
                <a:ea typeface="ＭＳ Ｐゴシック" pitchFamily="34" charset="-128"/>
              </a:rPr>
              <a:pPr algn="r"/>
              <a:t>18</a:t>
            </a:fld>
            <a:endParaRPr lang="en-US" sz="1200">
              <a:ea typeface="ＭＳ Ｐゴシック" pitchFamily="34" charset="-128"/>
            </a:endParaRPr>
          </a:p>
        </p:txBody>
      </p:sp>
      <p:sp>
        <p:nvSpPr>
          <p:cNvPr id="41988" name="Rectangle 2"/>
          <p:cNvSpPr>
            <a:spLocks noGrp="1" noRot="1" noChangeAspect="1" noChangeArrowheads="1" noTextEdit="1"/>
          </p:cNvSpPr>
          <p:nvPr>
            <p:ph type="sldImg"/>
          </p:nvPr>
        </p:nvSpPr>
        <p:spPr>
          <a:xfrm>
            <a:off x="1144588" y="684213"/>
            <a:ext cx="4572000" cy="3429000"/>
          </a:xfrm>
          <a:ln/>
        </p:spPr>
      </p:sp>
      <p:sp>
        <p:nvSpPr>
          <p:cNvPr id="41989" name="Rectangle 3"/>
          <p:cNvSpPr>
            <a:spLocks noGrp="1" noChangeArrowheads="1"/>
          </p:cNvSpPr>
          <p:nvPr>
            <p:ph type="body" idx="1"/>
          </p:nvPr>
        </p:nvSpPr>
        <p:spPr>
          <a:xfrm>
            <a:off x="687388" y="4344988"/>
            <a:ext cx="5484812" cy="4114800"/>
          </a:xfrm>
          <a:noFill/>
          <a:ln/>
        </p:spPr>
        <p:txBody>
          <a:bodyPr lIns="91422" tIns="45712" rIns="91422" bIns="45712"/>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0FE854F-ACCF-43D1-BF32-7879D65C18F4}" type="slidenum">
              <a:rPr lang="en-US" smtClean="0"/>
              <a:pPr/>
              <a:t>19</a:t>
            </a:fld>
            <a:endParaRPr lang="en-US"/>
          </a:p>
        </p:txBody>
      </p:sp>
      <p:sp>
        <p:nvSpPr>
          <p:cNvPr id="43011" name="Rectangle 7"/>
          <p:cNvSpPr txBox="1">
            <a:spLocks noGrp="1" noChangeArrowheads="1"/>
          </p:cNvSpPr>
          <p:nvPr/>
        </p:nvSpPr>
        <p:spPr bwMode="auto">
          <a:xfrm>
            <a:off x="3884613" y="8683625"/>
            <a:ext cx="2971800" cy="458788"/>
          </a:xfrm>
          <a:prstGeom prst="rect">
            <a:avLst/>
          </a:prstGeom>
          <a:noFill/>
          <a:ln w="9525">
            <a:noFill/>
            <a:miter lim="800000"/>
            <a:headEnd/>
            <a:tailEnd/>
          </a:ln>
        </p:spPr>
        <p:txBody>
          <a:bodyPr lIns="91433" tIns="45716" rIns="91433" bIns="45716" anchor="b"/>
          <a:lstStyle/>
          <a:p>
            <a:pPr algn="r"/>
            <a:fld id="{ACFABAAE-3C87-48C3-8428-AF8F834A12D9}" type="slidenum">
              <a:rPr lang="en-US" sz="1200">
                <a:ea typeface="ＭＳ Ｐゴシック" pitchFamily="34" charset="-128"/>
              </a:rPr>
              <a:pPr algn="r"/>
              <a:t>19</a:t>
            </a:fld>
            <a:endParaRPr lang="en-US" sz="1200">
              <a:ea typeface="ＭＳ Ｐゴシック" pitchFamily="34" charset="-128"/>
            </a:endParaRPr>
          </a:p>
        </p:txBody>
      </p:sp>
      <p:sp>
        <p:nvSpPr>
          <p:cNvPr id="43012" name="Rectangle 2"/>
          <p:cNvSpPr>
            <a:spLocks noGrp="1" noRot="1" noChangeAspect="1" noChangeArrowheads="1" noTextEdit="1"/>
          </p:cNvSpPr>
          <p:nvPr>
            <p:ph type="sldImg"/>
          </p:nvPr>
        </p:nvSpPr>
        <p:spPr>
          <a:xfrm>
            <a:off x="1144588" y="684213"/>
            <a:ext cx="4572000" cy="3429000"/>
          </a:xfrm>
          <a:ln/>
        </p:spPr>
      </p:sp>
      <p:sp>
        <p:nvSpPr>
          <p:cNvPr id="43013" name="Rectangle 3"/>
          <p:cNvSpPr>
            <a:spLocks noGrp="1" noChangeArrowheads="1"/>
          </p:cNvSpPr>
          <p:nvPr>
            <p:ph type="body" idx="1"/>
          </p:nvPr>
        </p:nvSpPr>
        <p:spPr>
          <a:xfrm>
            <a:off x="687388" y="4344988"/>
            <a:ext cx="5484812" cy="4114800"/>
          </a:xfrm>
          <a:noFill/>
          <a:ln/>
        </p:spPr>
        <p:txBody>
          <a:bodyPr lIns="91422" tIns="45712" rIns="91422" bIns="45712"/>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339484611"/>
      </p:ext>
    </p:extLst>
  </p:cSld>
  <p:clrMapOvr>
    <a:masterClrMapping/>
  </p:clrMapOvr>
  <p:transition>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247637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38CC6E-8724-4925-9433-605AEABC13E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69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3993955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38CC6E-8724-4925-9433-605AEABC13E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7898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399226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3543856797"/>
      </p:ext>
    </p:extLst>
  </p:cSld>
  <p:clrMapOvr>
    <a:masterClrMapping/>
  </p:clrMapOvr>
  <p:transition>
    <p:push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58708370"/>
      </p:ext>
    </p:extLst>
  </p:cSld>
  <p:clrMapOvr>
    <a:masterClrMapping/>
  </p:clrMapOvr>
  <p:transition>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753532255"/>
      </p:ext>
    </p:extLst>
  </p:cSld>
  <p:clrMapOvr>
    <a:masterClrMapping/>
  </p:clrMapOvr>
  <p:transition>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BFF50-211E-4C85-865C-4FB533CA6170}"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2731299633"/>
      </p:ext>
    </p:extLst>
  </p:cSld>
  <p:clrMapOvr>
    <a:masterClrMapping/>
  </p:clrMapOvr>
  <p:transition>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2713813715"/>
      </p:ext>
    </p:extLst>
  </p:cSld>
  <p:clrMapOvr>
    <a:masterClrMapping/>
  </p:clrMapOvr>
  <p:transition>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BFF50-211E-4C85-865C-4FB533CA6170}" type="datetimeFigureOut">
              <a:rPr lang="en-US" smtClean="0"/>
              <a:pPr/>
              <a:t>5/8/23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2481647466"/>
      </p:ext>
    </p:extLst>
  </p:cSld>
  <p:clrMapOvr>
    <a:masterClrMapping/>
  </p:clrMapOvr>
  <p:transition>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BFF50-211E-4C85-865C-4FB533CA6170}" type="datetimeFigureOut">
              <a:rPr lang="en-US" smtClean="0"/>
              <a:pPr/>
              <a:t>5/8/23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113389479"/>
      </p:ext>
    </p:extLst>
  </p:cSld>
  <p:clrMapOvr>
    <a:masterClrMapping/>
  </p:clrMapOvr>
  <p:transition>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FF50-211E-4C85-865C-4FB533CA6170}" type="datetimeFigureOut">
              <a:rPr lang="en-US" smtClean="0"/>
              <a:pPr/>
              <a:t>5/8/23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1495015453"/>
      </p:ext>
    </p:extLst>
  </p:cSld>
  <p:clrMapOvr>
    <a:masterClrMapping/>
  </p:clrMapOvr>
  <p:transition>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1176277821"/>
      </p:ext>
    </p:extLst>
  </p:cSld>
  <p:clrMapOvr>
    <a:masterClrMapping/>
  </p:clrMapOvr>
  <p:transition>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FF50-211E-4C85-865C-4FB533CA6170}"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38CC6E-8724-4925-9433-605AEABC13EA}" type="slidenum">
              <a:rPr lang="en-US" smtClean="0"/>
              <a:pPr/>
              <a:t>‹#›</a:t>
            </a:fld>
            <a:endParaRPr lang="en-US"/>
          </a:p>
        </p:txBody>
      </p:sp>
    </p:spTree>
    <p:extLst>
      <p:ext uri="{BB962C8B-B14F-4D97-AF65-F5344CB8AC3E}">
        <p14:creationId xmlns:p14="http://schemas.microsoft.com/office/powerpoint/2010/main" val="663760826"/>
      </p:ext>
    </p:extLst>
  </p:cSld>
  <p:clrMapOvr>
    <a:masterClrMapping/>
  </p:clrMapOvr>
  <p:transition>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F9BFF50-211E-4C85-865C-4FB533CA6170}" type="datetimeFigureOut">
              <a:rPr lang="en-US" smtClean="0"/>
              <a:pPr/>
              <a:t>5/8/23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138CC6E-8724-4925-9433-605AEABC13EA}" type="slidenum">
              <a:rPr lang="en-US" smtClean="0"/>
              <a:pPr/>
              <a:t>‹#›</a:t>
            </a:fld>
            <a:endParaRPr lang="en-US"/>
          </a:p>
        </p:txBody>
      </p:sp>
    </p:spTree>
    <p:extLst>
      <p:ext uri="{BB962C8B-B14F-4D97-AF65-F5344CB8AC3E}">
        <p14:creationId xmlns:p14="http://schemas.microsoft.com/office/powerpoint/2010/main" val="3520879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push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audio" Target="../media/audio1.wav"/><Relationship Id="rId7"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3.jpeg"/><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38670" y="0"/>
            <a:ext cx="9105330" cy="6858000"/>
            <a:chOff x="0" y="0"/>
            <a:chExt cx="9105330" cy="6858000"/>
          </a:xfrm>
        </p:grpSpPr>
        <p:sp>
          <p:nvSpPr>
            <p:cNvPr id="36" name="Rectangle 35"/>
            <p:cNvSpPr/>
            <p:nvPr/>
          </p:nvSpPr>
          <p:spPr>
            <a:xfrm>
              <a:off x="0" y="0"/>
              <a:ext cx="5181600" cy="6858000"/>
            </a:xfrm>
            <a:prstGeom prst="rect">
              <a:avLst/>
            </a:prstGeom>
            <a:solidFill>
              <a:srgbClr val="2891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0" y="457200"/>
              <a:ext cx="3857620" cy="900098"/>
            </a:xfrm>
            <a:prstGeom prst="rect">
              <a:avLst/>
            </a:prstGeom>
            <a:solidFill>
              <a:schemeClr val="bg1">
                <a:lumMod val="8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5" name="Flowchart: Delay 34"/>
            <p:cNvSpPr/>
            <p:nvPr/>
          </p:nvSpPr>
          <p:spPr>
            <a:xfrm flipH="1">
              <a:off x="3657600" y="0"/>
              <a:ext cx="1600200" cy="6858000"/>
            </a:xfrm>
            <a:prstGeom prst="flowChartDelay">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elay 36"/>
            <p:cNvSpPr/>
            <p:nvPr/>
          </p:nvSpPr>
          <p:spPr>
            <a:xfrm flipH="1">
              <a:off x="3810000" y="0"/>
              <a:ext cx="1752600" cy="6858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template_main_3.jpg"/>
            <p:cNvPicPr>
              <a:picLocks noChangeAspect="1"/>
            </p:cNvPicPr>
            <p:nvPr/>
          </p:nvPicPr>
          <p:blipFill>
            <a:blip r:embed="rId2">
              <a:lum contrast="30000"/>
            </a:blip>
            <a:srcRect t="6604" r="63081" b="29245"/>
            <a:stretch>
              <a:fillRect/>
            </a:stretch>
          </p:blipFill>
          <p:spPr>
            <a:xfrm>
              <a:off x="4572000" y="0"/>
              <a:ext cx="4533330" cy="6858000"/>
            </a:xfrm>
            <a:prstGeom prst="rect">
              <a:avLst/>
            </a:prstGeom>
          </p:spPr>
        </p:pic>
        <p:sp>
          <p:nvSpPr>
            <p:cNvPr id="38" name="Rectangle 37"/>
            <p:cNvSpPr/>
            <p:nvPr/>
          </p:nvSpPr>
          <p:spPr>
            <a:xfrm>
              <a:off x="0" y="5486400"/>
              <a:ext cx="69342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1676400" y="3343870"/>
            <a:ext cx="101566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a:ln w="11430"/>
                <a:solidFill>
                  <a:srgbClr val="F8F8F8"/>
                </a:solidFill>
                <a:effectLst>
                  <a:outerShdw blurRad="25400" algn="tl" rotWithShape="0">
                    <a:srgbClr val="000000">
                      <a:alpha val="43000"/>
                    </a:srgbClr>
                  </a:outerShdw>
                </a:effectLst>
              </a:rPr>
              <a:t>TO</a:t>
            </a:r>
          </a:p>
        </p:txBody>
      </p:sp>
      <p:sp>
        <p:nvSpPr>
          <p:cNvPr id="33" name="Rectangle 32"/>
          <p:cNvSpPr/>
          <p:nvPr/>
        </p:nvSpPr>
        <p:spPr>
          <a:xfrm>
            <a:off x="-557245" y="533400"/>
            <a:ext cx="5129245"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id-ID" sz="3600" b="1" spc="150" dirty="0">
                <a:ln w="11430"/>
                <a:solidFill>
                  <a:srgbClr val="C00000"/>
                </a:solidFill>
                <a:effectLst>
                  <a:outerShdw blurRad="25400" algn="tl" rotWithShape="0">
                    <a:srgbClr val="000000">
                      <a:alpha val="43000"/>
                    </a:srgbClr>
                  </a:outerShdw>
                </a:effectLst>
                <a:latin typeface="Arial Black" pitchFamily="34" charset="0"/>
              </a:rPr>
              <a:t>SATU JALAN </a:t>
            </a:r>
            <a:endParaRPr lang="en-US" sz="3600" b="1" spc="150" dirty="0">
              <a:ln w="11430"/>
              <a:solidFill>
                <a:srgbClr val="C00000"/>
              </a:solidFill>
              <a:effectLst>
                <a:outerShdw blurRad="25400" algn="tl" rotWithShape="0">
                  <a:srgbClr val="000000">
                    <a:alpha val="43000"/>
                  </a:srgbClr>
                </a:outerShdw>
              </a:effectLst>
              <a:latin typeface="Arial Black" pitchFamily="34" charset="0"/>
            </a:endParaRPr>
          </a:p>
        </p:txBody>
      </p:sp>
      <p:cxnSp>
        <p:nvCxnSpPr>
          <p:cNvPr id="43" name="Straight Connector 42"/>
          <p:cNvCxnSpPr/>
          <p:nvPr/>
        </p:nvCxnSpPr>
        <p:spPr>
          <a:xfrm rot="5400000">
            <a:off x="0" y="1828800"/>
            <a:ext cx="1371600" cy="12192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0034" y="3962400"/>
            <a:ext cx="5748366" cy="1461939"/>
          </a:xfrm>
          <a:prstGeom prst="rect">
            <a:avLst/>
          </a:prstGeom>
          <a:noFill/>
          <a:ln>
            <a:noFill/>
          </a:ln>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8900" b="1" spc="150" dirty="0">
                <a:ln w="11430"/>
                <a:solidFill>
                  <a:schemeClr val="tx2">
                    <a:lumMod val="50000"/>
                  </a:schemeClr>
                </a:solidFill>
                <a:effectLst>
                  <a:outerShdw blurRad="25400" algn="tl" rotWithShape="0">
                    <a:srgbClr val="000000">
                      <a:alpha val="43000"/>
                    </a:srgbClr>
                  </a:outerShdw>
                </a:effectLst>
              </a:rPr>
              <a:t>SUCCESS</a:t>
            </a:r>
          </a:p>
        </p:txBody>
      </p:sp>
      <p:sp>
        <p:nvSpPr>
          <p:cNvPr id="39" name="Flowchart: Delay 38"/>
          <p:cNvSpPr/>
          <p:nvPr/>
        </p:nvSpPr>
        <p:spPr>
          <a:xfrm>
            <a:off x="6705600" y="5486400"/>
            <a:ext cx="533400" cy="9144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0" y="5638800"/>
            <a:ext cx="6553200" cy="646331"/>
          </a:xfrm>
          <a:prstGeom prst="rect">
            <a:avLst/>
          </a:prstGeom>
          <a:noFill/>
        </p:spPr>
        <p:txBody>
          <a:bodyPr wrap="squar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KOMUNITAS SATU JALAN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9" name="Straight Connector 48"/>
          <p:cNvCxnSpPr/>
          <p:nvPr/>
        </p:nvCxnSpPr>
        <p:spPr>
          <a:xfrm rot="5400000">
            <a:off x="-114300" y="1943100"/>
            <a:ext cx="2057400" cy="18288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990600" y="2286000"/>
            <a:ext cx="685800" cy="5334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6200" y="1981200"/>
            <a:ext cx="838200" cy="6096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2565737"/>
            <a:ext cx="2149564" cy="1015663"/>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6000" b="1" spc="150" dirty="0">
                <a:ln w="11430"/>
                <a:solidFill>
                  <a:srgbClr val="F8F8F8"/>
                </a:solidFill>
                <a:effectLst>
                  <a:outerShdw blurRad="25400" algn="tl" rotWithShape="0">
                    <a:srgbClr val="000000">
                      <a:alpha val="43000"/>
                    </a:srgbClr>
                  </a:outerShdw>
                </a:effectLst>
              </a:rPr>
              <a:t>ROAD</a:t>
            </a:r>
          </a:p>
        </p:txBody>
      </p:sp>
      <p:cxnSp>
        <p:nvCxnSpPr>
          <p:cNvPr id="57" name="Straight Connector 56"/>
          <p:cNvCxnSpPr/>
          <p:nvPr/>
        </p:nvCxnSpPr>
        <p:spPr>
          <a:xfrm rot="5400000">
            <a:off x="2264835" y="1883835"/>
            <a:ext cx="990600" cy="880533"/>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2559424" y="2088776"/>
            <a:ext cx="1066800" cy="1004047"/>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2895600" y="2286000"/>
            <a:ext cx="685800" cy="5334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a:off x="2057400" y="2133602"/>
            <a:ext cx="838200" cy="609599"/>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533400" y="4343400"/>
            <a:ext cx="1066800" cy="1066799"/>
            <a:chOff x="533400" y="4343400"/>
            <a:chExt cx="1066800" cy="1066799"/>
          </a:xfrm>
        </p:grpSpPr>
        <p:cxnSp>
          <p:nvCxnSpPr>
            <p:cNvPr id="73" name="Straight Connector 72"/>
            <p:cNvCxnSpPr/>
            <p:nvPr/>
          </p:nvCxnSpPr>
          <p:spPr>
            <a:xfrm rot="5400000">
              <a:off x="647701" y="4838700"/>
              <a:ext cx="609599" cy="5334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47700" y="4381500"/>
              <a:ext cx="609599" cy="5334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a:off x="533400" y="4572000"/>
              <a:ext cx="533400" cy="4572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a:off x="990600" y="4572000"/>
              <a:ext cx="609600" cy="457200"/>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11"/>
                                        </p:tgtEl>
                                      </p:cBhvr>
                                      <p:to x="80000" y="100000"/>
                                    </p:animScale>
                                    <p:anim by="(#ppt_w*0.10)" calcmode="lin" valueType="num">
                                      <p:cBhvr>
                                        <p:cTn id="7" dur="250" autoRev="1" fill="hold">
                                          <p:stCondLst>
                                            <p:cond delay="0"/>
                                          </p:stCondLst>
                                        </p:cTn>
                                        <p:tgtEl>
                                          <p:spTgt spid="11"/>
                                        </p:tgtEl>
                                        <p:attrNameLst>
                                          <p:attrName>ppt_x</p:attrName>
                                        </p:attrNameLst>
                                      </p:cBhvr>
                                    </p:anim>
                                    <p:anim by="(-#ppt_w*0.10)" calcmode="lin" valueType="num">
                                      <p:cBhvr>
                                        <p:cTn id="8" dur="250" autoRev="1" fill="hold">
                                          <p:stCondLst>
                                            <p:cond delay="0"/>
                                          </p:stCondLst>
                                        </p:cTn>
                                        <p:tgtEl>
                                          <p:spTgt spid="11"/>
                                        </p:tgtEl>
                                        <p:attrNameLst>
                                          <p:attrName>ppt_y</p:attrName>
                                        </p:attrNameLst>
                                      </p:cBhvr>
                                    </p:anim>
                                    <p:animRot by="-480000">
                                      <p:cBhvr>
                                        <p:cTn id="9" dur="250" autoRev="1" fill="hold">
                                          <p:stCondLst>
                                            <p:cond delay="0"/>
                                          </p:stCondLst>
                                        </p:cTn>
                                        <p:tgtEl>
                                          <p:spTgt spid="11"/>
                                        </p:tgtEl>
                                        <p:attrNameLst>
                                          <p:attrName>r</p:attrName>
                                        </p:attrNameLst>
                                      </p:cBhvr>
                                    </p:animRot>
                                  </p:childTnLst>
                                </p:cTn>
                              </p:par>
                              <p:par>
                                <p:cTn id="10" presetID="36" presetClass="emph" presetSubtype="0" fill="hold" grpId="0" nodeType="withEffect">
                                  <p:stCondLst>
                                    <p:cond delay="0"/>
                                  </p:stCondLst>
                                  <p:iterate type="lt">
                                    <p:tmPct val="10000"/>
                                  </p:iterate>
                                  <p:childTnLst>
                                    <p:animScale>
                                      <p:cBhvr>
                                        <p:cTn id="11" dur="250" autoRev="1" fill="hold">
                                          <p:stCondLst>
                                            <p:cond delay="0"/>
                                          </p:stCondLst>
                                        </p:cTn>
                                        <p:tgtEl>
                                          <p:spTgt spid="12"/>
                                        </p:tgtEl>
                                      </p:cBhvr>
                                      <p:to x="80000" y="100000"/>
                                    </p:animScale>
                                    <p:anim by="(#ppt_w*0.10)" calcmode="lin" valueType="num">
                                      <p:cBhvr>
                                        <p:cTn id="12" dur="250" autoRev="1" fill="hold">
                                          <p:stCondLst>
                                            <p:cond delay="0"/>
                                          </p:stCondLst>
                                        </p:cTn>
                                        <p:tgtEl>
                                          <p:spTgt spid="12"/>
                                        </p:tgtEl>
                                        <p:attrNameLst>
                                          <p:attrName>ppt_x</p:attrName>
                                        </p:attrNameLst>
                                      </p:cBhvr>
                                    </p:anim>
                                    <p:anim by="(-#ppt_w*0.10)" calcmode="lin" valueType="num">
                                      <p:cBhvr>
                                        <p:cTn id="13" dur="250" autoRev="1" fill="hold">
                                          <p:stCondLst>
                                            <p:cond delay="0"/>
                                          </p:stCondLst>
                                        </p:cTn>
                                        <p:tgtEl>
                                          <p:spTgt spid="12"/>
                                        </p:tgtEl>
                                        <p:attrNameLst>
                                          <p:attrName>ppt_y</p:attrName>
                                        </p:attrNameLst>
                                      </p:cBhvr>
                                    </p:anim>
                                    <p:animRot by="-480000">
                                      <p:cBhvr>
                                        <p:cTn id="14" dur="250" autoRev="1" fill="hold">
                                          <p:stCondLst>
                                            <p:cond delay="0"/>
                                          </p:stCondLst>
                                        </p:cTn>
                                        <p:tgtEl>
                                          <p:spTgt spid="12"/>
                                        </p:tgtEl>
                                        <p:attrNameLst>
                                          <p:attrName>r</p:attrName>
                                        </p:attrNameLst>
                                      </p:cBhvr>
                                    </p:animRot>
                                  </p:childTnLst>
                                </p:cTn>
                              </p:par>
                              <p:par>
                                <p:cTn id="15" presetID="36" presetClass="emph" presetSubtype="0" fill="hold" grpId="0" nodeType="withEffect">
                                  <p:stCondLst>
                                    <p:cond delay="0"/>
                                  </p:stCondLst>
                                  <p:iterate type="lt">
                                    <p:tmPct val="10000"/>
                                  </p:iterate>
                                  <p:childTnLst>
                                    <p:animScale>
                                      <p:cBhvr>
                                        <p:cTn id="16" dur="250" autoRev="1" fill="hold">
                                          <p:stCondLst>
                                            <p:cond delay="0"/>
                                          </p:stCondLst>
                                        </p:cTn>
                                        <p:tgtEl>
                                          <p:spTgt spid="13"/>
                                        </p:tgtEl>
                                      </p:cBhvr>
                                      <p:to x="80000" y="100000"/>
                                    </p:animScale>
                                    <p:anim by="(#ppt_w*0.10)" calcmode="lin" valueType="num">
                                      <p:cBhvr>
                                        <p:cTn id="17" dur="250" autoRev="1" fill="hold">
                                          <p:stCondLst>
                                            <p:cond delay="0"/>
                                          </p:stCondLst>
                                        </p:cTn>
                                        <p:tgtEl>
                                          <p:spTgt spid="13"/>
                                        </p:tgtEl>
                                        <p:attrNameLst>
                                          <p:attrName>ppt_x</p:attrName>
                                        </p:attrNameLst>
                                      </p:cBhvr>
                                    </p:anim>
                                    <p:anim by="(-#ppt_w*0.10)" calcmode="lin" valueType="num">
                                      <p:cBhvr>
                                        <p:cTn id="18" dur="250" autoRev="1" fill="hold">
                                          <p:stCondLst>
                                            <p:cond delay="0"/>
                                          </p:stCondLst>
                                        </p:cTn>
                                        <p:tgtEl>
                                          <p:spTgt spid="13"/>
                                        </p:tgtEl>
                                        <p:attrNameLst>
                                          <p:attrName>ppt_y</p:attrName>
                                        </p:attrNameLst>
                                      </p:cBhvr>
                                    </p:anim>
                                    <p:animRot by="-480000">
                                      <p:cBhvr>
                                        <p:cTn id="19" dur="2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51816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endParaRPr lang="id-ID" b="0" i="0" u="none" strike="noStrike" dirty="0">
              <a:solidFill>
                <a:srgbClr val="000000"/>
              </a:solidFill>
              <a:effectLst/>
            </a:endParaRPr>
          </a:p>
        </p:txBody>
      </p:sp>
      <p:sp>
        <p:nvSpPr>
          <p:cNvPr id="19" name="Rectangle 18"/>
          <p:cNvSpPr/>
          <p:nvPr/>
        </p:nvSpPr>
        <p:spPr>
          <a:xfrm>
            <a:off x="-50013" y="1285363"/>
            <a:ext cx="5181600"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Rectangle 3"/>
          <p:cNvSpPr/>
          <p:nvPr/>
        </p:nvSpPr>
        <p:spPr>
          <a:xfrm>
            <a:off x="782364" y="1342185"/>
            <a:ext cx="4191000" cy="584775"/>
          </a:xfrm>
          <a:prstGeom prst="rect">
            <a:avLst/>
          </a:prstGeom>
          <a:noFill/>
        </p:spPr>
        <p:txBody>
          <a:bodyPr wrap="square" lIns="91440" tIns="45720" rIns="91440" bIns="45720">
            <a:spAutoFit/>
          </a:bodyPr>
          <a:lstStyle/>
          <a:p>
            <a:r>
              <a:rPr lang="id-ID" sz="3200" b="1" dirty="0">
                <a:ln w="1905"/>
                <a:solidFill>
                  <a:srgbClr val="C00000"/>
                </a:solidFill>
                <a:effectLst>
                  <a:innerShdw blurRad="69850" dist="43180" dir="5400000">
                    <a:srgbClr val="000000">
                      <a:alpha val="65000"/>
                    </a:srgbClr>
                  </a:innerShdw>
                </a:effectLst>
              </a:rPr>
              <a:t>Komisi Langsung</a:t>
            </a:r>
            <a:endParaRPr lang="en-US" sz="3200" b="1" dirty="0">
              <a:ln w="1905"/>
              <a:solidFill>
                <a:srgbClr val="C00000"/>
              </a:solidFill>
              <a:effectLst>
                <a:innerShdw blurRad="69850" dist="43180" dir="5400000">
                  <a:srgbClr val="000000">
                    <a:alpha val="65000"/>
                  </a:srgbClr>
                </a:innerShdw>
              </a:effectLst>
            </a:endParaRPr>
          </a:p>
        </p:txBody>
      </p:sp>
      <p:sp>
        <p:nvSpPr>
          <p:cNvPr id="5" name="TextBox 4"/>
          <p:cNvSpPr txBox="1"/>
          <p:nvPr/>
        </p:nvSpPr>
        <p:spPr>
          <a:xfrm>
            <a:off x="457200" y="2376116"/>
            <a:ext cx="4419600" cy="2677656"/>
          </a:xfrm>
          <a:prstGeom prst="rect">
            <a:avLst/>
          </a:prstGeom>
          <a:noFill/>
        </p:spPr>
        <p:txBody>
          <a:bodyPr wrap="square" rtlCol="0">
            <a:spAutoFit/>
          </a:bodyPr>
          <a:lstStyle/>
          <a:p>
            <a:r>
              <a:rPr lang="id-ID" sz="2400" b="1" dirty="0">
                <a:solidFill>
                  <a:schemeClr val="tx1">
                    <a:lumMod val="95000"/>
                    <a:lumOff val="5000"/>
                  </a:schemeClr>
                </a:solidFill>
                <a:latin typeface="Calibri" pitchFamily="34" charset="0"/>
                <a:cs typeface="Calibri" pitchFamily="34" charset="0"/>
              </a:rPr>
              <a:t>Komisi </a:t>
            </a:r>
            <a:r>
              <a:rPr lang="en-US" sz="2400" b="1" dirty="0">
                <a:solidFill>
                  <a:schemeClr val="tx1">
                    <a:lumMod val="95000"/>
                    <a:lumOff val="5000"/>
                  </a:schemeClr>
                </a:solidFill>
                <a:latin typeface="Calibri" pitchFamily="34" charset="0"/>
                <a:cs typeface="Calibri" pitchFamily="34" charset="0"/>
              </a:rPr>
              <a:t> yang </a:t>
            </a:r>
            <a:r>
              <a:rPr lang="en-US" sz="2400" b="1" dirty="0" err="1">
                <a:solidFill>
                  <a:schemeClr val="tx1">
                    <a:lumMod val="95000"/>
                    <a:lumOff val="5000"/>
                  </a:schemeClr>
                </a:solidFill>
                <a:latin typeface="Calibri" pitchFamily="34" charset="0"/>
                <a:cs typeface="Calibri" pitchFamily="34" charset="0"/>
              </a:rPr>
              <a:t>diberikan</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sebagai penghargaan karena </a:t>
            </a:r>
            <a:r>
              <a:rPr lang="en-US" sz="2400" b="1" dirty="0">
                <a:solidFill>
                  <a:schemeClr val="tx1">
                    <a:lumMod val="95000"/>
                    <a:lumOff val="5000"/>
                  </a:schemeClr>
                </a:solidFill>
                <a:latin typeface="Calibri" pitchFamily="34" charset="0"/>
                <a:cs typeface="Calibri" pitchFamily="34" charset="0"/>
              </a:rPr>
              <a:t> </a:t>
            </a:r>
            <a:r>
              <a:rPr lang="en-US" sz="2400" b="1" dirty="0" err="1">
                <a:solidFill>
                  <a:schemeClr val="tx1">
                    <a:lumMod val="95000"/>
                    <a:lumOff val="5000"/>
                  </a:schemeClr>
                </a:solidFill>
                <a:latin typeface="Calibri" pitchFamily="34" charset="0"/>
                <a:cs typeface="Calibri" pitchFamily="34" charset="0"/>
              </a:rPr>
              <a:t>Anda</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telah berhasil mengajak  Anggota </a:t>
            </a:r>
            <a:r>
              <a:rPr lang="en-US" sz="2400" b="1" dirty="0">
                <a:solidFill>
                  <a:schemeClr val="tx1">
                    <a:lumMod val="95000"/>
                    <a:lumOff val="5000"/>
                  </a:schemeClr>
                </a:solidFill>
                <a:latin typeface="Calibri" pitchFamily="34" charset="0"/>
                <a:cs typeface="Calibri" pitchFamily="34" charset="0"/>
              </a:rPr>
              <a:t> baru</a:t>
            </a:r>
            <a:r>
              <a:rPr lang="id-ID" sz="2400" b="1">
                <a:solidFill>
                  <a:schemeClr val="tx1">
                    <a:lumMod val="95000"/>
                    <a:lumOff val="5000"/>
                  </a:schemeClr>
                </a:solidFill>
                <a:latin typeface="Calibri" pitchFamily="34" charset="0"/>
                <a:cs typeface="Calibri" pitchFamily="34" charset="0"/>
              </a:rPr>
              <a:t> bergabung</a:t>
            </a:r>
            <a:r>
              <a:rPr lang="en-US" sz="2400" b="1">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dikomunitas SATU JALAN, maka anda mendapatkan</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 </a:t>
            </a:r>
            <a:r>
              <a:rPr lang="en-US" sz="2400" b="1" dirty="0" err="1">
                <a:solidFill>
                  <a:schemeClr val="tx1">
                    <a:lumMod val="95000"/>
                    <a:lumOff val="5000"/>
                  </a:schemeClr>
                </a:solidFill>
                <a:latin typeface="Calibri" pitchFamily="34" charset="0"/>
                <a:cs typeface="Calibri" pitchFamily="34" charset="0"/>
              </a:rPr>
              <a:t>Rp</a:t>
            </a:r>
            <a:r>
              <a:rPr lang="id-ID" sz="2400" b="1" dirty="0">
                <a:solidFill>
                  <a:schemeClr val="tx1">
                    <a:lumMod val="95000"/>
                    <a:lumOff val="5000"/>
                  </a:schemeClr>
                </a:solidFill>
                <a:latin typeface="Calibri" pitchFamily="34" charset="0"/>
                <a:cs typeface="Calibri" pitchFamily="34" charset="0"/>
              </a:rPr>
              <a:t>.</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5</a:t>
            </a:r>
            <a:r>
              <a:rPr lang="en-US" sz="2400" b="1" dirty="0">
                <a:solidFill>
                  <a:schemeClr val="tx1">
                    <a:lumMod val="95000"/>
                    <a:lumOff val="5000"/>
                  </a:schemeClr>
                </a:solidFill>
                <a:latin typeface="Calibri" pitchFamily="34" charset="0"/>
                <a:cs typeface="Calibri" pitchFamily="34" charset="0"/>
              </a:rPr>
              <a:t>0.000</a:t>
            </a:r>
            <a:r>
              <a:rPr lang="id-ID" sz="2400" b="1" dirty="0">
                <a:solidFill>
                  <a:schemeClr val="tx1">
                    <a:lumMod val="95000"/>
                    <a:lumOff val="5000"/>
                  </a:schemeClr>
                </a:solidFill>
                <a:latin typeface="Calibri" pitchFamily="34" charset="0"/>
                <a:cs typeface="Calibri" pitchFamily="34" charset="0"/>
              </a:rPr>
              <a:t> </a:t>
            </a:r>
            <a:r>
              <a:rPr lang="en-US" sz="2400" b="1" dirty="0">
                <a:solidFill>
                  <a:schemeClr val="tx1">
                    <a:lumMod val="95000"/>
                    <a:lumOff val="5000"/>
                  </a:schemeClr>
                </a:solidFill>
                <a:latin typeface="Calibri" pitchFamily="34" charset="0"/>
                <a:cs typeface="Calibri" pitchFamily="34" charset="0"/>
              </a:rPr>
              <a:t>per </a:t>
            </a:r>
            <a:r>
              <a:rPr lang="id-ID" sz="2400" b="1" dirty="0">
                <a:solidFill>
                  <a:schemeClr val="tx1">
                    <a:lumMod val="95000"/>
                    <a:lumOff val="5000"/>
                  </a:schemeClr>
                </a:solidFill>
                <a:latin typeface="Calibri" pitchFamily="34" charset="0"/>
                <a:cs typeface="Calibri" pitchFamily="34" charset="0"/>
              </a:rPr>
              <a:t>anggota</a:t>
            </a:r>
            <a:r>
              <a:rPr lang="en-US" sz="2400" b="1" dirty="0">
                <a:solidFill>
                  <a:schemeClr val="tx1">
                    <a:lumMod val="95000"/>
                    <a:lumOff val="5000"/>
                  </a:schemeClr>
                </a:solidFill>
                <a:latin typeface="Calibri" pitchFamily="34" charset="0"/>
                <a:cs typeface="Calibri" pitchFamily="34" charset="0"/>
              </a:rPr>
              <a:t> yang </a:t>
            </a:r>
            <a:r>
              <a:rPr lang="en-US" sz="2400" b="1" dirty="0" err="1">
                <a:solidFill>
                  <a:schemeClr val="tx1">
                    <a:lumMod val="95000"/>
                    <a:lumOff val="5000"/>
                  </a:schemeClr>
                </a:solidFill>
                <a:latin typeface="Calibri" pitchFamily="34" charset="0"/>
                <a:cs typeface="Calibri" pitchFamily="34" charset="0"/>
              </a:rPr>
              <a:t>bergabung</a:t>
            </a:r>
            <a:r>
              <a:rPr lang="en-US" sz="2400" b="1" dirty="0">
                <a:solidFill>
                  <a:schemeClr val="tx1">
                    <a:lumMod val="95000"/>
                    <a:lumOff val="5000"/>
                  </a:schemeClr>
                </a:solidFill>
                <a:latin typeface="Calibri" pitchFamily="34" charset="0"/>
                <a:cs typeface="Calibri" pitchFamily="34" charset="0"/>
              </a:rPr>
              <a:t>.</a:t>
            </a:r>
          </a:p>
        </p:txBody>
      </p:sp>
      <p:sp>
        <p:nvSpPr>
          <p:cNvPr id="7" name="TextBox 6"/>
          <p:cNvSpPr txBox="1"/>
          <p:nvPr/>
        </p:nvSpPr>
        <p:spPr>
          <a:xfrm>
            <a:off x="579783" y="4439215"/>
            <a:ext cx="4648200" cy="400110"/>
          </a:xfrm>
          <a:prstGeom prst="rect">
            <a:avLst/>
          </a:prstGeom>
          <a:noFill/>
        </p:spPr>
        <p:txBody>
          <a:bodyPr wrap="square" rtlCol="0">
            <a:spAutoFit/>
          </a:bodyPr>
          <a:lstStyle/>
          <a:p>
            <a:endParaRPr lang="en-US" sz="2000" b="1" dirty="0">
              <a:solidFill>
                <a:schemeClr val="tx1">
                  <a:lumMod val="95000"/>
                  <a:lumOff val="5000"/>
                </a:schemeClr>
              </a:solidFill>
            </a:endParaRPr>
          </a:p>
        </p:txBody>
      </p:sp>
      <p:sp>
        <p:nvSpPr>
          <p:cNvPr id="2" name="Title 1"/>
          <p:cNvSpPr>
            <a:spLocks noGrp="1"/>
          </p:cNvSpPr>
          <p:nvPr>
            <p:ph type="title"/>
          </p:nvPr>
        </p:nvSpPr>
        <p:spPr>
          <a:xfrm>
            <a:off x="2229507" y="154983"/>
            <a:ext cx="6208986"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nvGrpSpPr>
          <p:cNvPr id="61" name="Group 60"/>
          <p:cNvGrpSpPr/>
          <p:nvPr/>
        </p:nvGrpSpPr>
        <p:grpSpPr>
          <a:xfrm>
            <a:off x="172764" y="1308318"/>
            <a:ext cx="609600" cy="609600"/>
            <a:chOff x="152400" y="1219200"/>
            <a:chExt cx="609600" cy="609600"/>
          </a:xfrm>
        </p:grpSpPr>
        <p:grpSp>
          <p:nvGrpSpPr>
            <p:cNvPr id="23" name="Group 22"/>
            <p:cNvGrpSpPr/>
            <p:nvPr/>
          </p:nvGrpSpPr>
          <p:grpSpPr>
            <a:xfrm>
              <a:off x="152400" y="1219200"/>
              <a:ext cx="609600" cy="609600"/>
              <a:chOff x="152400" y="1219200"/>
              <a:chExt cx="609600" cy="609600"/>
            </a:xfrm>
          </p:grpSpPr>
          <p:sp>
            <p:nvSpPr>
              <p:cNvPr id="20" name="Oval 19"/>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22" name="Rectangle 21"/>
            <p:cNvSpPr/>
            <p:nvPr/>
          </p:nvSpPr>
          <p:spPr>
            <a:xfrm>
              <a:off x="228600" y="1219200"/>
              <a:ext cx="357790"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a:ln w="50800"/>
                  <a:solidFill>
                    <a:srgbClr val="FF0000"/>
                  </a:solidFill>
                  <a:effectLst/>
                </a:rPr>
                <a:t>1</a:t>
              </a:r>
            </a:p>
          </p:txBody>
        </p:sp>
      </p:grpSp>
      <p:sp>
        <p:nvSpPr>
          <p:cNvPr id="27" name="Rectangle 26"/>
          <p:cNvSpPr/>
          <p:nvPr/>
        </p:nvSpPr>
        <p:spPr>
          <a:xfrm>
            <a:off x="762000" y="3606225"/>
            <a:ext cx="4191000" cy="584775"/>
          </a:xfrm>
          <a:prstGeom prst="rect">
            <a:avLst/>
          </a:prstGeom>
          <a:noFill/>
        </p:spPr>
        <p:txBody>
          <a:bodyPr wrap="square" lIns="91440" tIns="45720" rIns="91440" bIns="45720">
            <a:spAutoFit/>
          </a:bodyPr>
          <a:lstStyle/>
          <a:p>
            <a:endParaRPr lang="en-US" sz="3200" b="1" dirty="0">
              <a:ln w="1905"/>
              <a:solidFill>
                <a:srgbClr val="C00000"/>
              </a:solidFill>
              <a:effectLst>
                <a:innerShdw blurRad="69850" dist="43180" dir="5400000">
                  <a:srgbClr val="000000">
                    <a:alpha val="65000"/>
                  </a:srgbClr>
                </a:innerShdw>
              </a:effectLst>
            </a:endParaRPr>
          </a:p>
        </p:txBody>
      </p:sp>
      <p:sp>
        <p:nvSpPr>
          <p:cNvPr id="29" name="Rectangle 28"/>
          <p:cNvSpPr/>
          <p:nvPr/>
        </p:nvSpPr>
        <p:spPr>
          <a:xfrm>
            <a:off x="5227983" y="1860436"/>
            <a:ext cx="4191000" cy="1815882"/>
          </a:xfrm>
          <a:prstGeom prst="rect">
            <a:avLst/>
          </a:prstGeom>
          <a:noFill/>
        </p:spPr>
        <p:txBody>
          <a:bodyPr wrap="square" lIns="91440" tIns="45720" rIns="91440" bIns="45720">
            <a:spAutoFit/>
          </a:bodyPr>
          <a:lstStyle/>
          <a:p>
            <a:r>
              <a:rPr lang="en-US" sz="2800" b="1">
                <a:ln w="1905"/>
                <a:solidFill>
                  <a:srgbClr val="FF0000"/>
                </a:solidFill>
                <a:effectLst>
                  <a:innerShdw blurRad="69850" dist="43180" dir="5400000">
                    <a:srgbClr val="000000">
                      <a:alpha val="65000"/>
                    </a:srgbClr>
                  </a:innerShdw>
                </a:effectLst>
              </a:rPr>
              <a:t>Contoh</a:t>
            </a:r>
            <a:r>
              <a:rPr lang="id-ID" sz="2800" b="1">
                <a:ln w="1905"/>
                <a:solidFill>
                  <a:srgbClr val="FF0000"/>
                </a:solidFill>
                <a:effectLst>
                  <a:innerShdw blurRad="69850" dist="43180" dir="5400000">
                    <a:srgbClr val="000000">
                      <a:alpha val="65000"/>
                    </a:srgbClr>
                  </a:innerShdw>
                </a:effectLst>
              </a:rPr>
              <a:t>:</a:t>
            </a:r>
          </a:p>
          <a:p>
            <a:endParaRPr lang="id-ID" sz="2800" b="1">
              <a:ln w="1905"/>
              <a:solidFill>
                <a:srgbClr val="FF0000"/>
              </a:solidFill>
              <a:effectLst>
                <a:innerShdw blurRad="69850" dist="43180" dir="5400000">
                  <a:srgbClr val="000000">
                    <a:alpha val="65000"/>
                  </a:srgbClr>
                </a:innerShdw>
              </a:effectLst>
            </a:endParaRPr>
          </a:p>
          <a:p>
            <a:endParaRPr lang="id-ID" sz="2800" b="1">
              <a:ln w="1905"/>
              <a:solidFill>
                <a:srgbClr val="FF0000"/>
              </a:solidFill>
              <a:effectLst>
                <a:innerShdw blurRad="69850" dist="43180" dir="5400000">
                  <a:srgbClr val="000000">
                    <a:alpha val="65000"/>
                  </a:srgbClr>
                </a:innerShdw>
              </a:effectLst>
            </a:endParaRPr>
          </a:p>
          <a:p>
            <a:endParaRPr lang="en-US" sz="2800" b="1" dirty="0">
              <a:ln w="1905"/>
              <a:solidFill>
                <a:srgbClr val="FF0000"/>
              </a:solidFill>
              <a:effectLst>
                <a:innerShdw blurRad="69850" dist="43180" dir="5400000">
                  <a:srgbClr val="000000">
                    <a:alpha val="65000"/>
                  </a:srgbClr>
                </a:innerShdw>
              </a:effectLst>
            </a:endParaRPr>
          </a:p>
        </p:txBody>
      </p:sp>
      <p:sp>
        <p:nvSpPr>
          <p:cNvPr id="52" name="TextBox 51"/>
          <p:cNvSpPr txBox="1"/>
          <p:nvPr/>
        </p:nvSpPr>
        <p:spPr>
          <a:xfrm>
            <a:off x="5227983" y="2583696"/>
            <a:ext cx="3643338" cy="1015663"/>
          </a:xfrm>
          <a:prstGeom prst="rect">
            <a:avLst/>
          </a:prstGeom>
          <a:noFill/>
        </p:spPr>
        <p:txBody>
          <a:bodyPr wrap="square" rtlCol="0">
            <a:spAutoFit/>
          </a:bodyPr>
          <a:lstStyle/>
          <a:p>
            <a:r>
              <a:rPr lang="en-US" sz="2000" b="1" dirty="0">
                <a:solidFill>
                  <a:schemeClr val="tx1">
                    <a:lumMod val="95000"/>
                    <a:lumOff val="5000"/>
                  </a:schemeClr>
                </a:solidFill>
                <a:latin typeface="Calibri" pitchFamily="34" charset="0"/>
                <a:cs typeface="Calibri" pitchFamily="34" charset="0"/>
              </a:rPr>
              <a:t>Pak </a:t>
            </a:r>
            <a:r>
              <a:rPr lang="en-US" sz="2000" b="1" dirty="0" err="1">
                <a:solidFill>
                  <a:schemeClr val="tx1">
                    <a:lumMod val="95000"/>
                    <a:lumOff val="5000"/>
                  </a:schemeClr>
                </a:solidFill>
                <a:latin typeface="Calibri" pitchFamily="34" charset="0"/>
                <a:cs typeface="Calibri" pitchFamily="34" charset="0"/>
              </a:rPr>
              <a:t>Amat</a:t>
            </a:r>
            <a:r>
              <a:rPr lang="en-US" sz="2000" b="1" dirty="0">
                <a:solidFill>
                  <a:schemeClr val="tx1">
                    <a:lumMod val="95000"/>
                    <a:lumOff val="5000"/>
                  </a:schemeClr>
                </a:solidFill>
                <a:latin typeface="Calibri" pitchFamily="34" charset="0"/>
                <a:cs typeface="Calibri" pitchFamily="34" charset="0"/>
              </a:rPr>
              <a:t> </a:t>
            </a:r>
            <a:r>
              <a:rPr lang="id-ID" sz="2000" b="1" dirty="0">
                <a:solidFill>
                  <a:schemeClr val="tx1">
                    <a:lumMod val="95000"/>
                    <a:lumOff val="5000"/>
                  </a:schemeClr>
                </a:solidFill>
                <a:latin typeface="Calibri" pitchFamily="34" charset="0"/>
                <a:cs typeface="Calibri" pitchFamily="34" charset="0"/>
              </a:rPr>
              <a:t>Mengajak </a:t>
            </a:r>
            <a:r>
              <a:rPr lang="en-US" sz="2000" b="1" dirty="0">
                <a:solidFill>
                  <a:schemeClr val="tx1">
                    <a:lumMod val="95000"/>
                    <a:lumOff val="5000"/>
                  </a:schemeClr>
                </a:solidFill>
                <a:latin typeface="Calibri" pitchFamily="34" charset="0"/>
                <a:cs typeface="Calibri" pitchFamily="34" charset="0"/>
              </a:rPr>
              <a:t>5 </a:t>
            </a:r>
            <a:r>
              <a:rPr lang="en-US" sz="2000" b="1" dirty="0" err="1">
                <a:solidFill>
                  <a:schemeClr val="tx1">
                    <a:lumMod val="95000"/>
                    <a:lumOff val="5000"/>
                  </a:schemeClr>
                </a:solidFill>
                <a:latin typeface="Calibri" pitchFamily="34" charset="0"/>
                <a:cs typeface="Calibri" pitchFamily="34" charset="0"/>
              </a:rPr>
              <a:t>orang</a:t>
            </a:r>
            <a:r>
              <a:rPr lang="en-US" sz="2000" b="1" dirty="0">
                <a:solidFill>
                  <a:schemeClr val="tx1">
                    <a:lumMod val="95000"/>
                    <a:lumOff val="5000"/>
                  </a:schemeClr>
                </a:solidFill>
                <a:latin typeface="Calibri" pitchFamily="34" charset="0"/>
                <a:cs typeface="Calibri" pitchFamily="34" charset="0"/>
              </a:rPr>
              <a:t> </a:t>
            </a:r>
            <a:endParaRPr lang="id-ID" sz="2000" b="1" dirty="0">
              <a:solidFill>
                <a:schemeClr val="tx1">
                  <a:lumMod val="95000"/>
                  <a:lumOff val="5000"/>
                </a:schemeClr>
              </a:solidFill>
              <a:latin typeface="Calibri" pitchFamily="34" charset="0"/>
              <a:cs typeface="Calibri" pitchFamily="34" charset="0"/>
            </a:endParaRPr>
          </a:p>
          <a:p>
            <a:r>
              <a:rPr lang="id-ID" sz="2000" b="1" dirty="0">
                <a:solidFill>
                  <a:schemeClr val="tx1">
                    <a:lumMod val="95000"/>
                    <a:lumOff val="5000"/>
                  </a:schemeClr>
                </a:solidFill>
                <a:latin typeface="Calibri" pitchFamily="34" charset="0"/>
                <a:cs typeface="Calibri" pitchFamily="34" charset="0"/>
              </a:rPr>
              <a:t>Anggota </a:t>
            </a:r>
            <a:r>
              <a:rPr lang="id-ID" sz="2000" b="1">
                <a:solidFill>
                  <a:schemeClr val="tx1">
                    <a:lumMod val="95000"/>
                    <a:lumOff val="5000"/>
                  </a:schemeClr>
                </a:solidFill>
                <a:latin typeface="Calibri" pitchFamily="34" charset="0"/>
                <a:cs typeface="Calibri" pitchFamily="34" charset="0"/>
              </a:rPr>
              <a:t>baru sebagai member di </a:t>
            </a:r>
            <a:r>
              <a:rPr lang="id-ID" sz="2000" b="1" dirty="0">
                <a:solidFill>
                  <a:schemeClr val="tx1">
                    <a:lumMod val="95000"/>
                    <a:lumOff val="5000"/>
                  </a:schemeClr>
                </a:solidFill>
                <a:latin typeface="Calibri" pitchFamily="34" charset="0"/>
                <a:cs typeface="Calibri" pitchFamily="34" charset="0"/>
              </a:rPr>
              <a:t>Satu jalan maka :</a:t>
            </a:r>
            <a:endParaRPr lang="en-US" sz="2000" dirty="0">
              <a:solidFill>
                <a:schemeClr val="tx1">
                  <a:lumMod val="95000"/>
                  <a:lumOff val="5000"/>
                </a:schemeClr>
              </a:solidFill>
            </a:endParaRPr>
          </a:p>
        </p:txBody>
      </p:sp>
      <p:sp>
        <p:nvSpPr>
          <p:cNvPr id="6" name="Kotak Teks 5">
            <a:extLst>
              <a:ext uri="{FF2B5EF4-FFF2-40B4-BE49-F238E27FC236}">
                <a16:creationId xmlns:a16="http://schemas.microsoft.com/office/drawing/2014/main" id="{8F93AB4C-8BFA-1D70-E578-25D592DE618B}"/>
              </a:ext>
            </a:extLst>
          </p:cNvPr>
          <p:cNvSpPr txBox="1"/>
          <p:nvPr/>
        </p:nvSpPr>
        <p:spPr>
          <a:xfrm>
            <a:off x="4546272" y="2596196"/>
            <a:ext cx="4767974" cy="369332"/>
          </a:xfrm>
          <a:prstGeom prst="rect">
            <a:avLst/>
          </a:prstGeom>
          <a:noFill/>
        </p:spPr>
        <p:txBody>
          <a:bodyPr wrap="square">
            <a:spAutoFit/>
          </a:bodyPr>
          <a:lstStyle/>
          <a:p>
            <a:pPr algn="l"/>
            <a:endParaRPr lang="id-ID" b="0" i="0" u="none" strike="noStrike">
              <a:solidFill>
                <a:srgbClr val="000000"/>
              </a:solidFill>
              <a:effectLst/>
            </a:endParaRPr>
          </a:p>
        </p:txBody>
      </p:sp>
      <p:sp>
        <p:nvSpPr>
          <p:cNvPr id="10" name="Kotak Teks 9">
            <a:extLst>
              <a:ext uri="{FF2B5EF4-FFF2-40B4-BE49-F238E27FC236}">
                <a16:creationId xmlns:a16="http://schemas.microsoft.com/office/drawing/2014/main" id="{45C55CF9-E714-6CB5-9720-6A81B8ACEC35}"/>
              </a:ext>
            </a:extLst>
          </p:cNvPr>
          <p:cNvSpPr txBox="1"/>
          <p:nvPr/>
        </p:nvSpPr>
        <p:spPr>
          <a:xfrm>
            <a:off x="4546272" y="2596196"/>
            <a:ext cx="4767974" cy="369332"/>
          </a:xfrm>
          <a:prstGeom prst="rect">
            <a:avLst/>
          </a:prstGeom>
          <a:noFill/>
        </p:spPr>
        <p:txBody>
          <a:bodyPr wrap="square">
            <a:spAutoFit/>
          </a:bodyPr>
          <a:lstStyle/>
          <a:p>
            <a:pPr algn="l"/>
            <a:endParaRPr lang="id-ID" b="0" i="0" u="none" strike="noStrike">
              <a:solidFill>
                <a:srgbClr val="000000"/>
              </a:solidFill>
              <a:effectLst/>
            </a:endParaRPr>
          </a:p>
        </p:txBody>
      </p:sp>
      <p:pic>
        <p:nvPicPr>
          <p:cNvPr id="12" name="Gambar 12">
            <a:extLst>
              <a:ext uri="{FF2B5EF4-FFF2-40B4-BE49-F238E27FC236}">
                <a16:creationId xmlns:a16="http://schemas.microsoft.com/office/drawing/2014/main" id="{8C1E6F58-2CD0-7A19-90A8-5318F534A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724" y="3606225"/>
            <a:ext cx="2312276" cy="3251775"/>
          </a:xfrm>
          <a:prstGeom prst="rect">
            <a:avLst/>
          </a:prstGeom>
        </p:spPr>
      </p:pic>
      <p:sp>
        <p:nvSpPr>
          <p:cNvPr id="14" name="TextBox 52">
            <a:extLst>
              <a:ext uri="{FF2B5EF4-FFF2-40B4-BE49-F238E27FC236}">
                <a16:creationId xmlns:a16="http://schemas.microsoft.com/office/drawing/2014/main" id="{C87EC093-A033-DB3A-ED73-413DD284BCFF}"/>
              </a:ext>
            </a:extLst>
          </p:cNvPr>
          <p:cNvSpPr txBox="1"/>
          <p:nvPr/>
        </p:nvSpPr>
        <p:spPr>
          <a:xfrm>
            <a:off x="5181600" y="4088912"/>
            <a:ext cx="3301724" cy="646331"/>
          </a:xfrm>
          <a:prstGeom prst="rect">
            <a:avLst/>
          </a:prstGeom>
          <a:noFill/>
        </p:spPr>
        <p:txBody>
          <a:bodyPr wrap="square" rtlCol="0">
            <a:spAutoFit/>
          </a:bodyPr>
          <a:lstStyle/>
          <a:p>
            <a:r>
              <a:rPr lang="id-ID" b="1" dirty="0">
                <a:solidFill>
                  <a:schemeClr val="tx1">
                    <a:lumMod val="95000"/>
                    <a:lumOff val="5000"/>
                  </a:schemeClr>
                </a:solidFill>
                <a:latin typeface="Calibri" pitchFamily="34" charset="0"/>
                <a:cs typeface="Calibri" pitchFamily="34" charset="0"/>
              </a:rPr>
              <a:t>Komisi </a:t>
            </a:r>
            <a:r>
              <a:rPr lang="en-US" b="1" dirty="0">
                <a:solidFill>
                  <a:schemeClr val="tx1">
                    <a:lumMod val="95000"/>
                    <a:lumOff val="5000"/>
                  </a:schemeClr>
                </a:solidFill>
                <a:latin typeface="Calibri" pitchFamily="34" charset="0"/>
                <a:cs typeface="Calibri" pitchFamily="34" charset="0"/>
              </a:rPr>
              <a:t>yang </a:t>
            </a:r>
            <a:r>
              <a:rPr lang="en-US" b="1" dirty="0" err="1">
                <a:solidFill>
                  <a:schemeClr val="tx1">
                    <a:lumMod val="95000"/>
                    <a:lumOff val="5000"/>
                  </a:schemeClr>
                </a:solidFill>
                <a:latin typeface="Calibri" pitchFamily="34" charset="0"/>
                <a:cs typeface="Calibri" pitchFamily="34" charset="0"/>
              </a:rPr>
              <a:t>diterima</a:t>
            </a:r>
            <a:r>
              <a:rPr lang="en-US" b="1" dirty="0">
                <a:solidFill>
                  <a:schemeClr val="tx1">
                    <a:lumMod val="95000"/>
                    <a:lumOff val="5000"/>
                  </a:schemeClr>
                </a:solidFill>
                <a:latin typeface="Calibri" pitchFamily="34" charset="0"/>
                <a:cs typeface="Calibri" pitchFamily="34" charset="0"/>
              </a:rPr>
              <a:t> </a:t>
            </a:r>
            <a:r>
              <a:rPr lang="id-ID" b="1" dirty="0">
                <a:solidFill>
                  <a:schemeClr val="tx1">
                    <a:lumMod val="95000"/>
                    <a:lumOff val="5000"/>
                  </a:schemeClr>
                </a:solidFill>
                <a:latin typeface="Calibri" pitchFamily="34" charset="0"/>
                <a:cs typeface="Calibri" pitchFamily="34" charset="0"/>
              </a:rPr>
              <a:t>a</a:t>
            </a:r>
            <a:r>
              <a:rPr lang="en-US" b="1" dirty="0" err="1">
                <a:solidFill>
                  <a:schemeClr val="tx1">
                    <a:lumMod val="95000"/>
                    <a:lumOff val="5000"/>
                  </a:schemeClr>
                </a:solidFill>
                <a:latin typeface="Calibri" pitchFamily="34" charset="0"/>
                <a:cs typeface="Calibri" pitchFamily="34" charset="0"/>
              </a:rPr>
              <a:t>dalah</a:t>
            </a:r>
            <a:r>
              <a:rPr lang="en-US" b="1" dirty="0">
                <a:solidFill>
                  <a:schemeClr val="tx1">
                    <a:lumMod val="95000"/>
                    <a:lumOff val="5000"/>
                  </a:schemeClr>
                </a:solidFill>
                <a:latin typeface="Calibri" pitchFamily="34" charset="0"/>
                <a:cs typeface="Calibri" pitchFamily="34" charset="0"/>
              </a:rPr>
              <a:t> :</a:t>
            </a:r>
            <a:endParaRPr lang="en-US" dirty="0">
              <a:solidFill>
                <a:schemeClr val="tx1">
                  <a:lumMod val="95000"/>
                  <a:lumOff val="5000"/>
                </a:schemeClr>
              </a:solidFill>
            </a:endParaRPr>
          </a:p>
          <a:p>
            <a:r>
              <a:rPr lang="id-ID" b="1" dirty="0">
                <a:solidFill>
                  <a:schemeClr val="tx1">
                    <a:lumMod val="95000"/>
                    <a:lumOff val="5000"/>
                  </a:schemeClr>
                </a:solidFill>
                <a:latin typeface="Calibri" pitchFamily="34" charset="0"/>
                <a:cs typeface="Calibri" pitchFamily="34" charset="0"/>
              </a:rPr>
              <a:t>Rp. 5</a:t>
            </a:r>
            <a:r>
              <a:rPr lang="en-US" b="1" dirty="0">
                <a:solidFill>
                  <a:schemeClr val="tx1">
                    <a:lumMod val="95000"/>
                    <a:lumOff val="5000"/>
                  </a:schemeClr>
                </a:solidFill>
                <a:latin typeface="Calibri" pitchFamily="34" charset="0"/>
                <a:cs typeface="Calibri" pitchFamily="34" charset="0"/>
              </a:rPr>
              <a:t>0.000 x 5  = </a:t>
            </a:r>
            <a:r>
              <a:rPr lang="id-ID" b="1" dirty="0">
                <a:solidFill>
                  <a:schemeClr val="tx1">
                    <a:lumMod val="95000"/>
                    <a:lumOff val="5000"/>
                  </a:schemeClr>
                </a:solidFill>
                <a:latin typeface="Calibri" pitchFamily="34" charset="0"/>
                <a:cs typeface="Calibri" pitchFamily="34" charset="0"/>
              </a:rPr>
              <a:t> Rp.2</a:t>
            </a:r>
            <a:r>
              <a:rPr lang="en-US" b="1" dirty="0">
                <a:solidFill>
                  <a:schemeClr val="tx1">
                    <a:lumMod val="95000"/>
                    <a:lumOff val="5000"/>
                  </a:schemeClr>
                </a:solidFill>
                <a:latin typeface="Calibri" pitchFamily="34" charset="0"/>
                <a:cs typeface="Calibri" pitchFamily="34" charset="0"/>
              </a:rPr>
              <a:t>50.000</a:t>
            </a:r>
          </a:p>
        </p:txBody>
      </p:sp>
      <p:sp>
        <p:nvSpPr>
          <p:cNvPr id="17" name="Rectangle 53">
            <a:extLst>
              <a:ext uri="{FF2B5EF4-FFF2-40B4-BE49-F238E27FC236}">
                <a16:creationId xmlns:a16="http://schemas.microsoft.com/office/drawing/2014/main" id="{C895B168-99F5-CFF6-FA6A-29B5652BBD6F}"/>
              </a:ext>
            </a:extLst>
          </p:cNvPr>
          <p:cNvSpPr/>
          <p:nvPr/>
        </p:nvSpPr>
        <p:spPr>
          <a:xfrm>
            <a:off x="5710021" y="3703367"/>
            <a:ext cx="1371600" cy="400110"/>
          </a:xfrm>
          <a:prstGeom prst="rect">
            <a:avLst/>
          </a:prstGeom>
          <a:noFill/>
        </p:spPr>
        <p:txBody>
          <a:bodyPr wrap="square" lIns="91440" tIns="45720" rIns="91440" bIns="45720">
            <a:spAutoFit/>
          </a:bodyPr>
          <a:lstStyle/>
          <a:p>
            <a:r>
              <a:rPr lang="en-US" sz="2000" b="1" dirty="0">
                <a:ln w="1905"/>
                <a:solidFill>
                  <a:srgbClr val="002060"/>
                </a:solidFill>
                <a:effectLst>
                  <a:innerShdw blurRad="69850" dist="43180" dir="5400000">
                    <a:srgbClr val="000000">
                      <a:alpha val="65000"/>
                    </a:srgbClr>
                  </a:innerShdw>
                </a:effectLst>
                <a:latin typeface="Calibri" pitchFamily="34" charset="0"/>
                <a:cs typeface="Calibri" pitchFamily="34" charset="0"/>
              </a:rPr>
              <a:t>Pak </a:t>
            </a:r>
            <a:r>
              <a:rPr lang="en-US" sz="2000" b="1" dirty="0" err="1">
                <a:ln w="1905"/>
                <a:solidFill>
                  <a:srgbClr val="002060"/>
                </a:solidFill>
                <a:effectLst>
                  <a:innerShdw blurRad="69850" dist="43180" dir="5400000">
                    <a:srgbClr val="000000">
                      <a:alpha val="65000"/>
                    </a:srgbClr>
                  </a:innerShdw>
                </a:effectLst>
                <a:latin typeface="Calibri" pitchFamily="34" charset="0"/>
                <a:cs typeface="Calibri" pitchFamily="34" charset="0"/>
              </a:rPr>
              <a:t>Amat</a:t>
            </a:r>
            <a:endParaRPr lang="en-US" sz="2000" b="1" dirty="0">
              <a:ln w="1905"/>
              <a:solidFill>
                <a:srgbClr val="002060"/>
              </a:solidFill>
              <a:effectLst>
                <a:innerShdw blurRad="69850" dist="43180" dir="5400000">
                  <a:srgbClr val="000000">
                    <a:alpha val="65000"/>
                  </a:srgbClr>
                </a:innerShdw>
              </a:effectLst>
              <a:latin typeface="Calibri" pitchFamily="34" charset="0"/>
              <a:cs typeface="Calibri"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 to="" calcmode="lin" valueType="num">
                                      <p:cBhvr>
                                        <p:cTn id="12" dur="1" fill="hold"/>
                                        <p:tgtEl>
                                          <p:spTgt spid="61"/>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to="" calcmode="lin" valueType="num">
                                      <p:cBhvr>
                                        <p:cTn id="20" dur="1" fill="hold"/>
                                        <p:tgtEl>
                                          <p:spTgt spid="5"/>
                                        </p:tgtEl>
                                        <p:attrNameLst>
                                          <p:attrName/>
                                        </p:attrNameLst>
                                      </p:cBhvr>
                                    </p:anim>
                                  </p:childTnLst>
                                </p:cTn>
                              </p:par>
                              <p:par>
                                <p:cTn id="21" presetID="24" presetClass="entr" presetSubtype="0" fill="hold" grpId="0" nodeType="withEffect" nodePh="1">
                                  <p:stCondLst>
                                    <p:cond delay="0"/>
                                  </p:stCondLst>
                                  <p:endCondLst>
                                    <p:cond evt="begin" delay="0">
                                      <p:tn val="21"/>
                                    </p:cond>
                                  </p:endCondLst>
                                  <p:childTnLst>
                                    <p:set>
                                      <p:cBhvr>
                                        <p:cTn id="22" dur="1" fill="hold">
                                          <p:stCondLst>
                                            <p:cond delay="0"/>
                                          </p:stCondLst>
                                        </p:cTn>
                                        <p:tgtEl>
                                          <p:spTgt spid="27"/>
                                        </p:tgtEl>
                                        <p:attrNameLst>
                                          <p:attrName>style.visibility</p:attrName>
                                        </p:attrNameLst>
                                      </p:cBhvr>
                                      <p:to>
                                        <p:strVal val="visible"/>
                                      </p:to>
                                    </p:set>
                                    <p:anim to="" calcmode="lin" valueType="num">
                                      <p:cBhvr>
                                        <p:cTn id="23" dur="1" fill="hold"/>
                                        <p:tgtEl>
                                          <p:spTgt spid="27"/>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nodePh="1">
                                  <p:stCondLst>
                                    <p:cond delay="0"/>
                                  </p:stCondLst>
                                  <p:endCondLst>
                                    <p:cond evt="begin" delay="0">
                                      <p:tn val="26"/>
                                    </p:cond>
                                  </p:end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to="" calcmode="lin" valueType="num">
                                      <p:cBhvr>
                                        <p:cTn id="35" dur="1" fill="hold"/>
                                        <p:tgtEl>
                                          <p:spTgt spid="29"/>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 to="" calcmode="lin" valueType="num">
                                      <p:cBhvr>
                                        <p:cTn id="38" dur="1" fill="hold"/>
                                        <p:tgtEl>
                                          <p:spTgt spid="52"/>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to="" calcmode="lin" valueType="num">
                                      <p:cBhvr>
                                        <p:cTn id="43" dur="1" fill="hold"/>
                                        <p:tgtEl>
                                          <p:spTgt spid="17"/>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1000" fill="hold"/>
                                        <p:tgtEl>
                                          <p:spTgt spid="14"/>
                                        </p:tgtEl>
                                        <p:attrNameLst>
                                          <p:attrName>ppt_w</p:attrName>
                                        </p:attrNameLst>
                                      </p:cBhvr>
                                      <p:tavLst>
                                        <p:tav tm="0">
                                          <p:val>
                                            <p:strVal val="#ppt_w*0.70"/>
                                          </p:val>
                                        </p:tav>
                                        <p:tav tm="100000">
                                          <p:val>
                                            <p:strVal val="#ppt_w"/>
                                          </p:val>
                                        </p:tav>
                                      </p:tavLst>
                                    </p:anim>
                                    <p:anim calcmode="lin" valueType="num">
                                      <p:cBhvr>
                                        <p:cTn id="49" dur="1000" fill="hold"/>
                                        <p:tgtEl>
                                          <p:spTgt spid="14"/>
                                        </p:tgtEl>
                                        <p:attrNameLst>
                                          <p:attrName>ppt_h</p:attrName>
                                        </p:attrNameLst>
                                      </p:cBhvr>
                                      <p:tavLst>
                                        <p:tav tm="0">
                                          <p:val>
                                            <p:strVal val="#ppt_h"/>
                                          </p:val>
                                        </p:tav>
                                        <p:tav tm="100000">
                                          <p:val>
                                            <p:strVal val="#ppt_h"/>
                                          </p:val>
                                        </p:tav>
                                      </p:tavLst>
                                    </p:anim>
                                    <p:animEffect transition="in" filter="fade">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2" grpId="0"/>
      <p:bldP spid="27" grpId="0"/>
      <p:bldP spid="29" grpId="0"/>
      <p:bldP spid="52" grpId="0"/>
      <p:bldP spid="14"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51816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ctangle 18"/>
          <p:cNvSpPr/>
          <p:nvPr/>
        </p:nvSpPr>
        <p:spPr>
          <a:xfrm>
            <a:off x="0" y="1143000"/>
            <a:ext cx="5181600"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Rectangle 3"/>
          <p:cNvSpPr/>
          <p:nvPr/>
        </p:nvSpPr>
        <p:spPr>
          <a:xfrm>
            <a:off x="762000" y="1219200"/>
            <a:ext cx="4191000" cy="584775"/>
          </a:xfrm>
          <a:prstGeom prst="rect">
            <a:avLst/>
          </a:prstGeom>
          <a:noFill/>
        </p:spPr>
        <p:txBody>
          <a:bodyPr wrap="square" lIns="91440" tIns="45720" rIns="91440" bIns="45720">
            <a:spAutoFit/>
          </a:bodyPr>
          <a:lstStyle/>
          <a:p>
            <a:r>
              <a:rPr lang="id-ID" sz="3200" b="1" dirty="0">
                <a:ln w="1905"/>
                <a:solidFill>
                  <a:srgbClr val="C00000"/>
                </a:solidFill>
                <a:effectLst>
                  <a:innerShdw blurRad="69850" dist="43180" dir="5400000">
                    <a:srgbClr val="000000">
                      <a:alpha val="65000"/>
                    </a:srgbClr>
                  </a:innerShdw>
                </a:effectLst>
              </a:rPr>
              <a:t>Komisi Presenter</a:t>
            </a:r>
            <a:endParaRPr lang="en-US" sz="3200" b="1" dirty="0">
              <a:ln w="1905"/>
              <a:solidFill>
                <a:srgbClr val="C00000"/>
              </a:solidFill>
              <a:effectLst>
                <a:innerShdw blurRad="69850" dist="43180" dir="5400000">
                  <a:srgbClr val="000000">
                    <a:alpha val="65000"/>
                  </a:srgbClr>
                </a:innerShdw>
              </a:effectLst>
            </a:endParaRPr>
          </a:p>
        </p:txBody>
      </p:sp>
      <p:sp>
        <p:nvSpPr>
          <p:cNvPr id="5" name="TextBox 4"/>
          <p:cNvSpPr txBox="1"/>
          <p:nvPr/>
        </p:nvSpPr>
        <p:spPr>
          <a:xfrm>
            <a:off x="428596" y="2214554"/>
            <a:ext cx="4776790" cy="3416320"/>
          </a:xfrm>
          <a:prstGeom prst="rect">
            <a:avLst/>
          </a:prstGeom>
          <a:noFill/>
        </p:spPr>
        <p:txBody>
          <a:bodyPr wrap="square" rtlCol="0">
            <a:spAutoFit/>
          </a:bodyPr>
          <a:lstStyle/>
          <a:p>
            <a:r>
              <a:rPr lang="id-ID" sz="2400" b="1" dirty="0">
                <a:solidFill>
                  <a:schemeClr val="tx1">
                    <a:lumMod val="95000"/>
                    <a:lumOff val="5000"/>
                  </a:schemeClr>
                </a:solidFill>
                <a:latin typeface="Calibri" pitchFamily="34" charset="0"/>
                <a:cs typeface="Calibri" pitchFamily="34" charset="0"/>
              </a:rPr>
              <a:t>Komisi </a:t>
            </a:r>
            <a:r>
              <a:rPr lang="en-US" sz="2400" b="1" dirty="0">
                <a:solidFill>
                  <a:schemeClr val="tx1">
                    <a:lumMod val="95000"/>
                    <a:lumOff val="5000"/>
                  </a:schemeClr>
                </a:solidFill>
                <a:latin typeface="Calibri" pitchFamily="34" charset="0"/>
                <a:cs typeface="Calibri" pitchFamily="34" charset="0"/>
              </a:rPr>
              <a:t> yang </a:t>
            </a:r>
            <a:r>
              <a:rPr lang="en-US" sz="2400" b="1" dirty="0" err="1">
                <a:solidFill>
                  <a:schemeClr val="tx1">
                    <a:lumMod val="95000"/>
                    <a:lumOff val="5000"/>
                  </a:schemeClr>
                </a:solidFill>
                <a:latin typeface="Calibri" pitchFamily="34" charset="0"/>
                <a:cs typeface="Calibri" pitchFamily="34" charset="0"/>
              </a:rPr>
              <a:t>diberikan</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sebagai penghargaan karena </a:t>
            </a:r>
            <a:r>
              <a:rPr lang="en-US" sz="2400" b="1" dirty="0">
                <a:solidFill>
                  <a:schemeClr val="tx1">
                    <a:lumMod val="95000"/>
                    <a:lumOff val="5000"/>
                  </a:schemeClr>
                </a:solidFill>
                <a:latin typeface="Calibri" pitchFamily="34" charset="0"/>
                <a:cs typeface="Calibri" pitchFamily="34" charset="0"/>
              </a:rPr>
              <a:t> </a:t>
            </a:r>
            <a:r>
              <a:rPr lang="en-US" sz="2400" b="1" dirty="0" err="1">
                <a:solidFill>
                  <a:schemeClr val="tx1">
                    <a:lumMod val="95000"/>
                    <a:lumOff val="5000"/>
                  </a:schemeClr>
                </a:solidFill>
                <a:latin typeface="Calibri" pitchFamily="34" charset="0"/>
                <a:cs typeface="Calibri" pitchFamily="34" charset="0"/>
              </a:rPr>
              <a:t>Anda</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telah berhasil  membantu salah satu Anggota untuk mempresentasikan Komunitas satu jalan  sehingga terjadi  pendaftarkan </a:t>
            </a:r>
            <a:r>
              <a:rPr lang="id-ID" sz="2400" b="1">
                <a:solidFill>
                  <a:schemeClr val="tx1">
                    <a:lumMod val="95000"/>
                    <a:lumOff val="5000"/>
                  </a:schemeClr>
                </a:solidFill>
                <a:latin typeface="Calibri" pitchFamily="34" charset="0"/>
                <a:cs typeface="Calibri" pitchFamily="34" charset="0"/>
              </a:rPr>
              <a:t>Anggota </a:t>
            </a:r>
            <a:r>
              <a:rPr lang="en-US" sz="2400" b="1">
                <a:solidFill>
                  <a:schemeClr val="tx1">
                    <a:lumMod val="95000"/>
                    <a:lumOff val="5000"/>
                  </a:schemeClr>
                </a:solidFill>
                <a:latin typeface="Calibri" pitchFamily="34" charset="0"/>
                <a:cs typeface="Calibri" pitchFamily="34" charset="0"/>
              </a:rPr>
              <a:t> baru</a:t>
            </a:r>
            <a:r>
              <a:rPr lang="id-ID" sz="2400" b="1">
                <a:solidFill>
                  <a:schemeClr val="tx1">
                    <a:lumMod val="95000"/>
                    <a:lumOff val="5000"/>
                  </a:schemeClr>
                </a:solidFill>
                <a:latin typeface="Calibri" pitchFamily="34" charset="0"/>
                <a:cs typeface="Calibri" pitchFamily="34" charset="0"/>
              </a:rPr>
              <a:t>, maka anda </a:t>
            </a:r>
            <a:r>
              <a:rPr lang="en-US" sz="2400" b="1">
                <a:solidFill>
                  <a:schemeClr val="tx1">
                    <a:lumMod val="95000"/>
                    <a:lumOff val="5000"/>
                  </a:schemeClr>
                </a:solidFill>
                <a:latin typeface="Calibri" pitchFamily="34" charset="0"/>
                <a:cs typeface="Calibri" pitchFamily="34" charset="0"/>
              </a:rPr>
              <a:t> </a:t>
            </a:r>
            <a:r>
              <a:rPr lang="en-US" sz="2400" b="1" dirty="0" err="1">
                <a:solidFill>
                  <a:schemeClr val="tx1">
                    <a:lumMod val="95000"/>
                    <a:lumOff val="5000"/>
                  </a:schemeClr>
                </a:solidFill>
                <a:latin typeface="Calibri" pitchFamily="34" charset="0"/>
                <a:cs typeface="Calibri" pitchFamily="34" charset="0"/>
              </a:rPr>
              <a:t>sebesar</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 </a:t>
            </a:r>
            <a:r>
              <a:rPr lang="en-US" sz="2400" b="1" dirty="0" err="1">
                <a:solidFill>
                  <a:schemeClr val="tx1">
                    <a:lumMod val="95000"/>
                    <a:lumOff val="5000"/>
                  </a:schemeClr>
                </a:solidFill>
                <a:latin typeface="Calibri" pitchFamily="34" charset="0"/>
                <a:cs typeface="Calibri" pitchFamily="34" charset="0"/>
              </a:rPr>
              <a:t>Rp</a:t>
            </a:r>
            <a:r>
              <a:rPr lang="id-ID" sz="2400" b="1" dirty="0">
                <a:solidFill>
                  <a:schemeClr val="tx1">
                    <a:lumMod val="95000"/>
                    <a:lumOff val="5000"/>
                  </a:schemeClr>
                </a:solidFill>
                <a:latin typeface="Calibri" pitchFamily="34" charset="0"/>
                <a:cs typeface="Calibri" pitchFamily="34" charset="0"/>
              </a:rPr>
              <a:t>.</a:t>
            </a:r>
            <a:r>
              <a:rPr lang="en-US" sz="2400" b="1" dirty="0">
                <a:solidFill>
                  <a:schemeClr val="tx1">
                    <a:lumMod val="95000"/>
                    <a:lumOff val="5000"/>
                  </a:schemeClr>
                </a:solidFill>
                <a:latin typeface="Calibri" pitchFamily="34" charset="0"/>
                <a:cs typeface="Calibri" pitchFamily="34" charset="0"/>
              </a:rPr>
              <a:t> </a:t>
            </a:r>
            <a:r>
              <a:rPr lang="id-ID" sz="2400" b="1" dirty="0">
                <a:solidFill>
                  <a:schemeClr val="tx1">
                    <a:lumMod val="95000"/>
                    <a:lumOff val="5000"/>
                  </a:schemeClr>
                </a:solidFill>
                <a:latin typeface="Calibri" pitchFamily="34" charset="0"/>
                <a:cs typeface="Calibri" pitchFamily="34" charset="0"/>
              </a:rPr>
              <a:t>12.500 </a:t>
            </a:r>
            <a:r>
              <a:rPr lang="en-US" sz="2400" b="1" dirty="0">
                <a:solidFill>
                  <a:schemeClr val="tx1">
                    <a:lumMod val="95000"/>
                    <a:lumOff val="5000"/>
                  </a:schemeClr>
                </a:solidFill>
                <a:latin typeface="Calibri" pitchFamily="34" charset="0"/>
                <a:cs typeface="Calibri" pitchFamily="34" charset="0"/>
              </a:rPr>
              <a:t>per </a:t>
            </a:r>
            <a:r>
              <a:rPr lang="id-ID" sz="2400" b="1" dirty="0">
                <a:solidFill>
                  <a:schemeClr val="tx1">
                    <a:lumMod val="95000"/>
                    <a:lumOff val="5000"/>
                  </a:schemeClr>
                </a:solidFill>
                <a:latin typeface="Calibri" pitchFamily="34" charset="0"/>
                <a:cs typeface="Calibri" pitchFamily="34" charset="0"/>
              </a:rPr>
              <a:t>anggota</a:t>
            </a:r>
            <a:r>
              <a:rPr lang="en-US" sz="2400" b="1" dirty="0">
                <a:solidFill>
                  <a:schemeClr val="tx1">
                    <a:lumMod val="95000"/>
                    <a:lumOff val="5000"/>
                  </a:schemeClr>
                </a:solidFill>
                <a:latin typeface="Calibri" pitchFamily="34" charset="0"/>
                <a:cs typeface="Calibri" pitchFamily="34" charset="0"/>
              </a:rPr>
              <a:t> yang </a:t>
            </a:r>
            <a:r>
              <a:rPr lang="en-US" sz="2400" b="1" dirty="0" err="1">
                <a:solidFill>
                  <a:schemeClr val="tx1">
                    <a:lumMod val="95000"/>
                    <a:lumOff val="5000"/>
                  </a:schemeClr>
                </a:solidFill>
                <a:latin typeface="Calibri" pitchFamily="34" charset="0"/>
                <a:cs typeface="Calibri" pitchFamily="34" charset="0"/>
              </a:rPr>
              <a:t>bergabung</a:t>
            </a:r>
            <a:r>
              <a:rPr lang="en-US" sz="2400" b="1" dirty="0">
                <a:solidFill>
                  <a:schemeClr val="tx1">
                    <a:lumMod val="95000"/>
                    <a:lumOff val="5000"/>
                  </a:schemeClr>
                </a:solidFill>
                <a:latin typeface="Calibri" pitchFamily="34" charset="0"/>
                <a:cs typeface="Calibri" pitchFamily="34" charset="0"/>
              </a:rPr>
              <a:t>.</a:t>
            </a:r>
          </a:p>
        </p:txBody>
      </p:sp>
      <p:sp>
        <p:nvSpPr>
          <p:cNvPr id="7" name="TextBox 6"/>
          <p:cNvSpPr txBox="1"/>
          <p:nvPr/>
        </p:nvSpPr>
        <p:spPr>
          <a:xfrm>
            <a:off x="579783" y="4439215"/>
            <a:ext cx="4648200" cy="400110"/>
          </a:xfrm>
          <a:prstGeom prst="rect">
            <a:avLst/>
          </a:prstGeom>
          <a:noFill/>
        </p:spPr>
        <p:txBody>
          <a:bodyPr wrap="square" rtlCol="0">
            <a:spAutoFit/>
          </a:bodyPr>
          <a:lstStyle/>
          <a:p>
            <a:endParaRPr lang="en-US" sz="2000" b="1" dirty="0">
              <a:solidFill>
                <a:schemeClr val="tx1">
                  <a:lumMod val="95000"/>
                  <a:lumOff val="5000"/>
                </a:schemeClr>
              </a:solidFill>
            </a:endParaRPr>
          </a:p>
        </p:txBody>
      </p:sp>
      <p:sp>
        <p:nvSpPr>
          <p:cNvPr id="2" name="Title 1"/>
          <p:cNvSpPr>
            <a:spLocks noGrp="1"/>
          </p:cNvSpPr>
          <p:nvPr>
            <p:ph type="title"/>
          </p:nvPr>
        </p:nvSpPr>
        <p:spPr>
          <a:xfrm>
            <a:off x="228600" y="210116"/>
            <a:ext cx="49530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nvGrpSpPr>
          <p:cNvPr id="6" name="Group 22"/>
          <p:cNvGrpSpPr/>
          <p:nvPr/>
        </p:nvGrpSpPr>
        <p:grpSpPr>
          <a:xfrm>
            <a:off x="152400" y="1219200"/>
            <a:ext cx="609600" cy="609600"/>
            <a:chOff x="152400" y="1219200"/>
            <a:chExt cx="609600" cy="609600"/>
          </a:xfrm>
        </p:grpSpPr>
        <p:sp>
          <p:nvSpPr>
            <p:cNvPr id="20" name="Oval 19"/>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22" name="Rectangle 21"/>
          <p:cNvSpPr/>
          <p:nvPr/>
        </p:nvSpPr>
        <p:spPr>
          <a:xfrm>
            <a:off x="228600" y="1219200"/>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dirty="0">
                <a:ln w="50800"/>
                <a:solidFill>
                  <a:srgbClr val="FF0000"/>
                </a:solidFill>
              </a:rPr>
              <a:t>2</a:t>
            </a:r>
            <a:endParaRPr lang="en-US" sz="2400" b="1" cap="none" spc="0" dirty="0">
              <a:ln w="50800"/>
              <a:solidFill>
                <a:srgbClr val="FF0000"/>
              </a:solidFill>
              <a:effectLst/>
            </a:endParaRPr>
          </a:p>
        </p:txBody>
      </p:sp>
      <p:sp>
        <p:nvSpPr>
          <p:cNvPr id="27" name="Rectangle 26"/>
          <p:cNvSpPr/>
          <p:nvPr/>
        </p:nvSpPr>
        <p:spPr>
          <a:xfrm>
            <a:off x="762000" y="3606225"/>
            <a:ext cx="4191000" cy="584775"/>
          </a:xfrm>
          <a:prstGeom prst="rect">
            <a:avLst/>
          </a:prstGeom>
          <a:noFill/>
        </p:spPr>
        <p:txBody>
          <a:bodyPr wrap="square" lIns="91440" tIns="45720" rIns="91440" bIns="45720">
            <a:spAutoFit/>
          </a:bodyPr>
          <a:lstStyle/>
          <a:p>
            <a:endParaRPr lang="en-US" sz="3200" b="1" dirty="0">
              <a:ln w="1905"/>
              <a:solidFill>
                <a:srgbClr val="C00000"/>
              </a:solidFill>
              <a:effectLst>
                <a:innerShdw blurRad="69850" dist="43180" dir="5400000">
                  <a:srgbClr val="000000">
                    <a:alpha val="65000"/>
                  </a:srgbClr>
                </a:innerShdw>
              </a:effectLst>
            </a:endParaRPr>
          </a:p>
        </p:txBody>
      </p:sp>
      <p:sp>
        <p:nvSpPr>
          <p:cNvPr id="29" name="Rectangle 28"/>
          <p:cNvSpPr/>
          <p:nvPr/>
        </p:nvSpPr>
        <p:spPr>
          <a:xfrm>
            <a:off x="5181600" y="152400"/>
            <a:ext cx="4191000" cy="1815882"/>
          </a:xfrm>
          <a:prstGeom prst="rect">
            <a:avLst/>
          </a:prstGeom>
          <a:noFill/>
        </p:spPr>
        <p:txBody>
          <a:bodyPr wrap="square" lIns="91440" tIns="45720" rIns="91440" bIns="45720">
            <a:spAutoFit/>
          </a:bodyPr>
          <a:lstStyle/>
          <a:p>
            <a:r>
              <a:rPr lang="en-US" sz="2800" b="1" dirty="0" err="1">
                <a:ln w="1905"/>
                <a:solidFill>
                  <a:srgbClr val="FF0000"/>
                </a:solidFill>
                <a:effectLst>
                  <a:innerShdw blurRad="69850" dist="43180" dir="5400000">
                    <a:srgbClr val="000000">
                      <a:alpha val="65000"/>
                    </a:srgbClr>
                  </a:innerShdw>
                </a:effectLst>
              </a:rPr>
              <a:t>Contoh</a:t>
            </a:r>
            <a:r>
              <a:rPr lang="id-ID" sz="2800" b="1" dirty="0">
                <a:ln w="1905"/>
                <a:solidFill>
                  <a:srgbClr val="FF0000"/>
                </a:solidFill>
                <a:effectLst>
                  <a:innerShdw blurRad="69850" dist="43180" dir="5400000">
                    <a:srgbClr val="000000">
                      <a:alpha val="65000"/>
                    </a:srgbClr>
                  </a:innerShdw>
                </a:effectLst>
              </a:rPr>
              <a:t>:</a:t>
            </a:r>
          </a:p>
          <a:p>
            <a:endParaRPr lang="id-ID" sz="2800" b="1" dirty="0">
              <a:ln w="1905"/>
              <a:solidFill>
                <a:srgbClr val="FF0000"/>
              </a:solidFill>
              <a:effectLst>
                <a:innerShdw blurRad="69850" dist="43180" dir="5400000">
                  <a:srgbClr val="000000">
                    <a:alpha val="65000"/>
                  </a:srgbClr>
                </a:innerShdw>
              </a:effectLst>
            </a:endParaRPr>
          </a:p>
          <a:p>
            <a:endParaRPr lang="id-ID" sz="2800" b="1" dirty="0">
              <a:ln w="1905"/>
              <a:solidFill>
                <a:srgbClr val="FF0000"/>
              </a:solidFill>
              <a:effectLst>
                <a:innerShdw blurRad="69850" dist="43180" dir="5400000">
                  <a:srgbClr val="000000">
                    <a:alpha val="65000"/>
                  </a:srgbClr>
                </a:innerShdw>
              </a:effectLst>
            </a:endParaRPr>
          </a:p>
          <a:p>
            <a:endParaRPr lang="en-US" sz="2800" b="1" dirty="0">
              <a:ln w="1905"/>
              <a:solidFill>
                <a:srgbClr val="FF0000"/>
              </a:solidFill>
              <a:effectLst>
                <a:innerShdw blurRad="69850" dist="43180" dir="5400000">
                  <a:srgbClr val="000000">
                    <a:alpha val="65000"/>
                  </a:srgbClr>
                </a:innerShdw>
              </a:effectLst>
            </a:endParaRPr>
          </a:p>
        </p:txBody>
      </p:sp>
      <p:sp>
        <p:nvSpPr>
          <p:cNvPr id="52" name="TextBox 51"/>
          <p:cNvSpPr txBox="1"/>
          <p:nvPr/>
        </p:nvSpPr>
        <p:spPr>
          <a:xfrm>
            <a:off x="5193817" y="712103"/>
            <a:ext cx="3643338" cy="1015663"/>
          </a:xfrm>
          <a:prstGeom prst="rect">
            <a:avLst/>
          </a:prstGeom>
          <a:noFill/>
        </p:spPr>
        <p:txBody>
          <a:bodyPr wrap="square" rtlCol="0">
            <a:spAutoFit/>
          </a:bodyPr>
          <a:lstStyle/>
          <a:p>
            <a:r>
              <a:rPr lang="en-US" sz="2000" b="1" dirty="0">
                <a:solidFill>
                  <a:schemeClr val="tx1">
                    <a:lumMod val="95000"/>
                    <a:lumOff val="5000"/>
                  </a:schemeClr>
                </a:solidFill>
                <a:latin typeface="Calibri" pitchFamily="34" charset="0"/>
                <a:cs typeface="Calibri" pitchFamily="34" charset="0"/>
              </a:rPr>
              <a:t>Pak </a:t>
            </a:r>
            <a:r>
              <a:rPr lang="en-US" sz="2000" b="1" dirty="0" err="1">
                <a:solidFill>
                  <a:schemeClr val="tx1">
                    <a:lumMod val="95000"/>
                    <a:lumOff val="5000"/>
                  </a:schemeClr>
                </a:solidFill>
                <a:latin typeface="Calibri" pitchFamily="34" charset="0"/>
                <a:cs typeface="Calibri" pitchFamily="34" charset="0"/>
              </a:rPr>
              <a:t>Amat</a:t>
            </a:r>
            <a:r>
              <a:rPr lang="id-ID" sz="2000" b="1" dirty="0">
                <a:solidFill>
                  <a:schemeClr val="tx1">
                    <a:lumMod val="95000"/>
                    <a:lumOff val="5000"/>
                  </a:schemeClr>
                </a:solidFill>
                <a:latin typeface="Calibri" pitchFamily="34" charset="0"/>
                <a:cs typeface="Calibri" pitchFamily="34" charset="0"/>
              </a:rPr>
              <a:t> dan Pak Bambang  mengundang   masing masing 10 calon anggota baru </a:t>
            </a:r>
          </a:p>
        </p:txBody>
      </p:sp>
      <p:sp>
        <p:nvSpPr>
          <p:cNvPr id="54" name="Rectangle 53"/>
          <p:cNvSpPr/>
          <p:nvPr/>
        </p:nvSpPr>
        <p:spPr>
          <a:xfrm>
            <a:off x="6138436" y="3606225"/>
            <a:ext cx="1371600" cy="400110"/>
          </a:xfrm>
          <a:prstGeom prst="rect">
            <a:avLst/>
          </a:prstGeom>
          <a:noFill/>
        </p:spPr>
        <p:txBody>
          <a:bodyPr wrap="square" lIns="91440" tIns="45720" rIns="91440" bIns="45720">
            <a:spAutoFit/>
          </a:bodyPr>
          <a:lstStyle/>
          <a:p>
            <a:r>
              <a:rPr lang="en-US" sz="2000" b="1" dirty="0">
                <a:ln w="1905"/>
                <a:solidFill>
                  <a:srgbClr val="002060"/>
                </a:solidFill>
                <a:effectLst>
                  <a:innerShdw blurRad="69850" dist="43180" dir="5400000">
                    <a:srgbClr val="000000">
                      <a:alpha val="65000"/>
                    </a:srgbClr>
                  </a:innerShdw>
                </a:effectLst>
                <a:latin typeface="Calibri" pitchFamily="34" charset="0"/>
                <a:cs typeface="Calibri" pitchFamily="34" charset="0"/>
              </a:rPr>
              <a:t>Pak </a:t>
            </a:r>
            <a:r>
              <a:rPr lang="id-ID" sz="2000" b="1" dirty="0">
                <a:ln w="1905"/>
                <a:solidFill>
                  <a:srgbClr val="002060"/>
                </a:solidFill>
                <a:effectLst>
                  <a:innerShdw blurRad="69850" dist="43180" dir="5400000">
                    <a:srgbClr val="000000">
                      <a:alpha val="65000"/>
                    </a:srgbClr>
                  </a:innerShdw>
                </a:effectLst>
                <a:latin typeface="Calibri" pitchFamily="34" charset="0"/>
                <a:cs typeface="Calibri" pitchFamily="34" charset="0"/>
              </a:rPr>
              <a:t>Eri </a:t>
            </a:r>
            <a:endParaRPr lang="en-US" sz="2000" b="1" dirty="0">
              <a:ln w="1905"/>
              <a:solidFill>
                <a:srgbClr val="002060"/>
              </a:solidFill>
              <a:effectLst>
                <a:innerShdw blurRad="69850" dist="43180" dir="5400000">
                  <a:srgbClr val="000000">
                    <a:alpha val="65000"/>
                  </a:srgbClr>
                </a:innerShdw>
              </a:effectLst>
              <a:latin typeface="Calibri" pitchFamily="34" charset="0"/>
              <a:cs typeface="Calibri" pitchFamily="34" charset="0"/>
            </a:endParaRPr>
          </a:p>
        </p:txBody>
      </p:sp>
      <p:sp>
        <p:nvSpPr>
          <p:cNvPr id="23" name="TextBox 22"/>
          <p:cNvSpPr txBox="1"/>
          <p:nvPr/>
        </p:nvSpPr>
        <p:spPr>
          <a:xfrm>
            <a:off x="5286380" y="1918864"/>
            <a:ext cx="3643338" cy="707886"/>
          </a:xfrm>
          <a:prstGeom prst="rect">
            <a:avLst/>
          </a:prstGeom>
          <a:noFill/>
        </p:spPr>
        <p:txBody>
          <a:bodyPr wrap="square" rtlCol="0">
            <a:spAutoFit/>
          </a:bodyPr>
          <a:lstStyle/>
          <a:p>
            <a:r>
              <a:rPr lang="en-US" sz="2000" b="1" dirty="0">
                <a:solidFill>
                  <a:schemeClr val="tx1">
                    <a:lumMod val="95000"/>
                    <a:lumOff val="5000"/>
                  </a:schemeClr>
                </a:solidFill>
                <a:latin typeface="Calibri" pitchFamily="34" charset="0"/>
                <a:cs typeface="Calibri" pitchFamily="34" charset="0"/>
              </a:rPr>
              <a:t>Pak</a:t>
            </a:r>
            <a:r>
              <a:rPr lang="id-ID" sz="2000" b="1" dirty="0">
                <a:solidFill>
                  <a:schemeClr val="tx1">
                    <a:lumMod val="95000"/>
                    <a:lumOff val="5000"/>
                  </a:schemeClr>
                </a:solidFill>
                <a:latin typeface="Calibri" pitchFamily="34" charset="0"/>
                <a:cs typeface="Calibri" pitchFamily="34" charset="0"/>
              </a:rPr>
              <a:t> Eri diminta menjadi pembicara </a:t>
            </a:r>
          </a:p>
        </p:txBody>
      </p:sp>
      <p:sp>
        <p:nvSpPr>
          <p:cNvPr id="24" name="TextBox 23"/>
          <p:cNvSpPr txBox="1"/>
          <p:nvPr/>
        </p:nvSpPr>
        <p:spPr>
          <a:xfrm>
            <a:off x="5357818" y="2690422"/>
            <a:ext cx="3643338" cy="1015663"/>
          </a:xfrm>
          <a:prstGeom prst="rect">
            <a:avLst/>
          </a:prstGeom>
          <a:noFill/>
        </p:spPr>
        <p:txBody>
          <a:bodyPr wrap="square" rtlCol="0">
            <a:spAutoFit/>
          </a:bodyPr>
          <a:lstStyle/>
          <a:p>
            <a:r>
              <a:rPr lang="id-ID" sz="2000" b="1" dirty="0">
                <a:solidFill>
                  <a:schemeClr val="tx1">
                    <a:lumMod val="95000"/>
                    <a:lumOff val="5000"/>
                  </a:schemeClr>
                </a:solidFill>
                <a:latin typeface="Calibri" pitchFamily="34" charset="0"/>
                <a:cs typeface="Calibri" pitchFamily="34" charset="0"/>
              </a:rPr>
              <a:t>Selesai acara terjadi pendaftaran anggota baru sebanyak 20 orang maka:</a:t>
            </a:r>
          </a:p>
        </p:txBody>
      </p:sp>
      <p:sp>
        <p:nvSpPr>
          <p:cNvPr id="53" name="TextBox 52"/>
          <p:cNvSpPr txBox="1"/>
          <p:nvPr/>
        </p:nvSpPr>
        <p:spPr>
          <a:xfrm>
            <a:off x="5446227" y="3995387"/>
            <a:ext cx="3117990" cy="646331"/>
          </a:xfrm>
          <a:prstGeom prst="rect">
            <a:avLst/>
          </a:prstGeom>
          <a:noFill/>
          <a:ln>
            <a:solidFill>
              <a:schemeClr val="bg1"/>
            </a:solidFill>
          </a:ln>
        </p:spPr>
        <p:txBody>
          <a:bodyPr wrap="square" rtlCol="0">
            <a:spAutoFit/>
          </a:bodyPr>
          <a:lstStyle/>
          <a:p>
            <a:r>
              <a:rPr lang="id-ID" b="1" dirty="0">
                <a:solidFill>
                  <a:schemeClr val="tx1">
                    <a:lumMod val="95000"/>
                    <a:lumOff val="5000"/>
                  </a:schemeClr>
                </a:solidFill>
                <a:latin typeface="Calibri" pitchFamily="34" charset="0"/>
                <a:cs typeface="Calibri" pitchFamily="34" charset="0"/>
              </a:rPr>
              <a:t>Komisi </a:t>
            </a:r>
            <a:r>
              <a:rPr lang="en-US" b="1" dirty="0">
                <a:solidFill>
                  <a:schemeClr val="tx1">
                    <a:lumMod val="95000"/>
                    <a:lumOff val="5000"/>
                  </a:schemeClr>
                </a:solidFill>
                <a:latin typeface="Calibri" pitchFamily="34" charset="0"/>
                <a:cs typeface="Calibri" pitchFamily="34" charset="0"/>
              </a:rPr>
              <a:t>yang </a:t>
            </a:r>
            <a:r>
              <a:rPr lang="en-US" b="1" dirty="0" err="1">
                <a:solidFill>
                  <a:schemeClr val="tx1">
                    <a:lumMod val="95000"/>
                    <a:lumOff val="5000"/>
                  </a:schemeClr>
                </a:solidFill>
                <a:latin typeface="Calibri" pitchFamily="34" charset="0"/>
                <a:cs typeface="Calibri" pitchFamily="34" charset="0"/>
              </a:rPr>
              <a:t>diterima</a:t>
            </a:r>
            <a:r>
              <a:rPr lang="en-US" b="1" dirty="0">
                <a:solidFill>
                  <a:schemeClr val="tx1">
                    <a:lumMod val="95000"/>
                    <a:lumOff val="5000"/>
                  </a:schemeClr>
                </a:solidFill>
                <a:latin typeface="Calibri" pitchFamily="34" charset="0"/>
                <a:cs typeface="Calibri" pitchFamily="34" charset="0"/>
              </a:rPr>
              <a:t> </a:t>
            </a:r>
            <a:r>
              <a:rPr lang="id-ID" b="1" dirty="0">
                <a:solidFill>
                  <a:schemeClr val="tx1">
                    <a:lumMod val="95000"/>
                    <a:lumOff val="5000"/>
                  </a:schemeClr>
                </a:solidFill>
                <a:latin typeface="Calibri" pitchFamily="34" charset="0"/>
                <a:cs typeface="Calibri" pitchFamily="34" charset="0"/>
              </a:rPr>
              <a:t>a</a:t>
            </a:r>
            <a:r>
              <a:rPr lang="en-US" b="1" dirty="0" err="1">
                <a:solidFill>
                  <a:schemeClr val="tx1">
                    <a:lumMod val="95000"/>
                    <a:lumOff val="5000"/>
                  </a:schemeClr>
                </a:solidFill>
                <a:latin typeface="Calibri" pitchFamily="34" charset="0"/>
                <a:cs typeface="Calibri" pitchFamily="34" charset="0"/>
              </a:rPr>
              <a:t>dalah</a:t>
            </a:r>
            <a:r>
              <a:rPr lang="en-US" b="1" dirty="0">
                <a:solidFill>
                  <a:schemeClr val="tx1">
                    <a:lumMod val="95000"/>
                    <a:lumOff val="5000"/>
                  </a:schemeClr>
                </a:solidFill>
                <a:latin typeface="Calibri" pitchFamily="34" charset="0"/>
                <a:cs typeface="Calibri" pitchFamily="34" charset="0"/>
              </a:rPr>
              <a:t> :</a:t>
            </a:r>
            <a:endParaRPr lang="en-US" dirty="0">
              <a:solidFill>
                <a:schemeClr val="tx1">
                  <a:lumMod val="95000"/>
                  <a:lumOff val="5000"/>
                </a:schemeClr>
              </a:solidFill>
            </a:endParaRPr>
          </a:p>
          <a:p>
            <a:r>
              <a:rPr lang="id-ID" b="1" dirty="0">
                <a:solidFill>
                  <a:schemeClr val="tx1">
                    <a:lumMod val="95000"/>
                    <a:lumOff val="5000"/>
                  </a:schemeClr>
                </a:solidFill>
                <a:latin typeface="Calibri" pitchFamily="34" charset="0"/>
                <a:cs typeface="Calibri" pitchFamily="34" charset="0"/>
              </a:rPr>
              <a:t>Rp.12.500</a:t>
            </a:r>
            <a:r>
              <a:rPr lang="en-US" b="1" dirty="0">
                <a:solidFill>
                  <a:schemeClr val="tx1">
                    <a:lumMod val="95000"/>
                    <a:lumOff val="5000"/>
                  </a:schemeClr>
                </a:solidFill>
                <a:latin typeface="Calibri" pitchFamily="34" charset="0"/>
                <a:cs typeface="Calibri" pitchFamily="34" charset="0"/>
              </a:rPr>
              <a:t>x </a:t>
            </a:r>
            <a:r>
              <a:rPr lang="id-ID" b="1" dirty="0">
                <a:solidFill>
                  <a:schemeClr val="tx1">
                    <a:lumMod val="95000"/>
                    <a:lumOff val="5000"/>
                  </a:schemeClr>
                </a:solidFill>
                <a:latin typeface="Calibri" pitchFamily="34" charset="0"/>
                <a:cs typeface="Calibri" pitchFamily="34" charset="0"/>
              </a:rPr>
              <a:t>20</a:t>
            </a:r>
            <a:r>
              <a:rPr lang="en-US" b="1" dirty="0">
                <a:solidFill>
                  <a:schemeClr val="tx1">
                    <a:lumMod val="95000"/>
                    <a:lumOff val="5000"/>
                  </a:schemeClr>
                </a:solidFill>
                <a:latin typeface="Calibri" pitchFamily="34" charset="0"/>
                <a:cs typeface="Calibri" pitchFamily="34" charset="0"/>
              </a:rPr>
              <a:t>  = </a:t>
            </a:r>
            <a:r>
              <a:rPr lang="id-ID" b="1" dirty="0">
                <a:solidFill>
                  <a:schemeClr val="tx1">
                    <a:lumMod val="95000"/>
                    <a:lumOff val="5000"/>
                  </a:schemeClr>
                </a:solidFill>
                <a:latin typeface="Calibri" pitchFamily="34" charset="0"/>
                <a:cs typeface="Calibri" pitchFamily="34" charset="0"/>
              </a:rPr>
              <a:t> Rp.2</a:t>
            </a:r>
            <a:r>
              <a:rPr lang="en-US" b="1" dirty="0">
                <a:solidFill>
                  <a:schemeClr val="tx1">
                    <a:lumMod val="95000"/>
                    <a:lumOff val="5000"/>
                  </a:schemeClr>
                </a:solidFill>
                <a:latin typeface="Calibri" pitchFamily="34" charset="0"/>
                <a:cs typeface="Calibri" pitchFamily="34" charset="0"/>
              </a:rPr>
              <a:t>50.000</a:t>
            </a:r>
          </a:p>
        </p:txBody>
      </p:sp>
      <p:pic>
        <p:nvPicPr>
          <p:cNvPr id="9" name="Gambar 9">
            <a:extLst>
              <a:ext uri="{FF2B5EF4-FFF2-40B4-BE49-F238E27FC236}">
                <a16:creationId xmlns:a16="http://schemas.microsoft.com/office/drawing/2014/main" id="{AE3B9479-EFB0-A759-4D4C-7738E722C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4752340"/>
            <a:ext cx="4047797" cy="2105660"/>
          </a:xfrm>
          <a:prstGeom prst="rect">
            <a:avLst/>
          </a:prstGeom>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attrNameLst>
                                          <p:attrName/>
                                        </p:attrNameLst>
                                      </p:cBhvr>
                                    </p:anim>
                                  </p:childTnLst>
                                </p:cTn>
                              </p:par>
                              <p:par>
                                <p:cTn id="16" presetID="24" presetClass="entr" presetSubtype="0" fill="hold" grpId="0" nodeType="withEffect" nodePh="1">
                                  <p:stCondLst>
                                    <p:cond delay="0"/>
                                  </p:stCondLst>
                                  <p:endCondLst>
                                    <p:cond evt="begin" delay="0">
                                      <p:tn val="16"/>
                                    </p:cond>
                                  </p:endCondLst>
                                  <p:childTnLst>
                                    <p:set>
                                      <p:cBhvr>
                                        <p:cTn id="17" dur="1" fill="hold">
                                          <p:stCondLst>
                                            <p:cond delay="0"/>
                                          </p:stCondLst>
                                        </p:cTn>
                                        <p:tgtEl>
                                          <p:spTgt spid="27"/>
                                        </p:tgtEl>
                                        <p:attrNameLst>
                                          <p:attrName>style.visibility</p:attrName>
                                        </p:attrNameLst>
                                      </p:cBhvr>
                                      <p:to>
                                        <p:strVal val="visible"/>
                                      </p:to>
                                    </p:set>
                                    <p:anim to="" calcmode="lin" valueType="num">
                                      <p:cBhvr>
                                        <p:cTn id="18" dur="1" fill="hold"/>
                                        <p:tgtEl>
                                          <p:spTgt spid="27"/>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grpId="0" nodeType="clickEffect" nodePh="1">
                                  <p:stCondLst>
                                    <p:cond delay="0"/>
                                  </p:stCondLst>
                                  <p:endCondLst>
                                    <p:cond evt="begin" delay="0">
                                      <p:tn val="21"/>
                                    </p:cond>
                                  </p:end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 to="" calcmode="lin" valueType="num">
                                      <p:cBhvr>
                                        <p:cTn id="30" dur="1" fill="hold"/>
                                        <p:tgtEl>
                                          <p:spTgt spid="29"/>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 to="" calcmode="lin" valueType="num">
                                      <p:cBhvr>
                                        <p:cTn id="33" dur="1" fill="hold"/>
                                        <p:tgtEl>
                                          <p:spTgt spid="52"/>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fill="hold"/>
                                        <p:tgtEl>
                                          <p:spTgt spid="23"/>
                                        </p:tgtEl>
                                        <p:attrNameLst>
                                          <p:attrName>ppt_w</p:attrName>
                                        </p:attrNameLst>
                                      </p:cBhvr>
                                      <p:tavLst>
                                        <p:tav tm="0">
                                          <p:val>
                                            <p:strVal val="#ppt_w*0.70"/>
                                          </p:val>
                                        </p:tav>
                                        <p:tav tm="100000">
                                          <p:val>
                                            <p:strVal val="#ppt_w"/>
                                          </p:val>
                                        </p:tav>
                                      </p:tavLst>
                                    </p:anim>
                                    <p:anim calcmode="lin" valueType="num">
                                      <p:cBhvr>
                                        <p:cTn id="39" dur="1000" fill="hold"/>
                                        <p:tgtEl>
                                          <p:spTgt spid="23"/>
                                        </p:tgtEl>
                                        <p:attrNameLst>
                                          <p:attrName>ppt_h</p:attrName>
                                        </p:attrNameLst>
                                      </p:cBhvr>
                                      <p:tavLst>
                                        <p:tav tm="0">
                                          <p:val>
                                            <p:strVal val="#ppt_h"/>
                                          </p:val>
                                        </p:tav>
                                        <p:tav tm="100000">
                                          <p:val>
                                            <p:strVal val="#ppt_h"/>
                                          </p:val>
                                        </p:tav>
                                      </p:tavLst>
                                    </p:anim>
                                    <p:animEffect transition="in" filter="fade">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1000" fill="hold"/>
                                        <p:tgtEl>
                                          <p:spTgt spid="24"/>
                                        </p:tgtEl>
                                        <p:attrNameLst>
                                          <p:attrName>ppt_w</p:attrName>
                                        </p:attrNameLst>
                                      </p:cBhvr>
                                      <p:tavLst>
                                        <p:tav tm="0">
                                          <p:val>
                                            <p:strVal val="#ppt_w*0.70"/>
                                          </p:val>
                                        </p:tav>
                                        <p:tav tm="100000">
                                          <p:val>
                                            <p:strVal val="#ppt_w"/>
                                          </p:val>
                                        </p:tav>
                                      </p:tavLst>
                                    </p:anim>
                                    <p:anim calcmode="lin" valueType="num">
                                      <p:cBhvr>
                                        <p:cTn id="46" dur="1000" fill="hold"/>
                                        <p:tgtEl>
                                          <p:spTgt spid="24"/>
                                        </p:tgtEl>
                                        <p:attrNameLst>
                                          <p:attrName>ppt_h</p:attrName>
                                        </p:attrNameLst>
                                      </p:cBhvr>
                                      <p:tavLst>
                                        <p:tav tm="0">
                                          <p:val>
                                            <p:strVal val="#ppt_h"/>
                                          </p:val>
                                        </p:tav>
                                        <p:tav tm="100000">
                                          <p:val>
                                            <p:strVal val="#ppt_h"/>
                                          </p:val>
                                        </p:tav>
                                      </p:tavLst>
                                    </p:anim>
                                    <p:animEffect transition="in" filter="fade">
                                      <p:cBhvr>
                                        <p:cTn id="47" dur="1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1000" fill="hold"/>
                                        <p:tgtEl>
                                          <p:spTgt spid="54"/>
                                        </p:tgtEl>
                                        <p:attrNameLst>
                                          <p:attrName>ppt_w</p:attrName>
                                        </p:attrNameLst>
                                      </p:cBhvr>
                                      <p:tavLst>
                                        <p:tav tm="0">
                                          <p:val>
                                            <p:strVal val="#ppt_w*0.70"/>
                                          </p:val>
                                        </p:tav>
                                        <p:tav tm="100000">
                                          <p:val>
                                            <p:strVal val="#ppt_w"/>
                                          </p:val>
                                        </p:tav>
                                      </p:tavLst>
                                    </p:anim>
                                    <p:anim calcmode="lin" valueType="num">
                                      <p:cBhvr>
                                        <p:cTn id="53" dur="1000" fill="hold"/>
                                        <p:tgtEl>
                                          <p:spTgt spid="54"/>
                                        </p:tgtEl>
                                        <p:attrNameLst>
                                          <p:attrName>ppt_h</p:attrName>
                                        </p:attrNameLst>
                                      </p:cBhvr>
                                      <p:tavLst>
                                        <p:tav tm="0">
                                          <p:val>
                                            <p:strVal val="#ppt_h"/>
                                          </p:val>
                                        </p:tav>
                                        <p:tav tm="100000">
                                          <p:val>
                                            <p:strVal val="#ppt_h"/>
                                          </p:val>
                                        </p:tav>
                                      </p:tavLst>
                                    </p:anim>
                                    <p:animEffect transition="in" filter="fade">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1000" fill="hold"/>
                                        <p:tgtEl>
                                          <p:spTgt spid="53"/>
                                        </p:tgtEl>
                                        <p:attrNameLst>
                                          <p:attrName>ppt_w</p:attrName>
                                        </p:attrNameLst>
                                      </p:cBhvr>
                                      <p:tavLst>
                                        <p:tav tm="0">
                                          <p:val>
                                            <p:strVal val="#ppt_w*0.70"/>
                                          </p:val>
                                        </p:tav>
                                        <p:tav tm="100000">
                                          <p:val>
                                            <p:strVal val="#ppt_w"/>
                                          </p:val>
                                        </p:tav>
                                      </p:tavLst>
                                    </p:anim>
                                    <p:anim calcmode="lin" valueType="num">
                                      <p:cBhvr>
                                        <p:cTn id="60" dur="1000" fill="hold"/>
                                        <p:tgtEl>
                                          <p:spTgt spid="53"/>
                                        </p:tgtEl>
                                        <p:attrNameLst>
                                          <p:attrName>ppt_h</p:attrName>
                                        </p:attrNameLst>
                                      </p:cBhvr>
                                      <p:tavLst>
                                        <p:tav tm="0">
                                          <p:val>
                                            <p:strVal val="#ppt_h"/>
                                          </p:val>
                                        </p:tav>
                                        <p:tav tm="100000">
                                          <p:val>
                                            <p:strVal val="#ppt_h"/>
                                          </p:val>
                                        </p:tav>
                                      </p:tavLst>
                                    </p:anim>
                                    <p:animEffect transition="in" filter="fade">
                                      <p:cBhvr>
                                        <p:cTn id="61"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2" grpId="0"/>
      <p:bldP spid="27" grpId="0"/>
      <p:bldP spid="29" grpId="0"/>
      <p:bldP spid="52" grpId="0"/>
      <p:bldP spid="54" grpId="0"/>
      <p:bldP spid="23" grpId="0"/>
      <p:bldP spid="24" grpId="0"/>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0" y="3429000"/>
            <a:ext cx="5181600"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5" name="Rectangle 44"/>
          <p:cNvSpPr/>
          <p:nvPr/>
        </p:nvSpPr>
        <p:spPr>
          <a:xfrm>
            <a:off x="0" y="1000108"/>
            <a:ext cx="5143504"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5" name="Rectangle 4"/>
          <p:cNvSpPr/>
          <p:nvPr/>
        </p:nvSpPr>
        <p:spPr>
          <a:xfrm>
            <a:off x="785786" y="1071546"/>
            <a:ext cx="4643470" cy="523220"/>
          </a:xfrm>
          <a:prstGeom prst="rect">
            <a:avLst/>
          </a:prstGeom>
          <a:noFill/>
        </p:spPr>
        <p:txBody>
          <a:bodyPr wrap="square" lIns="91440" tIns="45720" rIns="91440" bIns="45720">
            <a:spAutoFit/>
          </a:bodyPr>
          <a:lstStyle/>
          <a:p>
            <a:r>
              <a:rPr lang="id-ID" sz="2800" b="1" dirty="0">
                <a:ln w="1905"/>
                <a:solidFill>
                  <a:srgbClr val="C00000"/>
                </a:solidFill>
                <a:effectLst>
                  <a:innerShdw blurRad="69850" dist="43180" dir="5400000">
                    <a:srgbClr val="000000">
                      <a:alpha val="65000"/>
                    </a:srgbClr>
                  </a:innerShdw>
                </a:effectLst>
              </a:rPr>
              <a:t>KOMISI GROUP PLAN A</a:t>
            </a:r>
            <a:endParaRPr lang="en-US" sz="2800" b="1" dirty="0">
              <a:ln w="1905"/>
              <a:solidFill>
                <a:srgbClr val="C00000"/>
              </a:solidFill>
              <a:effectLst>
                <a:innerShdw blurRad="69850" dist="43180" dir="5400000">
                  <a:srgbClr val="000000">
                    <a:alpha val="65000"/>
                  </a:srgbClr>
                </a:innerShdw>
              </a:effectLst>
            </a:endParaRPr>
          </a:p>
        </p:txBody>
      </p:sp>
      <p:grpSp>
        <p:nvGrpSpPr>
          <p:cNvPr id="16" name="Group 15"/>
          <p:cNvGrpSpPr/>
          <p:nvPr/>
        </p:nvGrpSpPr>
        <p:grpSpPr>
          <a:xfrm>
            <a:off x="152400" y="1042990"/>
            <a:ext cx="609600" cy="609600"/>
            <a:chOff x="152400" y="1219200"/>
            <a:chExt cx="609600" cy="609600"/>
          </a:xfrm>
        </p:grpSpPr>
        <p:sp>
          <p:nvSpPr>
            <p:cNvPr id="17" name="Oval 16"/>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9" name="Rectangle 18"/>
          <p:cNvSpPr/>
          <p:nvPr/>
        </p:nvSpPr>
        <p:spPr>
          <a:xfrm>
            <a:off x="228600" y="1042990"/>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dirty="0">
                <a:ln w="50800"/>
                <a:solidFill>
                  <a:srgbClr val="FF0000"/>
                </a:solidFill>
              </a:rPr>
              <a:t>3</a:t>
            </a:r>
            <a:endParaRPr lang="en-US" sz="2400" b="1" cap="none" spc="0" dirty="0">
              <a:ln w="50800"/>
              <a:solidFill>
                <a:srgbClr val="FF0000"/>
              </a:solidFill>
              <a:effectLst/>
            </a:endParaRPr>
          </a:p>
        </p:txBody>
      </p:sp>
      <p:grpSp>
        <p:nvGrpSpPr>
          <p:cNvPr id="20" name="Group 19"/>
          <p:cNvGrpSpPr/>
          <p:nvPr/>
        </p:nvGrpSpPr>
        <p:grpSpPr>
          <a:xfrm>
            <a:off x="152400" y="3505200"/>
            <a:ext cx="609600" cy="609600"/>
            <a:chOff x="152400" y="1219200"/>
            <a:chExt cx="609600" cy="609600"/>
          </a:xfrm>
        </p:grpSpPr>
        <p:sp>
          <p:nvSpPr>
            <p:cNvPr id="21" name="Oval 20"/>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23" name="Rectangle 22"/>
          <p:cNvSpPr/>
          <p:nvPr/>
        </p:nvSpPr>
        <p:spPr>
          <a:xfrm>
            <a:off x="761999" y="3505200"/>
            <a:ext cx="4383475" cy="523220"/>
          </a:xfrm>
          <a:prstGeom prst="rect">
            <a:avLst/>
          </a:prstGeom>
          <a:noFill/>
        </p:spPr>
        <p:txBody>
          <a:bodyPr wrap="square" lIns="91440" tIns="45720" rIns="91440" bIns="45720">
            <a:spAutoFit/>
          </a:bodyPr>
          <a:lstStyle/>
          <a:p>
            <a:r>
              <a:rPr lang="en-US" sz="2800" b="1" dirty="0">
                <a:ln w="1905"/>
                <a:solidFill>
                  <a:srgbClr val="C00000"/>
                </a:solidFill>
                <a:effectLst>
                  <a:innerShdw blurRad="69850" dist="43180" dir="5400000">
                    <a:srgbClr val="000000">
                      <a:alpha val="65000"/>
                    </a:srgbClr>
                  </a:innerShdw>
                </a:effectLst>
              </a:rPr>
              <a:t>K</a:t>
            </a:r>
            <a:r>
              <a:rPr lang="id-ID" sz="2800" b="1" dirty="0">
                <a:ln w="1905"/>
                <a:solidFill>
                  <a:srgbClr val="C00000"/>
                </a:solidFill>
                <a:effectLst>
                  <a:innerShdw blurRad="69850" dist="43180" dir="5400000">
                    <a:srgbClr val="000000">
                      <a:alpha val="65000"/>
                    </a:srgbClr>
                  </a:innerShdw>
                </a:effectLst>
              </a:rPr>
              <a:t>OMISI GROUP PLAN B</a:t>
            </a:r>
            <a:endParaRPr lang="en-US" sz="2800" b="1" dirty="0">
              <a:ln w="1905"/>
              <a:solidFill>
                <a:srgbClr val="C00000"/>
              </a:solidFill>
              <a:effectLst>
                <a:innerShdw blurRad="69850" dist="43180" dir="5400000">
                  <a:srgbClr val="000000">
                    <a:alpha val="65000"/>
                  </a:srgbClr>
                </a:innerShdw>
              </a:effectLst>
            </a:endParaRPr>
          </a:p>
        </p:txBody>
      </p:sp>
      <p:sp>
        <p:nvSpPr>
          <p:cNvPr id="24" name="Rectangle 23"/>
          <p:cNvSpPr/>
          <p:nvPr/>
        </p:nvSpPr>
        <p:spPr>
          <a:xfrm>
            <a:off x="228600" y="3505200"/>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cap="none" spc="0" dirty="0">
                <a:ln w="50800"/>
                <a:solidFill>
                  <a:srgbClr val="FF0000"/>
                </a:solidFill>
                <a:effectLst/>
              </a:rPr>
              <a:t>4</a:t>
            </a:r>
            <a:endParaRPr lang="en-US" sz="2400" b="1" cap="none" spc="0" dirty="0">
              <a:ln w="50800"/>
              <a:solidFill>
                <a:srgbClr val="FF0000"/>
              </a:solidFill>
              <a:effectLst/>
            </a:endParaRPr>
          </a:p>
        </p:txBody>
      </p:sp>
      <p:sp>
        <p:nvSpPr>
          <p:cNvPr id="47" name="Content Placeholder 2"/>
          <p:cNvSpPr>
            <a:spLocks noGrp="1"/>
          </p:cNvSpPr>
          <p:nvPr>
            <p:ph idx="1"/>
          </p:nvPr>
        </p:nvSpPr>
        <p:spPr>
          <a:xfrm>
            <a:off x="357158" y="1785926"/>
            <a:ext cx="8143932" cy="1643074"/>
          </a:xfrm>
        </p:spPr>
        <p:txBody>
          <a:bodyPr>
            <a:noAutofit/>
          </a:bodyPr>
          <a:lstStyle/>
          <a:p>
            <a:pPr marL="0" algn="just">
              <a:spcBef>
                <a:spcPts val="0"/>
              </a:spcBef>
              <a:buNone/>
            </a:pPr>
            <a:r>
              <a:rPr lang="en-US" sz="2800" b="1" dirty="0" err="1">
                <a:solidFill>
                  <a:schemeClr val="tx1"/>
                </a:solidFill>
                <a:latin typeface="Calibri" pitchFamily="34" charset="0"/>
                <a:cs typeface="Calibri" pitchFamily="34" charset="0"/>
              </a:rPr>
              <a:t>Merupakan</a:t>
            </a:r>
            <a:r>
              <a:rPr lang="en-US" sz="2800" b="1" dirty="0">
                <a:solidFill>
                  <a:schemeClr val="tx1"/>
                </a:solidFill>
                <a:latin typeface="Calibri" pitchFamily="34" charset="0"/>
                <a:cs typeface="Calibri" pitchFamily="34" charset="0"/>
              </a:rPr>
              <a:t> </a:t>
            </a:r>
            <a:r>
              <a:rPr lang="id-ID" sz="2800" b="1" dirty="0">
                <a:solidFill>
                  <a:schemeClr val="tx1"/>
                </a:solidFill>
                <a:latin typeface="Calibri" pitchFamily="34" charset="0"/>
                <a:cs typeface="Calibri" pitchFamily="34" charset="0"/>
              </a:rPr>
              <a:t>Komisi</a:t>
            </a:r>
            <a:r>
              <a:rPr lang="en-US" sz="2800" b="1" dirty="0">
                <a:solidFill>
                  <a:schemeClr val="tx1"/>
                </a:solidFill>
                <a:latin typeface="Calibri" pitchFamily="34" charset="0"/>
                <a:cs typeface="Calibri" pitchFamily="34" charset="0"/>
              </a:rPr>
              <a:t> yang </a:t>
            </a:r>
            <a:r>
              <a:rPr lang="en-US" sz="2800" b="1" dirty="0" err="1">
                <a:solidFill>
                  <a:schemeClr val="tx1"/>
                </a:solidFill>
                <a:latin typeface="Calibri" pitchFamily="34" charset="0"/>
                <a:cs typeface="Calibri" pitchFamily="34" charset="0"/>
              </a:rPr>
              <a:t>diberikan</a:t>
            </a:r>
            <a:r>
              <a:rPr lang="en-US" sz="2800" b="1" dirty="0">
                <a:solidFill>
                  <a:schemeClr val="tx1"/>
                </a:solidFill>
                <a:latin typeface="Calibri" pitchFamily="34" charset="0"/>
                <a:cs typeface="Calibri" pitchFamily="34" charset="0"/>
              </a:rPr>
              <a:t> </a:t>
            </a:r>
            <a:r>
              <a:rPr lang="id-ID" sz="2800" b="1" dirty="0">
                <a:solidFill>
                  <a:schemeClr val="tx1"/>
                </a:solidFill>
                <a:latin typeface="Calibri" pitchFamily="34" charset="0"/>
                <a:cs typeface="Calibri" pitchFamily="34" charset="0"/>
              </a:rPr>
              <a:t>dari Total omset Anggota Anda </a:t>
            </a:r>
            <a:r>
              <a:rPr lang="en-US" sz="2800" b="1" dirty="0">
                <a:solidFill>
                  <a:schemeClr val="tx1"/>
                </a:solidFill>
                <a:latin typeface="Calibri" pitchFamily="34" charset="0"/>
                <a:cs typeface="Calibri" pitchFamily="34" charset="0"/>
              </a:rPr>
              <a:t> yang </a:t>
            </a:r>
            <a:r>
              <a:rPr lang="en-US" sz="2800" b="1" dirty="0" err="1">
                <a:solidFill>
                  <a:schemeClr val="tx1"/>
                </a:solidFill>
                <a:latin typeface="Calibri" pitchFamily="34" charset="0"/>
                <a:cs typeface="Calibri" pitchFamily="34" charset="0"/>
              </a:rPr>
              <a:t>melakukan</a:t>
            </a:r>
            <a:r>
              <a:rPr lang="en-US" sz="2800" b="1" dirty="0">
                <a:solidFill>
                  <a:schemeClr val="tx1"/>
                </a:solidFill>
                <a:latin typeface="Calibri" pitchFamily="34" charset="0"/>
                <a:cs typeface="Calibri" pitchFamily="34" charset="0"/>
              </a:rPr>
              <a:t> </a:t>
            </a:r>
            <a:r>
              <a:rPr lang="en-US" sz="2800" b="1" dirty="0" err="1">
                <a:solidFill>
                  <a:schemeClr val="tx1"/>
                </a:solidFill>
                <a:latin typeface="Calibri" pitchFamily="34" charset="0"/>
                <a:cs typeface="Calibri" pitchFamily="34" charset="0"/>
              </a:rPr>
              <a:t>belanja</a:t>
            </a:r>
            <a:r>
              <a:rPr lang="en-US" sz="2800" b="1" dirty="0">
                <a:solidFill>
                  <a:schemeClr val="tx1"/>
                </a:solidFill>
                <a:latin typeface="Calibri" pitchFamily="34" charset="0"/>
                <a:cs typeface="Calibri" pitchFamily="34" charset="0"/>
              </a:rPr>
              <a:t> </a:t>
            </a:r>
            <a:r>
              <a:rPr lang="en-US" sz="2800" b="1" dirty="0" err="1">
                <a:solidFill>
                  <a:schemeClr val="tx1"/>
                </a:solidFill>
                <a:latin typeface="Calibri" pitchFamily="34" charset="0"/>
                <a:cs typeface="Calibri" pitchFamily="34" charset="0"/>
              </a:rPr>
              <a:t>ulang</a:t>
            </a:r>
            <a:r>
              <a:rPr lang="en-US" sz="2800" b="1" dirty="0">
                <a:solidFill>
                  <a:schemeClr val="tx1"/>
                </a:solidFill>
                <a:latin typeface="Calibri" pitchFamily="34" charset="0"/>
                <a:cs typeface="Calibri" pitchFamily="34" charset="0"/>
              </a:rPr>
              <a:t>, </a:t>
            </a:r>
            <a:r>
              <a:rPr lang="en-US" sz="2800" b="1" dirty="0" err="1">
                <a:solidFill>
                  <a:schemeClr val="tx1"/>
                </a:solidFill>
                <a:latin typeface="Calibri" pitchFamily="34" charset="0"/>
                <a:cs typeface="Calibri" pitchFamily="34" charset="0"/>
              </a:rPr>
              <a:t>besarnya</a:t>
            </a:r>
            <a:r>
              <a:rPr lang="en-US" sz="2800" b="1" dirty="0">
                <a:solidFill>
                  <a:schemeClr val="tx1"/>
                </a:solidFill>
                <a:latin typeface="Calibri" pitchFamily="34" charset="0"/>
                <a:cs typeface="Calibri" pitchFamily="34" charset="0"/>
              </a:rPr>
              <a:t> 1</a:t>
            </a:r>
            <a:r>
              <a:rPr lang="id-ID" sz="2800" b="1" dirty="0">
                <a:solidFill>
                  <a:schemeClr val="tx1"/>
                </a:solidFill>
                <a:latin typeface="Calibri" pitchFamily="34" charset="0"/>
                <a:cs typeface="Calibri" pitchFamily="34" charset="0"/>
              </a:rPr>
              <a:t>6 </a:t>
            </a:r>
            <a:r>
              <a:rPr lang="en-US" sz="2800" b="1" dirty="0">
                <a:solidFill>
                  <a:schemeClr val="tx1"/>
                </a:solidFill>
                <a:latin typeface="Calibri" pitchFamily="34" charset="0"/>
                <a:cs typeface="Calibri" pitchFamily="34" charset="0"/>
              </a:rPr>
              <a:t>% </a:t>
            </a:r>
            <a:r>
              <a:rPr lang="en-US" sz="2800" b="1" dirty="0" err="1">
                <a:solidFill>
                  <a:schemeClr val="tx1"/>
                </a:solidFill>
                <a:latin typeface="Calibri" pitchFamily="34" charset="0"/>
                <a:cs typeface="Calibri" pitchFamily="34" charset="0"/>
              </a:rPr>
              <a:t>dari</a:t>
            </a:r>
            <a:r>
              <a:rPr lang="en-US" sz="2800" b="1" dirty="0">
                <a:solidFill>
                  <a:schemeClr val="tx1"/>
                </a:solidFill>
                <a:latin typeface="Calibri" pitchFamily="34" charset="0"/>
                <a:cs typeface="Calibri" pitchFamily="34" charset="0"/>
              </a:rPr>
              <a:t> total </a:t>
            </a:r>
            <a:r>
              <a:rPr lang="en-US" sz="2800" b="1" dirty="0" err="1">
                <a:solidFill>
                  <a:schemeClr val="tx1"/>
                </a:solidFill>
                <a:latin typeface="Calibri" pitchFamily="34" charset="0"/>
                <a:cs typeface="Calibri" pitchFamily="34" charset="0"/>
              </a:rPr>
              <a:t>jumlah</a:t>
            </a:r>
            <a:r>
              <a:rPr lang="en-US" sz="2800" b="1" dirty="0">
                <a:solidFill>
                  <a:schemeClr val="tx1"/>
                </a:solidFill>
                <a:latin typeface="Calibri" pitchFamily="34" charset="0"/>
                <a:cs typeface="Calibri" pitchFamily="34" charset="0"/>
              </a:rPr>
              <a:t> </a:t>
            </a:r>
            <a:r>
              <a:rPr lang="en-US" sz="2800" b="1" dirty="0" err="1">
                <a:solidFill>
                  <a:schemeClr val="tx1"/>
                </a:solidFill>
                <a:latin typeface="Calibri" pitchFamily="34" charset="0"/>
                <a:cs typeface="Calibri" pitchFamily="34" charset="0"/>
              </a:rPr>
              <a:t>belanja</a:t>
            </a:r>
            <a:r>
              <a:rPr lang="en-US" sz="2800" b="1" dirty="0">
                <a:solidFill>
                  <a:schemeClr val="tx1"/>
                </a:solidFill>
                <a:latin typeface="Calibri" pitchFamily="34" charset="0"/>
                <a:cs typeface="Calibri" pitchFamily="34" charset="0"/>
              </a:rPr>
              <a:t> per </a:t>
            </a:r>
            <a:r>
              <a:rPr lang="en-US" sz="2800" b="1" dirty="0" err="1">
                <a:solidFill>
                  <a:schemeClr val="tx1"/>
                </a:solidFill>
                <a:latin typeface="Calibri" pitchFamily="34" charset="0"/>
                <a:cs typeface="Calibri" pitchFamily="34" charset="0"/>
              </a:rPr>
              <a:t>bulan</a:t>
            </a:r>
            <a:r>
              <a:rPr lang="id-ID" sz="2800" b="1" dirty="0">
                <a:solidFill>
                  <a:schemeClr val="tx1"/>
                </a:solidFill>
                <a:latin typeface="Calibri" pitchFamily="34" charset="0"/>
                <a:cs typeface="Calibri" pitchFamily="34" charset="0"/>
              </a:rPr>
              <a:t>.</a:t>
            </a:r>
            <a:endParaRPr lang="en-US" sz="2800" b="1" dirty="0">
              <a:solidFill>
                <a:schemeClr val="tx1"/>
              </a:solidFill>
              <a:latin typeface="Calibri" pitchFamily="34" charset="0"/>
              <a:cs typeface="Calibri" pitchFamily="34" charset="0"/>
            </a:endParaRPr>
          </a:p>
        </p:txBody>
      </p:sp>
      <p:sp>
        <p:nvSpPr>
          <p:cNvPr id="38" name="Content Placeholder 2"/>
          <p:cNvSpPr txBox="1">
            <a:spLocks/>
          </p:cNvSpPr>
          <p:nvPr/>
        </p:nvSpPr>
        <p:spPr>
          <a:xfrm>
            <a:off x="357158" y="4429132"/>
            <a:ext cx="8429684" cy="1981200"/>
          </a:xfrm>
          <a:prstGeom prst="rect">
            <a:avLst/>
          </a:prstGeom>
        </p:spPr>
        <p:txBody>
          <a:bodyPr vert="horz" lIns="91440" tIns="45720" rIns="91440" bIns="45720" rtlCol="0">
            <a:noAutofit/>
          </a:bodyPr>
          <a:lstStyle/>
          <a:p>
            <a:pPr marL="0" marR="0" lvl="0" indent="-342900" algn="just" defTabSz="457200" rtl="0" eaLnBrk="1" fontAlgn="auto" latinLnBrk="0" hangingPunct="1">
              <a:lnSpc>
                <a:spcPct val="100000"/>
              </a:lnSpc>
              <a:spcBef>
                <a:spcPts val="0"/>
              </a:spcBef>
              <a:spcAft>
                <a:spcPts val="0"/>
              </a:spcAft>
              <a:buClr>
                <a:schemeClr val="accent1"/>
              </a:buClr>
              <a:buSzTx/>
              <a:buFont typeface="Wingdings 3" charset="2"/>
              <a:buNone/>
              <a:tabLst/>
              <a:defRPr/>
            </a:pP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Merupakan</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id-ID"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Komisi</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yang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diberikan</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id-ID"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dari Total omset Anggota Anda </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yang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melakukan</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belanja</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ulang</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besarnya</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id-ID"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21</a:t>
            </a:r>
            <a:r>
              <a:rPr kumimoji="0" lang="id-ID" sz="2800" b="1" i="0" u="none" strike="noStrike" kern="1200" cap="none" spc="0" normalizeH="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dari</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total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jumlah</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belanja</a:t>
            </a:r>
            <a:r>
              <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per </a:t>
            </a:r>
            <a:r>
              <a:rPr kumimoji="0" lang="en-US" sz="2800" b="1"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bulan</a:t>
            </a:r>
            <a:r>
              <a:rPr kumimoji="0" lang="id-ID"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endParaRPr kumimoji="0" lang="en-US" sz="28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endParaRPr>
          </a:p>
        </p:txBody>
      </p:sp>
      <p:sp>
        <p:nvSpPr>
          <p:cNvPr id="39" name="Title 1"/>
          <p:cNvSpPr>
            <a:spLocks noGrp="1"/>
          </p:cNvSpPr>
          <p:nvPr>
            <p:ph type="title"/>
          </p:nvPr>
        </p:nvSpPr>
        <p:spPr>
          <a:xfrm>
            <a:off x="0" y="0"/>
            <a:ext cx="49530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7">
                                            <p:txEl>
                                              <p:pRg st="0" end="0"/>
                                            </p:txEl>
                                          </p:spTgt>
                                        </p:tgtEl>
                                        <p:attrNameLst>
                                          <p:attrName>style.visibility</p:attrName>
                                        </p:attrNameLst>
                                      </p:cBhvr>
                                      <p:to>
                                        <p:strVal val="visible"/>
                                      </p:to>
                                    </p:set>
                                    <p:anim calcmode="lin" valueType="num">
                                      <p:cBhvr>
                                        <p:cTn id="21" dur="1000" fill="hold"/>
                                        <p:tgtEl>
                                          <p:spTgt spid="47">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47">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strVal val="#ppt_w*0.70"/>
                                          </p:val>
                                        </p:tav>
                                        <p:tav tm="100000">
                                          <p:val>
                                            <p:strVal val="#ppt_w"/>
                                          </p:val>
                                        </p:tav>
                                      </p:tavLst>
                                    </p:anim>
                                    <p:anim calcmode="lin" valueType="num">
                                      <p:cBhvr>
                                        <p:cTn id="29" dur="1000" fill="hold"/>
                                        <p:tgtEl>
                                          <p:spTgt spid="23"/>
                                        </p:tgtEl>
                                        <p:attrNameLst>
                                          <p:attrName>ppt_h</p:attrName>
                                        </p:attrNameLst>
                                      </p:cBhvr>
                                      <p:tavLst>
                                        <p:tav tm="0">
                                          <p:val>
                                            <p:strVal val="#ppt_h"/>
                                          </p:val>
                                        </p:tav>
                                        <p:tav tm="100000">
                                          <p:val>
                                            <p:strVal val="#ppt_h"/>
                                          </p:val>
                                        </p:tav>
                                      </p:tavLst>
                                    </p:anim>
                                    <p:animEffect transition="in" filter="fade">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8">
                                            <p:txEl>
                                              <p:pRg st="0" end="0"/>
                                            </p:txEl>
                                          </p:spTgt>
                                        </p:tgtEl>
                                        <p:attrNameLst>
                                          <p:attrName>style.visibility</p:attrName>
                                        </p:attrNameLst>
                                      </p:cBhvr>
                                      <p:to>
                                        <p:strVal val="visible"/>
                                      </p:to>
                                    </p:set>
                                    <p:anim calcmode="lin" valueType="num">
                                      <p:cBhvr>
                                        <p:cTn id="35" dur="1000" fill="hold"/>
                                        <p:tgtEl>
                                          <p:spTgt spid="38">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38">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47" grpId="0" build="p"/>
      <p:bldP spid="38" grpId="0" build="allAtOnce"/>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id-ID" dirty="0"/>
              <a:t>l </a:t>
            </a:r>
            <a:endParaRPr lang="en-US" dirty="0"/>
          </a:p>
        </p:txBody>
      </p:sp>
      <p:sp>
        <p:nvSpPr>
          <p:cNvPr id="19" name="Rectangle 18"/>
          <p:cNvSpPr/>
          <p:nvPr/>
        </p:nvSpPr>
        <p:spPr>
          <a:xfrm>
            <a:off x="0" y="1143000"/>
            <a:ext cx="5181600"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Rectangle 3"/>
          <p:cNvSpPr/>
          <p:nvPr/>
        </p:nvSpPr>
        <p:spPr>
          <a:xfrm>
            <a:off x="857224" y="1214422"/>
            <a:ext cx="4286280" cy="492443"/>
          </a:xfrm>
          <a:prstGeom prst="rect">
            <a:avLst/>
          </a:prstGeom>
          <a:noFill/>
        </p:spPr>
        <p:txBody>
          <a:bodyPr wrap="square" lIns="91440" tIns="45720" rIns="91440" bIns="45720">
            <a:spAutoFit/>
          </a:bodyPr>
          <a:lstStyle/>
          <a:p>
            <a:r>
              <a:rPr lang="id-ID" sz="2600" b="1" dirty="0">
                <a:ln w="1905"/>
                <a:solidFill>
                  <a:srgbClr val="C00000"/>
                </a:solidFill>
                <a:effectLst>
                  <a:innerShdw blurRad="69850" dist="43180" dir="5400000">
                    <a:srgbClr val="000000">
                      <a:alpha val="65000"/>
                    </a:srgbClr>
                  </a:innerShdw>
                </a:effectLst>
              </a:rPr>
              <a:t>PROVIT SHARING GLOBAL</a:t>
            </a:r>
            <a:endParaRPr lang="en-US" sz="2600" b="1" dirty="0">
              <a:ln w="1905"/>
              <a:solidFill>
                <a:srgbClr val="C00000"/>
              </a:solidFill>
              <a:effectLst>
                <a:innerShdw blurRad="69850" dist="43180" dir="5400000">
                  <a:srgbClr val="000000">
                    <a:alpha val="65000"/>
                  </a:srgbClr>
                </a:innerShdw>
              </a:effectLst>
            </a:endParaRPr>
          </a:p>
        </p:txBody>
      </p:sp>
      <p:sp>
        <p:nvSpPr>
          <p:cNvPr id="5" name="TextBox 4"/>
          <p:cNvSpPr txBox="1"/>
          <p:nvPr/>
        </p:nvSpPr>
        <p:spPr>
          <a:xfrm>
            <a:off x="214282" y="1928802"/>
            <a:ext cx="8929718" cy="830997"/>
          </a:xfrm>
          <a:prstGeom prst="rect">
            <a:avLst/>
          </a:prstGeom>
          <a:noFill/>
        </p:spPr>
        <p:txBody>
          <a:bodyPr wrap="square" rtlCol="0">
            <a:spAutoFit/>
          </a:bodyPr>
          <a:lstStyle/>
          <a:p>
            <a:r>
              <a:rPr lang="id-ID" sz="2400" b="1" dirty="0">
                <a:solidFill>
                  <a:schemeClr val="tx1">
                    <a:lumMod val="95000"/>
                    <a:lumOff val="5000"/>
                  </a:schemeClr>
                </a:solidFill>
                <a:latin typeface="Calibri" pitchFamily="34" charset="0"/>
                <a:cs typeface="Calibri" pitchFamily="34" charset="0"/>
              </a:rPr>
              <a:t>Adalah Total Provit yang diperoleh komunitas dalam satu bulan yang dibagikan kepada seluruh anggota dengan pmbagian Sbb:</a:t>
            </a:r>
            <a:endParaRPr lang="en-US" sz="2400" b="1" dirty="0">
              <a:solidFill>
                <a:schemeClr val="tx1">
                  <a:lumMod val="95000"/>
                  <a:lumOff val="5000"/>
                </a:schemeClr>
              </a:solidFill>
              <a:latin typeface="Calibri" pitchFamily="34" charset="0"/>
              <a:cs typeface="Calibri" pitchFamily="34" charset="0"/>
            </a:endParaRPr>
          </a:p>
        </p:txBody>
      </p:sp>
      <p:sp>
        <p:nvSpPr>
          <p:cNvPr id="7" name="TextBox 6"/>
          <p:cNvSpPr txBox="1"/>
          <p:nvPr/>
        </p:nvSpPr>
        <p:spPr>
          <a:xfrm>
            <a:off x="579783" y="4439215"/>
            <a:ext cx="4648200" cy="400110"/>
          </a:xfrm>
          <a:prstGeom prst="rect">
            <a:avLst/>
          </a:prstGeom>
          <a:noFill/>
        </p:spPr>
        <p:txBody>
          <a:bodyPr wrap="square" rtlCol="0">
            <a:spAutoFit/>
          </a:bodyPr>
          <a:lstStyle/>
          <a:p>
            <a:endParaRPr lang="en-US" sz="2000" b="1" dirty="0">
              <a:solidFill>
                <a:schemeClr val="tx1">
                  <a:lumMod val="95000"/>
                  <a:lumOff val="5000"/>
                </a:schemeClr>
              </a:solidFill>
            </a:endParaRPr>
          </a:p>
        </p:txBody>
      </p:sp>
      <p:sp>
        <p:nvSpPr>
          <p:cNvPr id="2" name="Title 1"/>
          <p:cNvSpPr>
            <a:spLocks noGrp="1"/>
          </p:cNvSpPr>
          <p:nvPr>
            <p:ph type="title"/>
          </p:nvPr>
        </p:nvSpPr>
        <p:spPr>
          <a:xfrm>
            <a:off x="228600" y="210116"/>
            <a:ext cx="49530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nvGrpSpPr>
          <p:cNvPr id="3" name="Group 60"/>
          <p:cNvGrpSpPr/>
          <p:nvPr/>
        </p:nvGrpSpPr>
        <p:grpSpPr>
          <a:xfrm>
            <a:off x="152400" y="1219200"/>
            <a:ext cx="609600" cy="609600"/>
            <a:chOff x="152400" y="1219200"/>
            <a:chExt cx="609600" cy="609600"/>
          </a:xfrm>
        </p:grpSpPr>
        <p:grpSp>
          <p:nvGrpSpPr>
            <p:cNvPr id="6" name="Group 22"/>
            <p:cNvGrpSpPr/>
            <p:nvPr/>
          </p:nvGrpSpPr>
          <p:grpSpPr>
            <a:xfrm>
              <a:off x="152400" y="1219200"/>
              <a:ext cx="609600" cy="609600"/>
              <a:chOff x="152400" y="1219200"/>
              <a:chExt cx="609600" cy="609600"/>
            </a:xfrm>
          </p:grpSpPr>
          <p:sp>
            <p:nvSpPr>
              <p:cNvPr id="20" name="Oval 19"/>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22" name="Rectangle 21"/>
            <p:cNvSpPr/>
            <p:nvPr/>
          </p:nvSpPr>
          <p:spPr>
            <a:xfrm>
              <a:off x="228600" y="1219200"/>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dirty="0">
                  <a:ln w="50800"/>
                  <a:solidFill>
                    <a:srgbClr val="FF0000"/>
                  </a:solidFill>
                </a:rPr>
                <a:t>5</a:t>
              </a:r>
              <a:endParaRPr lang="en-US" sz="2400" b="1" cap="none" spc="0" dirty="0">
                <a:ln w="50800"/>
                <a:solidFill>
                  <a:srgbClr val="FF0000"/>
                </a:solidFill>
                <a:effectLst/>
              </a:endParaRPr>
            </a:p>
          </p:txBody>
        </p:sp>
      </p:grpSp>
      <p:sp>
        <p:nvSpPr>
          <p:cNvPr id="24" name="Rectangle 23"/>
          <p:cNvSpPr/>
          <p:nvPr/>
        </p:nvSpPr>
        <p:spPr>
          <a:xfrm>
            <a:off x="0" y="2786058"/>
            <a:ext cx="2285984" cy="400110"/>
          </a:xfrm>
          <a:prstGeom prst="rect">
            <a:avLst/>
          </a:prstGeom>
          <a:noFill/>
        </p:spPr>
        <p:txBody>
          <a:bodyPr wrap="square" lIns="91440" tIns="45720" rIns="91440" bIns="45720">
            <a:spAutoFit/>
          </a:bodyPr>
          <a:lstStyle/>
          <a:p>
            <a:pPr algn="ctr"/>
            <a:r>
              <a:rPr lang="id-ID" sz="2000" b="1" dirty="0">
                <a:ln w="1905"/>
                <a:solidFill>
                  <a:srgbClr val="C00000"/>
                </a:solidFill>
                <a:effectLst>
                  <a:innerShdw blurRad="69850" dist="43180" dir="5400000">
                    <a:srgbClr val="000000">
                      <a:alpha val="65000"/>
                    </a:srgbClr>
                  </a:innerShdw>
                </a:effectLst>
              </a:rPr>
              <a:t>PLAN A : 2 %</a:t>
            </a:r>
            <a:endParaRPr lang="en-US" sz="2000" b="1" dirty="0">
              <a:ln w="1905"/>
              <a:solidFill>
                <a:srgbClr val="C00000"/>
              </a:solidFill>
              <a:effectLst>
                <a:innerShdw blurRad="69850" dist="43180" dir="5400000">
                  <a:srgbClr val="000000">
                    <a:alpha val="65000"/>
                  </a:srgbClr>
                </a:innerShdw>
              </a:effectLst>
            </a:endParaRPr>
          </a:p>
        </p:txBody>
      </p:sp>
      <p:sp>
        <p:nvSpPr>
          <p:cNvPr id="28" name="Rectangle 27"/>
          <p:cNvSpPr/>
          <p:nvPr/>
        </p:nvSpPr>
        <p:spPr>
          <a:xfrm>
            <a:off x="0" y="5072074"/>
            <a:ext cx="4500594" cy="400110"/>
          </a:xfrm>
          <a:prstGeom prst="rect">
            <a:avLst/>
          </a:prstGeom>
          <a:noFill/>
        </p:spPr>
        <p:txBody>
          <a:bodyPr wrap="square" lIns="91440" tIns="45720" rIns="91440" bIns="45720">
            <a:spAutoFit/>
          </a:bodyPr>
          <a:lstStyle/>
          <a:p>
            <a:pPr algn="ctr"/>
            <a:r>
              <a:rPr lang="id-ID" sz="2000" b="1" dirty="0">
                <a:ln w="1905"/>
                <a:solidFill>
                  <a:srgbClr val="C00000"/>
                </a:solidFill>
                <a:effectLst>
                  <a:innerShdw blurRad="69850" dist="43180" dir="5400000">
                    <a:srgbClr val="000000">
                      <a:alpha val="65000"/>
                    </a:srgbClr>
                  </a:innerShdw>
                </a:effectLst>
              </a:rPr>
              <a:t>BELUM DAPAT ANNGOTA  : 5 %</a:t>
            </a:r>
            <a:endParaRPr lang="en-US" sz="2000" b="1" dirty="0">
              <a:ln w="1905"/>
              <a:solidFill>
                <a:srgbClr val="C00000"/>
              </a:solidFill>
              <a:effectLst>
                <a:innerShdw blurRad="69850" dist="43180" dir="5400000">
                  <a:srgbClr val="000000">
                    <a:alpha val="65000"/>
                  </a:srgbClr>
                </a:innerShdw>
              </a:effectLst>
            </a:endParaRPr>
          </a:p>
        </p:txBody>
      </p:sp>
      <p:sp>
        <p:nvSpPr>
          <p:cNvPr id="29" name="Rectangle 28"/>
          <p:cNvSpPr/>
          <p:nvPr/>
        </p:nvSpPr>
        <p:spPr>
          <a:xfrm>
            <a:off x="0" y="3857628"/>
            <a:ext cx="2285984" cy="400110"/>
          </a:xfrm>
          <a:prstGeom prst="rect">
            <a:avLst/>
          </a:prstGeom>
          <a:noFill/>
        </p:spPr>
        <p:txBody>
          <a:bodyPr wrap="square" lIns="91440" tIns="45720" rIns="91440" bIns="45720">
            <a:spAutoFit/>
          </a:bodyPr>
          <a:lstStyle/>
          <a:p>
            <a:pPr algn="ctr"/>
            <a:r>
              <a:rPr lang="id-ID" sz="2000" b="1" dirty="0">
                <a:ln w="1905"/>
                <a:solidFill>
                  <a:srgbClr val="C00000"/>
                </a:solidFill>
                <a:effectLst>
                  <a:innerShdw blurRad="69850" dist="43180" dir="5400000">
                    <a:srgbClr val="000000">
                      <a:alpha val="65000"/>
                    </a:srgbClr>
                  </a:innerShdw>
                </a:effectLst>
              </a:rPr>
              <a:t>PLAN B : 3 %</a:t>
            </a:r>
            <a:endParaRPr lang="en-US" sz="2000" b="1" dirty="0">
              <a:ln w="1905"/>
              <a:solidFill>
                <a:srgbClr val="C00000"/>
              </a:solidFill>
              <a:effectLst>
                <a:innerShdw blurRad="69850" dist="43180" dir="5400000">
                  <a:srgbClr val="000000">
                    <a:alpha val="65000"/>
                  </a:srgbClr>
                </a:innerShdw>
              </a:effectLst>
            </a:endParaRPr>
          </a:p>
        </p:txBody>
      </p:sp>
      <p:pic>
        <p:nvPicPr>
          <p:cNvPr id="9" name="Gambar 9">
            <a:extLst>
              <a:ext uri="{FF2B5EF4-FFF2-40B4-BE49-F238E27FC236}">
                <a16:creationId xmlns:a16="http://schemas.microsoft.com/office/drawing/2014/main" id="{523A67D6-35F0-0AF0-FB62-C348EBEE5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773" y="3447589"/>
            <a:ext cx="2746227" cy="3410411"/>
          </a:xfrm>
          <a:prstGeom prst="rect">
            <a:avLst/>
          </a:prstGeom>
        </p:spPr>
      </p:pic>
      <p:sp>
        <p:nvSpPr>
          <p:cNvPr id="11" name="TextBox 17">
            <a:extLst>
              <a:ext uri="{FF2B5EF4-FFF2-40B4-BE49-F238E27FC236}">
                <a16:creationId xmlns:a16="http://schemas.microsoft.com/office/drawing/2014/main" id="{D7BC761C-CF18-6CA0-858E-0ED0A944E199}"/>
              </a:ext>
            </a:extLst>
          </p:cNvPr>
          <p:cNvSpPr txBox="1"/>
          <p:nvPr/>
        </p:nvSpPr>
        <p:spPr>
          <a:xfrm>
            <a:off x="1021474" y="5465215"/>
            <a:ext cx="6766035" cy="1569660"/>
          </a:xfrm>
          <a:prstGeom prst="rect">
            <a:avLst/>
          </a:prstGeom>
          <a:noFill/>
        </p:spPr>
        <p:txBody>
          <a:bodyPr wrap="square" rtlCol="0">
            <a:spAutoFit/>
          </a:bodyPr>
          <a:lstStyle/>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Rumus</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Total Omset Komunitas dalam 1 bulan X 5%</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ea typeface="Times New Roman" pitchFamily="18" charset="0"/>
                <a:cs typeface="Calibri" pitchFamily="34" charset="0"/>
              </a:rPr>
              <a:t>---------------------------------------</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ea typeface="Times New Roman" pitchFamily="18" charset="0"/>
                <a:cs typeface="Calibri" pitchFamily="34" charset="0"/>
              </a:rPr>
              <a:t>Seluruh Anggota Plan A yang  sudah mendapat Anggota</a:t>
            </a:r>
            <a:br>
              <a:rPr lang="id-ID" sz="1500" b="1" dirty="0">
                <a:solidFill>
                  <a:srgbClr val="656D78"/>
                </a:solidFill>
                <a:latin typeface="CordiaUPC" pitchFamily="34" charset="-34"/>
                <a:ea typeface="Times New Roman" pitchFamily="18" charset="0"/>
                <a:cs typeface="CordiaUPC" pitchFamily="34" charset="-34"/>
              </a:rPr>
            </a:br>
            <a:br>
              <a:rPr lang="id-ID" b="1" dirty="0">
                <a:solidFill>
                  <a:srgbClr val="656D78"/>
                </a:solidFill>
                <a:latin typeface="CordiaUPC" pitchFamily="34" charset="-34"/>
                <a:ea typeface="Times New Roman" pitchFamily="18" charset="0"/>
                <a:cs typeface="CordiaUPC" pitchFamily="34" charset="-34"/>
              </a:rPr>
            </a:br>
            <a:endParaRPr lang="en-US" b="1" dirty="0">
              <a:solidFill>
                <a:schemeClr val="tx1">
                  <a:lumMod val="95000"/>
                  <a:lumOff val="5000"/>
                </a:schemeClr>
              </a:solidFill>
              <a:latin typeface="Calibri" pitchFamily="34" charset="0"/>
              <a:cs typeface="Calibri" pitchFamily="34" charset="0"/>
            </a:endParaRPr>
          </a:p>
        </p:txBody>
      </p:sp>
      <p:sp>
        <p:nvSpPr>
          <p:cNvPr id="13" name="TextBox 16">
            <a:extLst>
              <a:ext uri="{FF2B5EF4-FFF2-40B4-BE49-F238E27FC236}">
                <a16:creationId xmlns:a16="http://schemas.microsoft.com/office/drawing/2014/main" id="{8E08B71A-3712-7A3E-55C6-E848CB5F070C}"/>
              </a:ext>
            </a:extLst>
          </p:cNvPr>
          <p:cNvSpPr txBox="1"/>
          <p:nvPr/>
        </p:nvSpPr>
        <p:spPr>
          <a:xfrm>
            <a:off x="762001" y="3847699"/>
            <a:ext cx="7284982" cy="1569660"/>
          </a:xfrm>
          <a:prstGeom prst="rect">
            <a:avLst/>
          </a:prstGeom>
          <a:noFill/>
        </p:spPr>
        <p:txBody>
          <a:bodyPr wrap="square" rtlCol="0">
            <a:spAutoFit/>
          </a:bodyPr>
          <a:lstStyle/>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Rumus</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Total Omset Komunitas dalam 1 bulan X 3%</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ea typeface="Times New Roman" pitchFamily="18" charset="0"/>
                <a:cs typeface="Calibri" pitchFamily="34" charset="0"/>
              </a:rPr>
              <a:t>---------------------------------------</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ea typeface="Times New Roman" pitchFamily="18" charset="0"/>
                <a:cs typeface="Calibri" pitchFamily="34" charset="0"/>
              </a:rPr>
              <a:t>Seluruh Anggota Plan A yang  sudah mendapat Anggota</a:t>
            </a:r>
            <a:br>
              <a:rPr lang="id-ID" sz="1500" b="1" dirty="0">
                <a:solidFill>
                  <a:srgbClr val="656D78"/>
                </a:solidFill>
                <a:latin typeface="CordiaUPC" pitchFamily="34" charset="-34"/>
                <a:ea typeface="Times New Roman" pitchFamily="18" charset="0"/>
                <a:cs typeface="CordiaUPC" pitchFamily="34" charset="-34"/>
              </a:rPr>
            </a:br>
            <a:br>
              <a:rPr lang="id-ID" b="1" dirty="0">
                <a:solidFill>
                  <a:srgbClr val="656D78"/>
                </a:solidFill>
                <a:latin typeface="CordiaUPC" pitchFamily="34" charset="-34"/>
                <a:ea typeface="Times New Roman" pitchFamily="18" charset="0"/>
                <a:cs typeface="CordiaUPC" pitchFamily="34" charset="-34"/>
              </a:rPr>
            </a:br>
            <a:endParaRPr lang="en-US" b="1" dirty="0">
              <a:solidFill>
                <a:schemeClr val="tx1">
                  <a:lumMod val="95000"/>
                  <a:lumOff val="5000"/>
                </a:schemeClr>
              </a:solidFill>
              <a:latin typeface="Calibri" pitchFamily="34" charset="0"/>
              <a:cs typeface="Calibri" pitchFamily="34" charset="0"/>
            </a:endParaRPr>
          </a:p>
        </p:txBody>
      </p:sp>
      <p:sp>
        <p:nvSpPr>
          <p:cNvPr id="15" name="TextBox 24">
            <a:extLst>
              <a:ext uri="{FF2B5EF4-FFF2-40B4-BE49-F238E27FC236}">
                <a16:creationId xmlns:a16="http://schemas.microsoft.com/office/drawing/2014/main" id="{D2BE616D-8643-4F0A-DAF5-44B3B110C5FE}"/>
              </a:ext>
            </a:extLst>
          </p:cNvPr>
          <p:cNvSpPr txBox="1"/>
          <p:nvPr/>
        </p:nvSpPr>
        <p:spPr>
          <a:xfrm>
            <a:off x="992122" y="2821699"/>
            <a:ext cx="6778764" cy="1569660"/>
          </a:xfrm>
          <a:prstGeom prst="rect">
            <a:avLst/>
          </a:prstGeom>
          <a:noFill/>
        </p:spPr>
        <p:txBody>
          <a:bodyPr wrap="square" rtlCol="0">
            <a:spAutoFit/>
          </a:bodyPr>
          <a:lstStyle/>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Rumus</a:t>
            </a: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cs typeface="Calibri" pitchFamily="34" charset="0"/>
              </a:rPr>
              <a:t>Total Omset Komunitas dalam 1 bulan X 2%</a:t>
            </a:r>
          </a:p>
          <a:p>
            <a:pPr lvl="0" algn="ctr" fontAlgn="base">
              <a:spcBef>
                <a:spcPct val="0"/>
              </a:spcBef>
              <a:spcAft>
                <a:spcPct val="0"/>
              </a:spcAft>
              <a:tabLst>
                <a:tab pos="457200" algn="l"/>
              </a:tabLst>
            </a:pPr>
            <a:r>
              <a:rPr lang="id-ID" sz="1500" b="1">
                <a:solidFill>
                  <a:schemeClr val="tx1">
                    <a:lumMod val="95000"/>
                    <a:lumOff val="5000"/>
                  </a:schemeClr>
                </a:solidFill>
                <a:latin typeface="Calibri" pitchFamily="34" charset="0"/>
                <a:ea typeface="Times New Roman" pitchFamily="18" charset="0"/>
                <a:cs typeface="Calibri" pitchFamily="34" charset="0"/>
              </a:rPr>
              <a:t>---------------------------------------</a:t>
            </a:r>
            <a:endParaRPr lang="id-ID" sz="1500" b="1" dirty="0">
              <a:solidFill>
                <a:schemeClr val="tx1">
                  <a:lumMod val="95000"/>
                  <a:lumOff val="5000"/>
                </a:schemeClr>
              </a:solidFill>
              <a:latin typeface="Calibri" pitchFamily="34" charset="0"/>
              <a:ea typeface="Times New Roman" pitchFamily="18" charset="0"/>
              <a:cs typeface="Calibri" pitchFamily="34" charset="0"/>
            </a:endParaRPr>
          </a:p>
          <a:p>
            <a:pPr lvl="0" algn="ctr" fontAlgn="base">
              <a:spcBef>
                <a:spcPct val="0"/>
              </a:spcBef>
              <a:spcAft>
                <a:spcPct val="0"/>
              </a:spcAft>
              <a:tabLst>
                <a:tab pos="457200" algn="l"/>
              </a:tabLst>
            </a:pPr>
            <a:r>
              <a:rPr lang="id-ID" sz="1500" b="1" dirty="0">
                <a:solidFill>
                  <a:schemeClr val="tx1">
                    <a:lumMod val="95000"/>
                    <a:lumOff val="5000"/>
                  </a:schemeClr>
                </a:solidFill>
                <a:latin typeface="Calibri" pitchFamily="34" charset="0"/>
                <a:ea typeface="Times New Roman" pitchFamily="18" charset="0"/>
                <a:cs typeface="Calibri" pitchFamily="34" charset="0"/>
              </a:rPr>
              <a:t>Seluruh Anggota Plan A yang  sudah mendapat Anggota</a:t>
            </a:r>
            <a:br>
              <a:rPr lang="id-ID" sz="1500" b="1" dirty="0">
                <a:solidFill>
                  <a:srgbClr val="656D78"/>
                </a:solidFill>
                <a:latin typeface="CordiaUPC" pitchFamily="34" charset="-34"/>
                <a:ea typeface="Times New Roman" pitchFamily="18" charset="0"/>
                <a:cs typeface="CordiaUPC" pitchFamily="34" charset="-34"/>
              </a:rPr>
            </a:br>
            <a:br>
              <a:rPr lang="id-ID" b="1" dirty="0">
                <a:solidFill>
                  <a:srgbClr val="656D78"/>
                </a:solidFill>
                <a:latin typeface="CordiaUPC" pitchFamily="34" charset="-34"/>
                <a:ea typeface="Times New Roman" pitchFamily="18" charset="0"/>
                <a:cs typeface="CordiaUPC" pitchFamily="34" charset="-34"/>
              </a:rPr>
            </a:br>
            <a:endParaRPr lang="en-US" b="1" dirty="0">
              <a:solidFill>
                <a:schemeClr val="tx1">
                  <a:lumMod val="95000"/>
                  <a:lumOff val="5000"/>
                </a:schemeClr>
              </a:solidFill>
              <a:latin typeface="Calibri" pitchFamily="34" charset="0"/>
              <a:cs typeface="Calibri"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to="" calcmode="lin" valueType="num">
                                      <p:cBhvr>
                                        <p:cTn id="20" dur="1" fill="hold"/>
                                        <p:tgtEl>
                                          <p:spTgt spid="5"/>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1000" fill="hold"/>
                                        <p:tgtEl>
                                          <p:spTgt spid="24"/>
                                        </p:tgtEl>
                                        <p:attrNameLst>
                                          <p:attrName>ppt_w</p:attrName>
                                        </p:attrNameLst>
                                      </p:cBhvr>
                                      <p:tavLst>
                                        <p:tav tm="0">
                                          <p:val>
                                            <p:strVal val="#ppt_w*0.70"/>
                                          </p:val>
                                        </p:tav>
                                        <p:tav tm="100000">
                                          <p:val>
                                            <p:strVal val="#ppt_w"/>
                                          </p:val>
                                        </p:tav>
                                      </p:tavLst>
                                    </p:anim>
                                    <p:anim calcmode="lin" valueType="num">
                                      <p:cBhvr>
                                        <p:cTn id="26" dur="1000" fill="hold"/>
                                        <p:tgtEl>
                                          <p:spTgt spid="24"/>
                                        </p:tgtEl>
                                        <p:attrNameLst>
                                          <p:attrName>ppt_h</p:attrName>
                                        </p:attrNameLst>
                                      </p:cBhvr>
                                      <p:tavLst>
                                        <p:tav tm="0">
                                          <p:val>
                                            <p:strVal val="#ppt_h"/>
                                          </p:val>
                                        </p:tav>
                                        <p:tav tm="100000">
                                          <p:val>
                                            <p:strVal val="#ppt_h"/>
                                          </p:val>
                                        </p:tav>
                                      </p:tavLst>
                                    </p:anim>
                                    <p:animEffect transition="in" filter="fade">
                                      <p:cBhvr>
                                        <p:cTn id="27" dur="1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strVal val="#ppt_w*0.70"/>
                                          </p:val>
                                        </p:tav>
                                        <p:tav tm="100000">
                                          <p:val>
                                            <p:strVal val="#ppt_w"/>
                                          </p:val>
                                        </p:tav>
                                      </p:tavLst>
                                    </p:anim>
                                    <p:anim calcmode="lin" valueType="num">
                                      <p:cBhvr>
                                        <p:cTn id="33" dur="1000" fill="hold"/>
                                        <p:tgtEl>
                                          <p:spTgt spid="15"/>
                                        </p:tgtEl>
                                        <p:attrNameLst>
                                          <p:attrName>ppt_h</p:attrName>
                                        </p:attrNameLst>
                                      </p:cBhvr>
                                      <p:tavLst>
                                        <p:tav tm="0">
                                          <p:val>
                                            <p:strVal val="#ppt_h"/>
                                          </p:val>
                                        </p:tav>
                                        <p:tav tm="100000">
                                          <p:val>
                                            <p:strVal val="#ppt_h"/>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1000" fill="hold"/>
                                        <p:tgtEl>
                                          <p:spTgt spid="29"/>
                                        </p:tgtEl>
                                        <p:attrNameLst>
                                          <p:attrName>ppt_w</p:attrName>
                                        </p:attrNameLst>
                                      </p:cBhvr>
                                      <p:tavLst>
                                        <p:tav tm="0">
                                          <p:val>
                                            <p:strVal val="#ppt_w*0.70"/>
                                          </p:val>
                                        </p:tav>
                                        <p:tav tm="100000">
                                          <p:val>
                                            <p:strVal val="#ppt_w"/>
                                          </p:val>
                                        </p:tav>
                                      </p:tavLst>
                                    </p:anim>
                                    <p:anim calcmode="lin" valueType="num">
                                      <p:cBhvr>
                                        <p:cTn id="40" dur="1000" fill="hold"/>
                                        <p:tgtEl>
                                          <p:spTgt spid="29"/>
                                        </p:tgtEl>
                                        <p:attrNameLst>
                                          <p:attrName>ppt_h</p:attrName>
                                        </p:attrNameLst>
                                      </p:cBhvr>
                                      <p:tavLst>
                                        <p:tav tm="0">
                                          <p:val>
                                            <p:strVal val="#ppt_h"/>
                                          </p:val>
                                        </p:tav>
                                        <p:tav tm="100000">
                                          <p:val>
                                            <p:strVal val="#ppt_h"/>
                                          </p:val>
                                        </p:tav>
                                      </p:tavLst>
                                    </p:anim>
                                    <p:animEffect transition="in" filter="fad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strVal val="#ppt_w*0.70"/>
                                          </p:val>
                                        </p:tav>
                                        <p:tav tm="100000">
                                          <p:val>
                                            <p:strVal val="#ppt_w"/>
                                          </p:val>
                                        </p:tav>
                                      </p:tavLst>
                                    </p:anim>
                                    <p:anim calcmode="lin" valueType="num">
                                      <p:cBhvr>
                                        <p:cTn id="47" dur="1000" fill="hold"/>
                                        <p:tgtEl>
                                          <p:spTgt spid="13"/>
                                        </p:tgtEl>
                                        <p:attrNameLst>
                                          <p:attrName>ppt_h</p:attrName>
                                        </p:attrNameLst>
                                      </p:cBhvr>
                                      <p:tavLst>
                                        <p:tav tm="0">
                                          <p:val>
                                            <p:strVal val="#ppt_h"/>
                                          </p:val>
                                        </p:tav>
                                        <p:tav tm="100000">
                                          <p:val>
                                            <p:strVal val="#ppt_h"/>
                                          </p:val>
                                        </p:tav>
                                      </p:tavLst>
                                    </p:anim>
                                    <p:animEffect transition="in" filter="fade">
                                      <p:cBhvr>
                                        <p:cTn id="48" dur="1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1000" fill="hold"/>
                                        <p:tgtEl>
                                          <p:spTgt spid="28"/>
                                        </p:tgtEl>
                                        <p:attrNameLst>
                                          <p:attrName>ppt_w</p:attrName>
                                        </p:attrNameLst>
                                      </p:cBhvr>
                                      <p:tavLst>
                                        <p:tav tm="0">
                                          <p:val>
                                            <p:strVal val="#ppt_w*0.70"/>
                                          </p:val>
                                        </p:tav>
                                        <p:tav tm="100000">
                                          <p:val>
                                            <p:strVal val="#ppt_w"/>
                                          </p:val>
                                        </p:tav>
                                      </p:tavLst>
                                    </p:anim>
                                    <p:anim calcmode="lin" valueType="num">
                                      <p:cBhvr>
                                        <p:cTn id="54" dur="1000" fill="hold"/>
                                        <p:tgtEl>
                                          <p:spTgt spid="28"/>
                                        </p:tgtEl>
                                        <p:attrNameLst>
                                          <p:attrName>ppt_h</p:attrName>
                                        </p:attrNameLst>
                                      </p:cBhvr>
                                      <p:tavLst>
                                        <p:tav tm="0">
                                          <p:val>
                                            <p:strVal val="#ppt_h"/>
                                          </p:val>
                                        </p:tav>
                                        <p:tav tm="100000">
                                          <p:val>
                                            <p:strVal val="#ppt_h"/>
                                          </p:val>
                                        </p:tav>
                                      </p:tavLst>
                                    </p:anim>
                                    <p:animEffect transition="in" filter="fade">
                                      <p:cBhvr>
                                        <p:cTn id="55" dur="10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1000" fill="hold"/>
                                        <p:tgtEl>
                                          <p:spTgt spid="11"/>
                                        </p:tgtEl>
                                        <p:attrNameLst>
                                          <p:attrName>ppt_w</p:attrName>
                                        </p:attrNameLst>
                                      </p:cBhvr>
                                      <p:tavLst>
                                        <p:tav tm="0">
                                          <p:val>
                                            <p:strVal val="#ppt_w*0.70"/>
                                          </p:val>
                                        </p:tav>
                                        <p:tav tm="100000">
                                          <p:val>
                                            <p:strVal val="#ppt_w"/>
                                          </p:val>
                                        </p:tav>
                                      </p:tavLst>
                                    </p:anim>
                                    <p:anim calcmode="lin" valueType="num">
                                      <p:cBhvr>
                                        <p:cTn id="61" dur="1000" fill="hold"/>
                                        <p:tgtEl>
                                          <p:spTgt spid="11"/>
                                        </p:tgtEl>
                                        <p:attrNameLst>
                                          <p:attrName>ppt_h</p:attrName>
                                        </p:attrNameLst>
                                      </p:cBhvr>
                                      <p:tavLst>
                                        <p:tav tm="0">
                                          <p:val>
                                            <p:strVal val="#ppt_h"/>
                                          </p:val>
                                        </p:tav>
                                        <p:tav tm="100000">
                                          <p:val>
                                            <p:strVal val="#ppt_h"/>
                                          </p:val>
                                        </p:tav>
                                      </p:tavLst>
                                    </p:anim>
                                    <p:animEffect transition="in" filter="fade">
                                      <p:cBhvr>
                                        <p:cTn id="6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24" grpId="0"/>
      <p:bldP spid="28" grpId="0"/>
      <p:bldP spid="29" grpId="0"/>
      <p:bldP spid="11" grpId="0"/>
      <p:bldP spid="13" grpId="0"/>
      <p:bldP spid="15" grpId="0" uiExpan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0" y="1052016"/>
            <a:ext cx="5143504"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grpSp>
        <p:nvGrpSpPr>
          <p:cNvPr id="2" name="Group 15"/>
          <p:cNvGrpSpPr/>
          <p:nvPr/>
        </p:nvGrpSpPr>
        <p:grpSpPr>
          <a:xfrm>
            <a:off x="214282" y="1071546"/>
            <a:ext cx="609600" cy="609600"/>
            <a:chOff x="152400" y="1219200"/>
            <a:chExt cx="609600" cy="609600"/>
          </a:xfrm>
        </p:grpSpPr>
        <p:sp>
          <p:nvSpPr>
            <p:cNvPr id="17" name="Oval 16"/>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39" name="Title 1"/>
          <p:cNvSpPr>
            <a:spLocks noGrp="1"/>
          </p:cNvSpPr>
          <p:nvPr>
            <p:ph type="title"/>
          </p:nvPr>
        </p:nvSpPr>
        <p:spPr>
          <a:xfrm>
            <a:off x="0" y="214290"/>
            <a:ext cx="49530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0" name="Rectangle 19"/>
          <p:cNvSpPr/>
          <p:nvPr/>
        </p:nvSpPr>
        <p:spPr>
          <a:xfrm>
            <a:off x="857224" y="1071546"/>
            <a:ext cx="4286280" cy="492443"/>
          </a:xfrm>
          <a:prstGeom prst="rect">
            <a:avLst/>
          </a:prstGeom>
          <a:noFill/>
        </p:spPr>
        <p:txBody>
          <a:bodyPr wrap="square" lIns="91440" tIns="45720" rIns="91440" bIns="45720">
            <a:spAutoFit/>
          </a:bodyPr>
          <a:lstStyle/>
          <a:p>
            <a:r>
              <a:rPr lang="id-ID" sz="2600" b="1" dirty="0">
                <a:ln w="1905"/>
                <a:solidFill>
                  <a:srgbClr val="C00000"/>
                </a:solidFill>
                <a:effectLst>
                  <a:innerShdw blurRad="69850" dist="43180" dir="5400000">
                    <a:srgbClr val="000000">
                      <a:alpha val="65000"/>
                    </a:srgbClr>
                  </a:innerShdw>
                </a:effectLst>
              </a:rPr>
              <a:t>POINT REWARD </a:t>
            </a:r>
            <a:endParaRPr lang="en-US" sz="2600" b="1" dirty="0">
              <a:ln w="1905"/>
              <a:solidFill>
                <a:srgbClr val="C00000"/>
              </a:solidFill>
              <a:effectLst>
                <a:innerShdw blurRad="69850" dist="43180" dir="5400000">
                  <a:srgbClr val="000000">
                    <a:alpha val="65000"/>
                  </a:srgbClr>
                </a:innerShdw>
              </a:effectLst>
            </a:endParaRPr>
          </a:p>
        </p:txBody>
      </p:sp>
      <p:sp>
        <p:nvSpPr>
          <p:cNvPr id="25" name="Rectangle 24"/>
          <p:cNvSpPr/>
          <p:nvPr/>
        </p:nvSpPr>
        <p:spPr>
          <a:xfrm>
            <a:off x="357158" y="1142984"/>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dirty="0">
                <a:ln w="50800"/>
                <a:solidFill>
                  <a:srgbClr val="FF0000"/>
                </a:solidFill>
              </a:rPr>
              <a:t>6</a:t>
            </a:r>
            <a:endParaRPr lang="en-US" sz="2400" b="1" cap="none" spc="0" dirty="0">
              <a:ln w="50800"/>
              <a:solidFill>
                <a:srgbClr val="FF0000"/>
              </a:solidFill>
              <a:effectLst/>
            </a:endParaRPr>
          </a:p>
        </p:txBody>
      </p:sp>
      <p:sp>
        <p:nvSpPr>
          <p:cNvPr id="5" name="Rounded Rectangular Callout 25">
            <a:extLst>
              <a:ext uri="{FF2B5EF4-FFF2-40B4-BE49-F238E27FC236}">
                <a16:creationId xmlns:a16="http://schemas.microsoft.com/office/drawing/2014/main" id="{2B16BBCA-EA80-9FC3-3929-899618253726}"/>
              </a:ext>
            </a:extLst>
          </p:cNvPr>
          <p:cNvSpPr/>
          <p:nvPr/>
        </p:nvSpPr>
        <p:spPr>
          <a:xfrm>
            <a:off x="239960" y="1937846"/>
            <a:ext cx="8153400" cy="4499740"/>
          </a:xfrm>
          <a:prstGeom prst="wedgeRoundRectCallout">
            <a:avLst>
              <a:gd name="adj1" fmla="val -20883"/>
              <a:gd name="adj2" fmla="val 63572"/>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655D1989-0E16-6C0D-88E3-17507733A62C}"/>
              </a:ext>
            </a:extLst>
          </p:cNvPr>
          <p:cNvSpPr>
            <a:spLocks noGrp="1"/>
          </p:cNvSpPr>
          <p:nvPr>
            <p:ph idx="1"/>
          </p:nvPr>
        </p:nvSpPr>
        <p:spPr>
          <a:xfrm>
            <a:off x="888754" y="2235498"/>
            <a:ext cx="6873574" cy="3260535"/>
          </a:xfrm>
        </p:spPr>
        <p:txBody>
          <a:bodyPr>
            <a:noAutofit/>
          </a:bodyPr>
          <a:lstStyle/>
          <a:p>
            <a:pPr marL="0" algn="just">
              <a:spcBef>
                <a:spcPts val="0"/>
              </a:spcBef>
              <a:buNone/>
            </a:pPr>
            <a:r>
              <a:rPr lang="en-US" sz="2800" b="1">
                <a:solidFill>
                  <a:schemeClr val="tx1"/>
                </a:solidFill>
                <a:latin typeface="Calibri" pitchFamily="34" charset="0"/>
                <a:cs typeface="Calibri" pitchFamily="34" charset="0"/>
              </a:rPr>
              <a:t>Merupakan</a:t>
            </a:r>
            <a:r>
              <a:rPr lang="id-ID" sz="2800" b="1">
                <a:solidFill>
                  <a:schemeClr val="tx1"/>
                </a:solidFill>
                <a:latin typeface="Calibri" pitchFamily="34" charset="0"/>
                <a:cs typeface="Calibri" pitchFamily="34" charset="0"/>
              </a:rPr>
              <a:t> Point </a:t>
            </a:r>
            <a:r>
              <a:rPr lang="id-ID" sz="2800" b="1" dirty="0">
                <a:solidFill>
                  <a:schemeClr val="tx1"/>
                </a:solidFill>
                <a:latin typeface="Calibri" pitchFamily="34" charset="0"/>
                <a:cs typeface="Calibri" pitchFamily="34" charset="0"/>
              </a:rPr>
              <a:t>yang diperoleh dari setiap pembelanjaan Anggota sebesar Rp. 100.000, mendapat 1 Point (berlaku </a:t>
            </a:r>
            <a:r>
              <a:rPr lang="id-ID" sz="2800" b="1">
                <a:solidFill>
                  <a:schemeClr val="tx1"/>
                </a:solidFill>
                <a:latin typeface="Calibri" pitchFamily="34" charset="0"/>
                <a:cs typeface="Calibri" pitchFamily="34" charset="0"/>
              </a:rPr>
              <a:t>kelipatan).</a:t>
            </a:r>
            <a:endParaRPr lang="id-ID" sz="2800" b="1" dirty="0">
              <a:solidFill>
                <a:schemeClr val="tx1"/>
              </a:solidFill>
              <a:latin typeface="Calibri" pitchFamily="34" charset="0"/>
              <a:cs typeface="Calibri" pitchFamily="34" charset="0"/>
            </a:endParaRPr>
          </a:p>
          <a:p>
            <a:pPr marL="0" algn="just">
              <a:spcBef>
                <a:spcPts val="0"/>
              </a:spcBef>
              <a:buNone/>
            </a:pPr>
            <a:endParaRPr lang="id-ID" sz="2800" b="1" dirty="0">
              <a:solidFill>
                <a:schemeClr val="tx1"/>
              </a:solidFill>
              <a:latin typeface="Calibri" pitchFamily="34" charset="0"/>
              <a:cs typeface="Calibri" pitchFamily="34" charset="0"/>
            </a:endParaRPr>
          </a:p>
          <a:p>
            <a:pPr marL="0" algn="just">
              <a:spcBef>
                <a:spcPts val="0"/>
              </a:spcBef>
              <a:buNone/>
            </a:pPr>
            <a:r>
              <a:rPr lang="id-ID" sz="2800" b="1" dirty="0">
                <a:solidFill>
                  <a:schemeClr val="tx1"/>
                </a:solidFill>
                <a:latin typeface="Calibri" pitchFamily="34" charset="0"/>
                <a:cs typeface="Calibri" pitchFamily="34" charset="0"/>
              </a:rPr>
              <a:t>Point dapat ditukar dengan hadiah langsung </a:t>
            </a:r>
          </a:p>
          <a:p>
            <a:pPr marL="0" algn="just">
              <a:spcBef>
                <a:spcPts val="0"/>
              </a:spcBef>
              <a:buNone/>
            </a:pPr>
            <a:r>
              <a:rPr lang="id-ID" sz="2800" b="1" dirty="0">
                <a:solidFill>
                  <a:schemeClr val="tx1"/>
                </a:solidFill>
                <a:latin typeface="Calibri" pitchFamily="34" charset="0"/>
                <a:cs typeface="Calibri" pitchFamily="34" charset="0"/>
              </a:rPr>
              <a:t> (lihat daftar hadiah)</a:t>
            </a:r>
          </a:p>
          <a:p>
            <a:pPr marL="0" algn="just">
              <a:spcBef>
                <a:spcPts val="0"/>
              </a:spcBef>
              <a:buNone/>
            </a:pPr>
            <a:endParaRPr lang="id-ID" sz="2800" b="1" dirty="0">
              <a:solidFill>
                <a:schemeClr val="tx1"/>
              </a:solidFill>
              <a:latin typeface="Calibri" pitchFamily="34" charset="0"/>
              <a:cs typeface="Calibri" pitchFamily="34" charset="0"/>
            </a:endParaRPr>
          </a:p>
          <a:p>
            <a:pPr marL="0" algn="just">
              <a:spcBef>
                <a:spcPts val="0"/>
              </a:spcBef>
              <a:buNone/>
            </a:pPr>
            <a:r>
              <a:rPr lang="id-ID" sz="2800" b="1" dirty="0">
                <a:solidFill>
                  <a:schemeClr val="tx1"/>
                </a:solidFill>
                <a:latin typeface="Calibri" pitchFamily="34" charset="0"/>
                <a:cs typeface="Calibri" pitchFamily="34" charset="0"/>
              </a:rPr>
              <a:t>Point bersifat Akumulasi.</a:t>
            </a:r>
            <a:endParaRPr lang="en-US" sz="2800" b="1" dirty="0">
              <a:solidFill>
                <a:schemeClr val="tx1"/>
              </a:solidFill>
              <a:latin typeface="Calibri" pitchFamily="34" charset="0"/>
              <a:cs typeface="Calibri"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 calcmode="lin" valueType="num">
                                      <p:cBhvr>
                                        <p:cTn id="14" dur="1000" fill="hold"/>
                                        <p:tgtEl>
                                          <p:spTgt spid="20">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20">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p:cTn id="28"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p:cTn id="35"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36"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37" dur="1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 calcmode="lin" valueType="num">
                                      <p:cBhvr>
                                        <p:cTn id="42"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43"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44" dur="1000"/>
                                        <p:tgtEl>
                                          <p:spTgt spid="7">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 calcmode="lin" valueType="num">
                                      <p:cBhvr>
                                        <p:cTn id="49"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50"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51"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0" grpId="0" build="allAtOnce"/>
      <p:bldP spid="5" grpId="0" animBg="1"/>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0" y="1000108"/>
            <a:ext cx="5143504" cy="6858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grpSp>
        <p:nvGrpSpPr>
          <p:cNvPr id="2" name="Group 15"/>
          <p:cNvGrpSpPr/>
          <p:nvPr/>
        </p:nvGrpSpPr>
        <p:grpSpPr>
          <a:xfrm>
            <a:off x="214282" y="1071546"/>
            <a:ext cx="609600" cy="609600"/>
            <a:chOff x="152400" y="1219200"/>
            <a:chExt cx="609600" cy="609600"/>
          </a:xfrm>
        </p:grpSpPr>
        <p:sp>
          <p:nvSpPr>
            <p:cNvPr id="17" name="Oval 16"/>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39" name="Title 1"/>
          <p:cNvSpPr>
            <a:spLocks noGrp="1"/>
          </p:cNvSpPr>
          <p:nvPr>
            <p:ph type="title"/>
          </p:nvPr>
        </p:nvSpPr>
        <p:spPr>
          <a:xfrm>
            <a:off x="0" y="214290"/>
            <a:ext cx="49530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KOMISI SATU JALAN</a:t>
            </a:r>
            <a:endParaRPr lang="en-US"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0" name="Rectangle 19"/>
          <p:cNvSpPr/>
          <p:nvPr/>
        </p:nvSpPr>
        <p:spPr>
          <a:xfrm>
            <a:off x="857224" y="1071546"/>
            <a:ext cx="4286280" cy="492443"/>
          </a:xfrm>
          <a:prstGeom prst="rect">
            <a:avLst/>
          </a:prstGeom>
          <a:noFill/>
        </p:spPr>
        <p:txBody>
          <a:bodyPr wrap="square" lIns="91440" tIns="45720" rIns="91440" bIns="45720">
            <a:spAutoFit/>
          </a:bodyPr>
          <a:lstStyle/>
          <a:p>
            <a:r>
              <a:rPr lang="id-ID" sz="2600" b="1" dirty="0">
                <a:ln w="1905"/>
                <a:solidFill>
                  <a:srgbClr val="C00000"/>
                </a:solidFill>
                <a:effectLst>
                  <a:innerShdw blurRad="69850" dist="43180" dir="5400000">
                    <a:srgbClr val="000000">
                      <a:alpha val="65000"/>
                    </a:srgbClr>
                  </a:innerShdw>
                </a:effectLst>
              </a:rPr>
              <a:t>TOUR &amp; REWARD </a:t>
            </a:r>
            <a:endParaRPr lang="en-US" sz="2600" b="1" dirty="0">
              <a:ln w="1905"/>
              <a:solidFill>
                <a:srgbClr val="C00000"/>
              </a:solidFill>
              <a:effectLst>
                <a:innerShdw blurRad="69850" dist="43180" dir="5400000">
                  <a:srgbClr val="000000">
                    <a:alpha val="65000"/>
                  </a:srgbClr>
                </a:innerShdw>
              </a:effectLst>
            </a:endParaRPr>
          </a:p>
        </p:txBody>
      </p:sp>
      <p:sp>
        <p:nvSpPr>
          <p:cNvPr id="10" name="Rectangle 9"/>
          <p:cNvSpPr/>
          <p:nvPr/>
        </p:nvSpPr>
        <p:spPr>
          <a:xfrm>
            <a:off x="357158" y="1142984"/>
            <a:ext cx="357791"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id-ID" sz="2400" b="1" cap="none" spc="0" dirty="0">
                <a:ln w="50800"/>
                <a:solidFill>
                  <a:srgbClr val="FF0000"/>
                </a:solidFill>
                <a:effectLst/>
              </a:rPr>
              <a:t>7</a:t>
            </a:r>
            <a:endParaRPr lang="en-US" sz="2400" b="1" cap="none" spc="0" dirty="0">
              <a:ln w="50800"/>
              <a:solidFill>
                <a:srgbClr val="FF0000"/>
              </a:solidFill>
              <a:effectLst/>
            </a:endParaRPr>
          </a:p>
        </p:txBody>
      </p:sp>
      <p:pic>
        <p:nvPicPr>
          <p:cNvPr id="3" name="Gambar 4">
            <a:extLst>
              <a:ext uri="{FF2B5EF4-FFF2-40B4-BE49-F238E27FC236}">
                <a16:creationId xmlns:a16="http://schemas.microsoft.com/office/drawing/2014/main" id="{71D16A76-7289-0361-A25E-B47614E3A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2430518"/>
            <a:ext cx="3489960" cy="4427482"/>
          </a:xfrm>
          <a:prstGeom prst="rect">
            <a:avLst/>
          </a:prstGeom>
        </p:spPr>
      </p:pic>
      <p:sp>
        <p:nvSpPr>
          <p:cNvPr id="6" name="Content Placeholder 2">
            <a:extLst>
              <a:ext uri="{FF2B5EF4-FFF2-40B4-BE49-F238E27FC236}">
                <a16:creationId xmlns:a16="http://schemas.microsoft.com/office/drawing/2014/main" id="{DBBF25B2-2FCD-026E-98DB-F6B19CD88809}"/>
              </a:ext>
            </a:extLst>
          </p:cNvPr>
          <p:cNvSpPr>
            <a:spLocks noGrp="1"/>
          </p:cNvSpPr>
          <p:nvPr>
            <p:ph idx="1"/>
          </p:nvPr>
        </p:nvSpPr>
        <p:spPr>
          <a:xfrm>
            <a:off x="178579" y="1902701"/>
            <a:ext cx="8786842" cy="3643338"/>
          </a:xfrm>
        </p:spPr>
        <p:txBody>
          <a:bodyPr>
            <a:noAutofit/>
          </a:bodyPr>
          <a:lstStyle/>
          <a:p>
            <a:pPr marL="0" algn="just">
              <a:spcBef>
                <a:spcPts val="0"/>
              </a:spcBef>
              <a:buNone/>
            </a:pPr>
            <a:r>
              <a:rPr lang="en-US" sz="2800" b="1" dirty="0" err="1">
                <a:solidFill>
                  <a:schemeClr val="tx1"/>
                </a:solidFill>
                <a:latin typeface="Calibri" pitchFamily="34" charset="0"/>
                <a:cs typeface="Calibri" pitchFamily="34" charset="0"/>
              </a:rPr>
              <a:t>Merupakan</a:t>
            </a:r>
            <a:r>
              <a:rPr lang="en-US" sz="2800" b="1" dirty="0">
                <a:solidFill>
                  <a:schemeClr val="tx1"/>
                </a:solidFill>
                <a:latin typeface="Calibri" pitchFamily="34" charset="0"/>
                <a:cs typeface="Calibri" pitchFamily="34" charset="0"/>
              </a:rPr>
              <a:t> </a:t>
            </a:r>
            <a:r>
              <a:rPr lang="id-ID" sz="2800" b="1" dirty="0">
                <a:solidFill>
                  <a:schemeClr val="tx1"/>
                </a:solidFill>
                <a:latin typeface="Calibri" pitchFamily="34" charset="0"/>
                <a:cs typeface="Calibri" pitchFamily="34" charset="0"/>
              </a:rPr>
              <a:t> Rewad yang diberikan kepada Anggota yang berprestasi berupa penghargaan dalam bentuk </a:t>
            </a:r>
          </a:p>
          <a:p>
            <a:pPr marL="0" algn="just">
              <a:spcBef>
                <a:spcPts val="0"/>
              </a:spcBef>
              <a:buNone/>
            </a:pPr>
            <a:endParaRPr lang="id-ID" sz="2800" b="1" dirty="0">
              <a:solidFill>
                <a:schemeClr val="tx1"/>
              </a:solidFill>
              <a:latin typeface="Calibri" pitchFamily="34" charset="0"/>
              <a:cs typeface="Calibri" pitchFamily="34" charset="0"/>
            </a:endParaRPr>
          </a:p>
          <a:p>
            <a:pPr marL="0" algn="just">
              <a:spcBef>
                <a:spcPts val="0"/>
              </a:spcBef>
              <a:buFont typeface="Wingdings" pitchFamily="2" charset="2"/>
              <a:buChar char="v"/>
            </a:pPr>
            <a:r>
              <a:rPr lang="id-ID" sz="2800" b="1" dirty="0">
                <a:solidFill>
                  <a:schemeClr val="tx1"/>
                </a:solidFill>
                <a:latin typeface="Calibri" pitchFamily="34" charset="0"/>
                <a:cs typeface="Calibri" pitchFamily="34" charset="0"/>
              </a:rPr>
              <a:t>PERJALANAN WISATA</a:t>
            </a:r>
          </a:p>
          <a:p>
            <a:pPr marL="0" algn="just">
              <a:spcBef>
                <a:spcPts val="0"/>
              </a:spcBef>
              <a:buFont typeface="Wingdings" pitchFamily="2" charset="2"/>
              <a:buChar char="v"/>
            </a:pPr>
            <a:r>
              <a:rPr lang="id-ID" sz="2800" b="1" dirty="0">
                <a:solidFill>
                  <a:schemeClr val="tx1"/>
                </a:solidFill>
                <a:latin typeface="Calibri" pitchFamily="34" charset="0"/>
                <a:cs typeface="Calibri" pitchFamily="34" charset="0"/>
              </a:rPr>
              <a:t>SEPEDA MOTOR</a:t>
            </a:r>
          </a:p>
          <a:p>
            <a:pPr marL="0" algn="just">
              <a:spcBef>
                <a:spcPts val="0"/>
              </a:spcBef>
              <a:buFont typeface="Wingdings" pitchFamily="2" charset="2"/>
              <a:buChar char="v"/>
            </a:pPr>
            <a:r>
              <a:rPr lang="id-ID" sz="2800" b="1" dirty="0">
                <a:solidFill>
                  <a:schemeClr val="tx1"/>
                </a:solidFill>
                <a:latin typeface="Calibri" pitchFamily="34" charset="0"/>
                <a:cs typeface="Calibri" pitchFamily="34" charset="0"/>
              </a:rPr>
              <a:t>MOBIL</a:t>
            </a:r>
          </a:p>
          <a:p>
            <a:pPr marL="0" algn="just">
              <a:spcBef>
                <a:spcPts val="0"/>
              </a:spcBef>
              <a:buFont typeface="Wingdings" pitchFamily="2" charset="2"/>
              <a:buChar char="v"/>
            </a:pPr>
            <a:r>
              <a:rPr lang="id-ID" sz="2800" b="1" dirty="0">
                <a:solidFill>
                  <a:schemeClr val="tx1"/>
                </a:solidFill>
                <a:latin typeface="Calibri" pitchFamily="34" charset="0"/>
                <a:cs typeface="Calibri" pitchFamily="34" charset="0"/>
              </a:rPr>
              <a:t>DSB </a:t>
            </a:r>
          </a:p>
          <a:p>
            <a:pPr marL="0" algn="just">
              <a:spcBef>
                <a:spcPts val="0"/>
              </a:spcBef>
              <a:buFont typeface="Wingdings" pitchFamily="2" charset="2"/>
              <a:buChar char="v"/>
            </a:pPr>
            <a:endParaRPr lang="id-ID" sz="2800" b="1" dirty="0">
              <a:solidFill>
                <a:schemeClr val="tx1"/>
              </a:solidFill>
              <a:latin typeface="Calibri" pitchFamily="34" charset="0"/>
              <a:cs typeface="Calibri" pitchFamily="34" charset="0"/>
            </a:endParaRPr>
          </a:p>
          <a:p>
            <a:pPr marL="171450" indent="-514350" algn="just">
              <a:spcBef>
                <a:spcPts val="0"/>
              </a:spcBef>
              <a:buFont typeface="Wingdings" pitchFamily="2" charset="2"/>
              <a:buChar char="v"/>
            </a:pPr>
            <a:endParaRPr lang="en-US" sz="2800" b="1" dirty="0">
              <a:solidFill>
                <a:schemeClr val="tx1"/>
              </a:solidFill>
              <a:latin typeface="Calibri" pitchFamily="34" charset="0"/>
              <a:cs typeface="Calibri"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to="" calcmode="lin" valueType="num">
                                      <p:cBhvr>
                                        <p:cTn id="7" dur="1" fill="hold"/>
                                        <p:tgtEl>
                                          <p:spTgt spid="3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1000" fill="hold"/>
                                        <p:tgtEl>
                                          <p:spTgt spid="45"/>
                                        </p:tgtEl>
                                        <p:attrNameLst>
                                          <p:attrName>ppt_w</p:attrName>
                                        </p:attrNameLst>
                                      </p:cBhvr>
                                      <p:tavLst>
                                        <p:tav tm="0">
                                          <p:val>
                                            <p:strVal val="#ppt_w*0.70"/>
                                          </p:val>
                                        </p:tav>
                                        <p:tav tm="100000">
                                          <p:val>
                                            <p:strVal val="#ppt_w"/>
                                          </p:val>
                                        </p:tav>
                                      </p:tavLst>
                                    </p:anim>
                                    <p:anim calcmode="lin" valueType="num">
                                      <p:cBhvr>
                                        <p:cTn id="13" dur="1000" fill="hold"/>
                                        <p:tgtEl>
                                          <p:spTgt spid="45"/>
                                        </p:tgtEl>
                                        <p:attrNameLst>
                                          <p:attrName>ppt_h</p:attrName>
                                        </p:attrNameLst>
                                      </p:cBhvr>
                                      <p:tavLst>
                                        <p:tav tm="0">
                                          <p:val>
                                            <p:strVal val="#ppt_h"/>
                                          </p:val>
                                        </p:tav>
                                        <p:tav tm="100000">
                                          <p:val>
                                            <p:strVal val="#ppt_h"/>
                                          </p:val>
                                        </p:tav>
                                      </p:tavLst>
                                    </p:anim>
                                    <p:animEffect transition="in" filter="fade">
                                      <p:cBhvr>
                                        <p:cTn id="14" dur="10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strVal val="#ppt_w*0.70"/>
                                          </p:val>
                                        </p:tav>
                                        <p:tav tm="100000">
                                          <p:val>
                                            <p:strVal val="#ppt_w"/>
                                          </p:val>
                                        </p:tav>
                                      </p:tavLst>
                                    </p:anim>
                                    <p:anim calcmode="lin" valueType="num">
                                      <p:cBhvr>
                                        <p:cTn id="20" dur="1000" fill="hold"/>
                                        <p:tgtEl>
                                          <p:spTgt spid="20"/>
                                        </p:tgtEl>
                                        <p:attrNameLst>
                                          <p:attrName>ppt_h</p:attrName>
                                        </p:attrNameLst>
                                      </p:cBhvr>
                                      <p:tavLst>
                                        <p:tav tm="0">
                                          <p:val>
                                            <p:strVal val="#ppt_h"/>
                                          </p:val>
                                        </p:tav>
                                        <p:tav tm="100000">
                                          <p:val>
                                            <p:strVal val="#ppt_h"/>
                                          </p:val>
                                        </p:tav>
                                      </p:tavLst>
                                    </p:anim>
                                    <p:animEffect transition="in" filter="fade">
                                      <p:cBhvr>
                                        <p:cTn id="21" dur="1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strVal val="#ppt_w*0.70"/>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1"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p:cTn id="33"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34"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35" dur="1000"/>
                                        <p:tgtEl>
                                          <p:spTgt spid="6">
                                            <p:txEl>
                                              <p:pRg st="0" end="0"/>
                                            </p:txEl>
                                          </p:spTgt>
                                        </p:tgtEl>
                                      </p:cBhvr>
                                    </p:animEffect>
                                  </p:childTnLst>
                                </p:cTn>
                              </p:par>
                              <p:par>
                                <p:cTn id="36" presetID="55" presetClass="entr" presetSubtype="0" fill="hold" grpId="1"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p:cTn id="38"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39"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40" dur="1000"/>
                                        <p:tgtEl>
                                          <p:spTgt spid="6">
                                            <p:txEl>
                                              <p:pRg st="2" end="2"/>
                                            </p:txEl>
                                          </p:spTgt>
                                        </p:tgtEl>
                                      </p:cBhvr>
                                    </p:animEffect>
                                  </p:childTnLst>
                                </p:cTn>
                              </p:par>
                              <p:par>
                                <p:cTn id="41" presetID="55" presetClass="entr" presetSubtype="0" fill="hold" grpId="1"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10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6">
                                            <p:txEl>
                                              <p:pRg st="3" end="3"/>
                                            </p:txEl>
                                          </p:spTgt>
                                        </p:tgtEl>
                                      </p:cBhvr>
                                    </p:animEffect>
                                  </p:childTnLst>
                                </p:cTn>
                              </p:par>
                              <p:par>
                                <p:cTn id="46" presetID="55" presetClass="entr" presetSubtype="0" fill="hold" grpId="1"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p:cTn id="48" dur="10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49"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50" dur="1000"/>
                                        <p:tgtEl>
                                          <p:spTgt spid="6">
                                            <p:txEl>
                                              <p:pRg st="4" end="4"/>
                                            </p:txEl>
                                          </p:spTgt>
                                        </p:tgtEl>
                                      </p:cBhvr>
                                    </p:animEffect>
                                  </p:childTnLst>
                                </p:cTn>
                              </p:par>
                              <p:par>
                                <p:cTn id="51" presetID="55" presetClass="entr" presetSubtype="0" fill="hold" grpId="1"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 calcmode="lin" valueType="num">
                                      <p:cBhvr>
                                        <p:cTn id="53" dur="1000" fill="hold"/>
                                        <p:tgtEl>
                                          <p:spTgt spid="6">
                                            <p:txEl>
                                              <p:pRg st="5" end="5"/>
                                            </p:txEl>
                                          </p:spTgt>
                                        </p:tgtEl>
                                        <p:attrNameLst>
                                          <p:attrName>ppt_w</p:attrName>
                                        </p:attrNameLst>
                                      </p:cBhvr>
                                      <p:tavLst>
                                        <p:tav tm="0">
                                          <p:val>
                                            <p:strVal val="#ppt_w*0.70"/>
                                          </p:val>
                                        </p:tav>
                                        <p:tav tm="100000">
                                          <p:val>
                                            <p:strVal val="#ppt_w"/>
                                          </p:val>
                                        </p:tav>
                                      </p:tavLst>
                                    </p:anim>
                                    <p:anim calcmode="lin" valueType="num">
                                      <p:cBhvr>
                                        <p:cTn id="54"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55"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9" grpId="0"/>
      <p:bldP spid="20" grpId="0"/>
      <p:bldP spid="6" grpId="0"/>
      <p:bldP spid="6" grpI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ACER\Documents\dBhaoeth File\bisnis_mlm_yang_paling_bagus.png"/>
          <p:cNvPicPr>
            <a:picLocks noChangeAspect="1" noChangeArrowheads="1"/>
          </p:cNvPicPr>
          <p:nvPr/>
        </p:nvPicPr>
        <p:blipFill>
          <a:blip r:embed="rId2"/>
          <a:srcRect/>
          <a:stretch>
            <a:fillRect/>
          </a:stretch>
        </p:blipFill>
        <p:spPr bwMode="auto">
          <a:xfrm>
            <a:off x="381000" y="838200"/>
            <a:ext cx="6172200" cy="4876800"/>
          </a:xfrm>
          <a:prstGeom prst="rect">
            <a:avLst/>
          </a:prstGeom>
          <a:noFill/>
          <a:ln w="9525">
            <a:noFill/>
            <a:miter lim="800000"/>
            <a:headEnd/>
            <a:tailEnd/>
          </a:ln>
        </p:spPr>
      </p:pic>
      <p:sp>
        <p:nvSpPr>
          <p:cNvPr id="7" name="Rectangle 6"/>
          <p:cNvSpPr/>
          <p:nvPr/>
        </p:nvSpPr>
        <p:spPr>
          <a:xfrm>
            <a:off x="1676400" y="304800"/>
            <a:ext cx="5743575" cy="708025"/>
          </a:xfrm>
          <a:prstGeom prst="rect">
            <a:avLst/>
          </a:prstGeom>
        </p:spPr>
        <p:txBody>
          <a:bodyPr wrap="none">
            <a:spAutoFit/>
          </a:bodyPr>
          <a:lstStyle/>
          <a:p>
            <a:pPr>
              <a:defRPr/>
            </a:pPr>
            <a:r>
              <a:rPr lang="id-ID" sz="4000" b="1" dirty="0">
                <a:solidFill>
                  <a:srgbClr val="002060"/>
                </a:solidFill>
                <a:effectLst>
                  <a:outerShdw blurRad="38100" dist="38100" dir="2700000" algn="tl">
                    <a:srgbClr val="000000">
                      <a:alpha val="43137"/>
                    </a:srgbClr>
                  </a:outerShdw>
                </a:effectLst>
              </a:rPr>
              <a:t>Cara Menjalankannya:</a:t>
            </a:r>
            <a:endParaRPr lang="id-ID" sz="4000" dirty="0"/>
          </a:p>
        </p:txBody>
      </p:sp>
      <p:pic>
        <p:nvPicPr>
          <p:cNvPr id="54274" name="Picture 2" descr="C:\Users\ACER\Documents\dBhaoeth File\- Qiu\bmtrans.png"/>
          <p:cNvPicPr>
            <a:picLocks noChangeAspect="1" noChangeArrowheads="1"/>
          </p:cNvPicPr>
          <p:nvPr/>
        </p:nvPicPr>
        <p:blipFill>
          <a:blip r:embed="rId3"/>
          <a:srcRect/>
          <a:stretch>
            <a:fillRect/>
          </a:stretch>
        </p:blipFill>
        <p:spPr bwMode="auto">
          <a:xfrm>
            <a:off x="6248400" y="1066800"/>
            <a:ext cx="2514600" cy="4572000"/>
          </a:xfrm>
          <a:prstGeom prst="rect">
            <a:avLst/>
          </a:prstGeom>
          <a:ln>
            <a:noFill/>
          </a:ln>
          <a:effectLst>
            <a:outerShdw blurRad="190500" algn="tl" rotWithShape="0">
              <a:srgbClr val="000000">
                <a:alpha val="70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50178"/>
                                        </p:tgtEl>
                                        <p:attrNameLst>
                                          <p:attrName>style.visibility</p:attrName>
                                        </p:attrNameLst>
                                      </p:cBhvr>
                                      <p:to>
                                        <p:strVal val="visible"/>
                                      </p:to>
                                    </p:set>
                                    <p:anim calcmode="lin" valueType="num">
                                      <p:cBhvr>
                                        <p:cTn id="13" dur="1000" fill="hold"/>
                                        <p:tgtEl>
                                          <p:spTgt spid="50178"/>
                                        </p:tgtEl>
                                        <p:attrNameLst>
                                          <p:attrName>ppt_w</p:attrName>
                                        </p:attrNameLst>
                                      </p:cBhvr>
                                      <p:tavLst>
                                        <p:tav tm="0">
                                          <p:val>
                                            <p:strVal val="#ppt_w*0.70"/>
                                          </p:val>
                                        </p:tav>
                                        <p:tav tm="100000">
                                          <p:val>
                                            <p:strVal val="#ppt_w"/>
                                          </p:val>
                                        </p:tav>
                                      </p:tavLst>
                                    </p:anim>
                                    <p:anim calcmode="lin" valueType="num">
                                      <p:cBhvr>
                                        <p:cTn id="14" dur="1000" fill="hold"/>
                                        <p:tgtEl>
                                          <p:spTgt spid="50178"/>
                                        </p:tgtEl>
                                        <p:attrNameLst>
                                          <p:attrName>ppt_h</p:attrName>
                                        </p:attrNameLst>
                                      </p:cBhvr>
                                      <p:tavLst>
                                        <p:tav tm="0">
                                          <p:val>
                                            <p:strVal val="#ppt_h"/>
                                          </p:val>
                                        </p:tav>
                                        <p:tav tm="100000">
                                          <p:val>
                                            <p:strVal val="#ppt_h"/>
                                          </p:val>
                                        </p:tav>
                                      </p:tavLst>
                                    </p:anim>
                                    <p:animEffect transition="in" filter="fade">
                                      <p:cBhvr>
                                        <p:cTn id="15" dur="1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457200"/>
            <a:ext cx="5014913" cy="584200"/>
          </a:xfrm>
          <a:prstGeom prst="rect">
            <a:avLst/>
          </a:prstGeom>
        </p:spPr>
        <p:txBody>
          <a:bodyPr wrap="none">
            <a:spAutoFit/>
          </a:bodyPr>
          <a:lstStyle/>
          <a:p>
            <a:pPr>
              <a:defRPr/>
            </a:pPr>
            <a:r>
              <a:rPr lang="id-ID" sz="3200" b="1" dirty="0">
                <a:effectLst>
                  <a:outerShdw blurRad="38100" dist="38100" dir="2700000" algn="tl">
                    <a:srgbClr val="000000">
                      <a:alpha val="43137"/>
                    </a:srgbClr>
                  </a:outerShdw>
                </a:effectLst>
              </a:rPr>
              <a:t>Anda </a:t>
            </a:r>
            <a:r>
              <a:rPr lang="id-ID" sz="3200" b="1" dirty="0">
                <a:solidFill>
                  <a:srgbClr val="FF0000"/>
                </a:solidFill>
                <a:effectLst>
                  <a:outerShdw blurRad="38100" dist="38100" dir="2700000" algn="tl">
                    <a:srgbClr val="000000">
                      <a:alpha val="43137"/>
                    </a:srgbClr>
                  </a:outerShdw>
                </a:effectLst>
              </a:rPr>
              <a:t>TIDAK YAKIN...???</a:t>
            </a:r>
            <a:endParaRPr lang="id-ID" sz="3200"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457200" y="1219200"/>
            <a:ext cx="8078788" cy="738188"/>
          </a:xfrm>
          <a:prstGeom prst="rect">
            <a:avLst/>
          </a:prstGeom>
          <a:noFill/>
        </p:spPr>
        <p:txBody>
          <a:bodyPr wrap="none">
            <a:spAutoFit/>
          </a:bodyPr>
          <a:lstStyle/>
          <a:p>
            <a:pPr>
              <a:defRPr/>
            </a:pPr>
            <a:r>
              <a:rPr lang="id-ID" sz="2400" b="1" dirty="0">
                <a:solidFill>
                  <a:srgbClr val="FF0000"/>
                </a:solidFill>
                <a:effectLst>
                  <a:outerShdw blurRad="38100" dist="38100" dir="2700000" algn="tl">
                    <a:srgbClr val="000000">
                      <a:alpha val="43137"/>
                    </a:srgbClr>
                  </a:outerShdw>
                </a:effectLst>
              </a:rPr>
              <a:t>TAPI</a:t>
            </a:r>
            <a:r>
              <a:rPr lang="id-ID" sz="2400" b="1" dirty="0">
                <a:effectLst>
                  <a:outerShdw blurRad="38100" dist="38100" dir="2700000" algn="tl">
                    <a:srgbClr val="000000">
                      <a:alpha val="43137"/>
                    </a:srgbClr>
                  </a:outerShdw>
                </a:effectLst>
              </a:rPr>
              <a:t> tidak ada salahnya untuk </a:t>
            </a:r>
            <a:r>
              <a:rPr lang="id-ID" sz="2400" b="1" dirty="0">
                <a:solidFill>
                  <a:srgbClr val="FF0000"/>
                </a:solidFill>
                <a:effectLst>
                  <a:outerShdw blurRad="38100" dist="38100" dir="2700000" algn="tl">
                    <a:srgbClr val="000000">
                      <a:alpha val="43137"/>
                    </a:srgbClr>
                  </a:outerShdw>
                </a:effectLst>
              </a:rPr>
              <a:t>MENCOBA</a:t>
            </a:r>
            <a:r>
              <a:rPr lang="id-ID" sz="2400" b="1" dirty="0">
                <a:effectLst>
                  <a:outerShdw blurRad="38100" dist="38100" dir="2700000" algn="tl">
                    <a:srgbClr val="000000">
                      <a:alpha val="43137"/>
                    </a:srgbClr>
                  </a:outerShdw>
                </a:effectLst>
              </a:rPr>
              <a:t> bukan...???</a:t>
            </a:r>
            <a:endParaRPr lang="id-ID" sz="2400" dirty="0">
              <a:effectLst>
                <a:outerShdw blurRad="38100" dist="38100" dir="2700000" algn="tl">
                  <a:srgbClr val="000000">
                    <a:alpha val="43137"/>
                  </a:srgbClr>
                </a:outerShdw>
              </a:effectLst>
            </a:endParaRPr>
          </a:p>
          <a:p>
            <a:pPr>
              <a:defRPr/>
            </a:pPr>
            <a:endParaRPr lang="id-ID" dirty="0"/>
          </a:p>
        </p:txBody>
      </p:sp>
      <p:sp>
        <p:nvSpPr>
          <p:cNvPr id="7" name="TextBox 6"/>
          <p:cNvSpPr txBox="1"/>
          <p:nvPr/>
        </p:nvSpPr>
        <p:spPr>
          <a:xfrm>
            <a:off x="457200" y="1752600"/>
            <a:ext cx="3406775" cy="984250"/>
          </a:xfrm>
          <a:prstGeom prst="rect">
            <a:avLst/>
          </a:prstGeom>
          <a:noFill/>
        </p:spPr>
        <p:txBody>
          <a:bodyPr wrap="none">
            <a:spAutoFit/>
          </a:bodyPr>
          <a:lstStyle/>
          <a:p>
            <a:pPr>
              <a:defRPr/>
            </a:pPr>
            <a:r>
              <a:rPr lang="id-ID" sz="4000" b="1" dirty="0">
                <a:solidFill>
                  <a:srgbClr val="002060"/>
                </a:solidFill>
                <a:effectLst>
                  <a:outerShdw blurRad="38100" dist="38100" dir="2700000" algn="tl">
                    <a:srgbClr val="000000">
                      <a:alpha val="43137"/>
                    </a:srgbClr>
                  </a:outerShdw>
                </a:effectLst>
                <a:latin typeface="Berlin Sans FB Demi" pitchFamily="34" charset="0"/>
              </a:rPr>
              <a:t>Tenang Saja...</a:t>
            </a:r>
            <a:endParaRPr lang="id-ID" sz="4000" dirty="0">
              <a:solidFill>
                <a:srgbClr val="002060"/>
              </a:solidFill>
              <a:effectLst>
                <a:outerShdw blurRad="38100" dist="38100" dir="2700000" algn="tl">
                  <a:srgbClr val="000000">
                    <a:alpha val="43137"/>
                  </a:srgbClr>
                </a:outerShdw>
              </a:effectLst>
              <a:latin typeface="Berlin Sans FB Demi" pitchFamily="34" charset="0"/>
            </a:endParaRPr>
          </a:p>
          <a:p>
            <a:pPr>
              <a:defRPr/>
            </a:pPr>
            <a:endParaRPr lang="id-ID" dirty="0"/>
          </a:p>
        </p:txBody>
      </p:sp>
      <p:sp>
        <p:nvSpPr>
          <p:cNvPr id="8" name="TextBox 7"/>
          <p:cNvSpPr txBox="1"/>
          <p:nvPr/>
        </p:nvSpPr>
        <p:spPr>
          <a:xfrm>
            <a:off x="457200" y="2438400"/>
            <a:ext cx="2381250" cy="523875"/>
          </a:xfrm>
          <a:prstGeom prst="rect">
            <a:avLst/>
          </a:prstGeom>
          <a:noFill/>
        </p:spPr>
        <p:txBody>
          <a:bodyPr wrap="none">
            <a:spAutoFit/>
          </a:bodyPr>
          <a:lstStyle/>
          <a:p>
            <a:pPr>
              <a:defRPr/>
            </a:pPr>
            <a:r>
              <a:rPr lang="id-ID" sz="2800" b="1" dirty="0">
                <a:effectLst>
                  <a:outerShdw blurRad="38100" dist="38100" dir="2700000" algn="tl">
                    <a:srgbClr val="000000">
                      <a:alpha val="43137"/>
                    </a:srgbClr>
                  </a:outerShdw>
                </a:effectLst>
              </a:rPr>
              <a:t>Jika </a:t>
            </a:r>
            <a:r>
              <a:rPr lang="id-ID" sz="2800" b="1" dirty="0">
                <a:solidFill>
                  <a:srgbClr val="FF0000"/>
                </a:solidFill>
                <a:effectLst>
                  <a:outerShdw blurRad="38100" dist="38100" dir="2700000" algn="tl">
                    <a:srgbClr val="000000">
                      <a:alpha val="43137"/>
                    </a:srgbClr>
                  </a:outerShdw>
                </a:effectLst>
              </a:rPr>
              <a:t>GAGAL</a:t>
            </a:r>
            <a:r>
              <a:rPr lang="id-ID" sz="2800" b="1" dirty="0">
                <a:effectLst>
                  <a:outerShdw blurRad="38100" dist="38100" dir="2700000" algn="tl">
                    <a:srgbClr val="000000">
                      <a:alpha val="43137"/>
                    </a:srgbClr>
                  </a:outerShdw>
                </a:effectLst>
              </a:rPr>
              <a:t>,</a:t>
            </a:r>
          </a:p>
        </p:txBody>
      </p:sp>
      <p:sp>
        <p:nvSpPr>
          <p:cNvPr id="9" name="TextBox 8"/>
          <p:cNvSpPr txBox="1"/>
          <p:nvPr/>
        </p:nvSpPr>
        <p:spPr>
          <a:xfrm>
            <a:off x="457200" y="3124200"/>
            <a:ext cx="6302375" cy="523875"/>
          </a:xfrm>
          <a:prstGeom prst="rect">
            <a:avLst/>
          </a:prstGeom>
          <a:noFill/>
        </p:spPr>
        <p:txBody>
          <a:bodyPr wrap="none">
            <a:spAutoFit/>
          </a:bodyPr>
          <a:lstStyle/>
          <a:p>
            <a:pPr>
              <a:defRPr/>
            </a:pPr>
            <a:r>
              <a:rPr lang="id-ID" sz="2800" b="1" dirty="0">
                <a:effectLst>
                  <a:outerShdw blurRad="38100" dist="38100" dir="2700000" algn="tl">
                    <a:srgbClr val="000000">
                      <a:alpha val="43137"/>
                    </a:srgbClr>
                  </a:outerShdw>
                </a:effectLst>
              </a:rPr>
              <a:t>Anda tidak akan jatuh</a:t>
            </a:r>
            <a:r>
              <a:rPr lang="id-ID" sz="2800" b="1" dirty="0">
                <a:solidFill>
                  <a:srgbClr val="FF0000"/>
                </a:solidFill>
                <a:effectLst>
                  <a:outerShdw blurRad="38100" dist="38100" dir="2700000" algn="tl">
                    <a:srgbClr val="000000">
                      <a:alpha val="43137"/>
                    </a:srgbClr>
                  </a:outerShdw>
                </a:effectLst>
              </a:rPr>
              <a:t> BANGKRUT</a:t>
            </a:r>
            <a:r>
              <a:rPr lang="id-ID" sz="2800" b="1" dirty="0">
                <a:effectLst>
                  <a:outerShdw blurRad="38100" dist="38100" dir="2700000" algn="tl">
                    <a:srgbClr val="000000">
                      <a:alpha val="43137"/>
                    </a:srgbClr>
                  </a:outerShdw>
                </a:effectLst>
              </a:rPr>
              <a:t>..</a:t>
            </a:r>
            <a:r>
              <a:rPr lang="id-ID" sz="2400" b="1" dirty="0">
                <a:effectLst>
                  <a:outerShdw blurRad="38100" dist="38100" dir="2700000" algn="tl">
                    <a:srgbClr val="000000">
                      <a:alpha val="43137"/>
                    </a:srgbClr>
                  </a:outerShdw>
                </a:effectLst>
              </a:rPr>
              <a:t>.</a:t>
            </a:r>
          </a:p>
        </p:txBody>
      </p:sp>
      <p:sp>
        <p:nvSpPr>
          <p:cNvPr id="10" name="TextBox 9"/>
          <p:cNvSpPr txBox="1"/>
          <p:nvPr/>
        </p:nvSpPr>
        <p:spPr>
          <a:xfrm>
            <a:off x="1981200" y="3810000"/>
            <a:ext cx="3609975" cy="523875"/>
          </a:xfrm>
          <a:prstGeom prst="rect">
            <a:avLst/>
          </a:prstGeom>
          <a:noFill/>
        </p:spPr>
        <p:txBody>
          <a:bodyPr wrap="none">
            <a:spAutoFit/>
          </a:bodyPr>
          <a:lstStyle/>
          <a:p>
            <a:pPr>
              <a:defRPr/>
            </a:pPr>
            <a:r>
              <a:rPr lang="id-ID" sz="2800" b="1" dirty="0">
                <a:solidFill>
                  <a:srgbClr val="FF0000"/>
                </a:solidFill>
                <a:effectLst>
                  <a:outerShdw blurRad="38100" dist="38100" dir="2700000" algn="tl">
                    <a:srgbClr val="000000">
                      <a:alpha val="43137"/>
                    </a:srgbClr>
                  </a:outerShdw>
                </a:effectLst>
              </a:rPr>
              <a:t>TAPI</a:t>
            </a:r>
            <a:r>
              <a:rPr lang="id-ID" sz="2800" b="1" dirty="0">
                <a:effectLst>
                  <a:outerShdw blurRad="38100" dist="38100" dir="2700000" algn="tl">
                    <a:srgbClr val="000000">
                      <a:alpha val="43137"/>
                    </a:srgbClr>
                  </a:outerShdw>
                </a:effectLst>
              </a:rPr>
              <a:t> jika </a:t>
            </a:r>
            <a:r>
              <a:rPr lang="id-ID" sz="2800" b="1" dirty="0">
                <a:solidFill>
                  <a:srgbClr val="FF0000"/>
                </a:solidFill>
                <a:effectLst>
                  <a:outerShdw blurRad="38100" dist="38100" dir="2700000" algn="tl">
                    <a:srgbClr val="000000">
                      <a:alpha val="43137"/>
                    </a:srgbClr>
                  </a:outerShdw>
                </a:effectLst>
              </a:rPr>
              <a:t>BERHASIL</a:t>
            </a:r>
            <a:endParaRPr lang="id-ID" sz="2800" dirty="0">
              <a:solidFill>
                <a:srgbClr val="FF0000"/>
              </a:solidFill>
              <a:effectLst>
                <a:outerShdw blurRad="38100" dist="38100" dir="2700000" algn="tl">
                  <a:srgbClr val="000000">
                    <a:alpha val="43137"/>
                  </a:srgbClr>
                </a:outerShdw>
              </a:effectLst>
            </a:endParaRPr>
          </a:p>
        </p:txBody>
      </p:sp>
      <p:sp>
        <p:nvSpPr>
          <p:cNvPr id="32776" name="TextBox 10"/>
          <p:cNvSpPr txBox="1">
            <a:spLocks noChangeArrowheads="1"/>
          </p:cNvSpPr>
          <p:nvPr/>
        </p:nvSpPr>
        <p:spPr bwMode="auto">
          <a:xfrm>
            <a:off x="1676400" y="5334000"/>
            <a:ext cx="184150" cy="369888"/>
          </a:xfrm>
          <a:prstGeom prst="rect">
            <a:avLst/>
          </a:prstGeom>
          <a:noFill/>
          <a:ln w="9525">
            <a:noFill/>
            <a:miter lim="800000"/>
            <a:headEnd/>
            <a:tailEnd/>
          </a:ln>
        </p:spPr>
        <p:txBody>
          <a:bodyPr wrap="none">
            <a:spAutoFit/>
          </a:bodyPr>
          <a:lstStyle/>
          <a:p>
            <a:endParaRPr lang="id-ID"/>
          </a:p>
        </p:txBody>
      </p:sp>
      <p:sp>
        <p:nvSpPr>
          <p:cNvPr id="12" name="TextBox 11"/>
          <p:cNvSpPr txBox="1"/>
          <p:nvPr/>
        </p:nvSpPr>
        <p:spPr>
          <a:xfrm>
            <a:off x="457200" y="4419600"/>
            <a:ext cx="5257800" cy="2185988"/>
          </a:xfrm>
          <a:prstGeom prst="rect">
            <a:avLst/>
          </a:prstGeom>
          <a:noFill/>
        </p:spPr>
        <p:txBody>
          <a:bodyPr>
            <a:spAutoFit/>
          </a:bodyPr>
          <a:lstStyle/>
          <a:p>
            <a:pPr>
              <a:defRPr/>
            </a:pPr>
            <a:r>
              <a:rPr lang="id-ID" sz="2800" b="1" dirty="0">
                <a:effectLst>
                  <a:outerShdw blurRad="38100" dist="38100" dir="2700000" algn="tl">
                    <a:srgbClr val="000000">
                      <a:alpha val="43137"/>
                    </a:srgbClr>
                  </a:outerShdw>
                </a:effectLst>
              </a:rPr>
              <a:t>Maka Anda akan mampu mewujudkan </a:t>
            </a:r>
            <a:r>
              <a:rPr lang="id-ID" sz="2800" b="1" dirty="0">
                <a:solidFill>
                  <a:srgbClr val="002060"/>
                </a:solidFill>
                <a:effectLst>
                  <a:outerShdw blurRad="38100" dist="38100" dir="2700000" algn="tl">
                    <a:srgbClr val="000000">
                      <a:alpha val="43137"/>
                    </a:srgbClr>
                  </a:outerShdw>
                </a:effectLst>
              </a:rPr>
              <a:t>Sebagian Kecil</a:t>
            </a:r>
            <a:r>
              <a:rPr lang="id-ID" sz="2800" b="1" dirty="0">
                <a:effectLst>
                  <a:outerShdw blurRad="38100" dist="38100" dir="2700000" algn="tl">
                    <a:srgbClr val="000000">
                      <a:alpha val="43137"/>
                    </a:srgbClr>
                  </a:outerShdw>
                </a:effectLst>
              </a:rPr>
              <a:t> </a:t>
            </a:r>
            <a:r>
              <a:rPr lang="id-ID" sz="2800" b="1" dirty="0">
                <a:solidFill>
                  <a:srgbClr val="FF0000"/>
                </a:solidFill>
                <a:effectLst>
                  <a:outerShdw blurRad="38100" dist="38100" dir="2700000" algn="tl">
                    <a:srgbClr val="000000">
                      <a:alpha val="43137"/>
                    </a:srgbClr>
                  </a:outerShdw>
                </a:effectLst>
              </a:rPr>
              <a:t>IMPIAN BESAR</a:t>
            </a:r>
            <a:r>
              <a:rPr lang="id-ID" sz="2800" b="1" dirty="0">
                <a:effectLst>
                  <a:outerShdw blurRad="38100" dist="38100" dir="2700000" algn="tl">
                    <a:srgbClr val="000000">
                      <a:alpha val="43137"/>
                    </a:srgbClr>
                  </a:outerShdw>
                </a:effectLst>
              </a:rPr>
              <a:t> Anda dalam waktu yang relatif singkat...</a:t>
            </a:r>
            <a:endParaRPr lang="id-ID" sz="2800" dirty="0">
              <a:effectLst>
                <a:outerShdw blurRad="38100" dist="38100" dir="2700000" algn="tl">
                  <a:srgbClr val="000000">
                    <a:alpha val="43137"/>
                  </a:srgbClr>
                </a:outerShdw>
              </a:effectLst>
            </a:endParaRPr>
          </a:p>
          <a:p>
            <a:pPr>
              <a:defRPr/>
            </a:pPr>
            <a:endParaRPr lang="id-ID" sz="2400" dirty="0">
              <a:effectLst>
                <a:outerShdw blurRad="38100" dist="38100" dir="2700000" algn="tl">
                  <a:srgbClr val="000000">
                    <a:alpha val="43137"/>
                  </a:srgbClr>
                </a:outerShdw>
              </a:effectLst>
            </a:endParaRPr>
          </a:p>
        </p:txBody>
      </p:sp>
      <p:pic>
        <p:nvPicPr>
          <p:cNvPr id="13" name="Picture 12" descr="OS27118.JPG"/>
          <p:cNvPicPr>
            <a:picLocks noChangeAspect="1"/>
          </p:cNvPicPr>
          <p:nvPr/>
        </p:nvPicPr>
        <p:blipFill>
          <a:blip r:embed="rId2"/>
          <a:stretch>
            <a:fillRect/>
          </a:stretch>
        </p:blipFill>
        <p:spPr>
          <a:xfrm>
            <a:off x="6629400" y="2209800"/>
            <a:ext cx="1981200" cy="1752600"/>
          </a:xfrm>
          <a:prstGeom prst="ellipse">
            <a:avLst/>
          </a:prstGeom>
          <a:ln>
            <a:noFill/>
          </a:ln>
          <a:effectLst>
            <a:softEdge rad="112500"/>
          </a:effectLst>
        </p:spPr>
      </p:pic>
      <p:pic>
        <p:nvPicPr>
          <p:cNvPr id="32781" name="Picture 13" descr="C:\Users\ACER\Desktop\68178326.png"/>
          <p:cNvPicPr>
            <a:picLocks noChangeAspect="1" noChangeArrowheads="1"/>
          </p:cNvPicPr>
          <p:nvPr/>
        </p:nvPicPr>
        <p:blipFill>
          <a:blip r:embed="rId3"/>
          <a:srcRect/>
          <a:stretch>
            <a:fillRect/>
          </a:stretch>
        </p:blipFill>
        <p:spPr bwMode="auto">
          <a:xfrm>
            <a:off x="6072198" y="4143380"/>
            <a:ext cx="2614602" cy="2181220"/>
          </a:xfrm>
          <a:prstGeom prst="rect">
            <a:avLst/>
          </a:prstGeom>
          <a:noFill/>
          <a:ln w="9525">
            <a:noFill/>
            <a:miter lim="800000"/>
            <a:headEnd/>
            <a:tailEnd/>
          </a:ln>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strips(downLeft)">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blinds(horizontal)">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10">
                                            <p:txEl>
                                              <p:pRg st="0" end="0"/>
                                            </p:txEl>
                                          </p:spTgt>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nodeType="withEffect">
                                  <p:stCondLst>
                                    <p:cond delay="0"/>
                                  </p:stCondLst>
                                  <p:childTnLst>
                                    <p:set>
                                      <p:cBhvr>
                                        <p:cTn id="47" dur="1" fill="hold">
                                          <p:stCondLst>
                                            <p:cond delay="0"/>
                                          </p:stCondLst>
                                        </p:cTn>
                                        <p:tgtEl>
                                          <p:spTgt spid="32781"/>
                                        </p:tgtEl>
                                        <p:attrNameLst>
                                          <p:attrName>style.visibility</p:attrName>
                                        </p:attrNameLst>
                                      </p:cBhvr>
                                      <p:to>
                                        <p:strVal val="visible"/>
                                      </p:to>
                                    </p:set>
                                    <p:animEffect transition="in" filter="blinds(horizontal)">
                                      <p:cBhvr>
                                        <p:cTn id="48"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242888" y="38100"/>
            <a:ext cx="8799512" cy="523875"/>
          </a:xfrm>
          <a:prstGeom prst="rect">
            <a:avLst/>
          </a:prstGeom>
          <a:noFill/>
          <a:ln w="9525">
            <a:noFill/>
            <a:miter lim="800000"/>
            <a:headEnd/>
            <a:tailEnd/>
          </a:ln>
          <a:effectLst/>
        </p:spPr>
        <p:txBody>
          <a:bodyPr>
            <a:spAutoFit/>
          </a:bodyPr>
          <a:lstStyle/>
          <a:p>
            <a:pPr>
              <a:defRPr/>
            </a:pPr>
            <a:r>
              <a:rPr lang="id-ID" sz="2800" b="1" u="sng" dirty="0">
                <a:solidFill>
                  <a:srgbClr val="0000FF"/>
                </a:solidFill>
                <a:effectLst>
                  <a:outerShdw blurRad="38100" dist="38100" dir="2700000" algn="tl">
                    <a:srgbClr val="C0C0C0"/>
                  </a:outerShdw>
                </a:effectLst>
                <a:latin typeface="Arial" charset="0"/>
                <a:ea typeface="PMingLiU" pitchFamily="18" charset="-120"/>
              </a:rPr>
              <a:t>Mungkin Anda Ingin:</a:t>
            </a:r>
            <a:endParaRPr lang="en-US" sz="2800" b="1" u="sng" dirty="0">
              <a:solidFill>
                <a:srgbClr val="0000FF"/>
              </a:solidFill>
              <a:effectLst>
                <a:outerShdw blurRad="38100" dist="38100" dir="2700000" algn="tl">
                  <a:srgbClr val="C0C0C0"/>
                </a:outerShdw>
              </a:effectLst>
              <a:latin typeface="Arial" charset="0"/>
              <a:ea typeface="PMingLiU" pitchFamily="18" charset="-120"/>
            </a:endParaRPr>
          </a:p>
        </p:txBody>
      </p:sp>
      <p:pic>
        <p:nvPicPr>
          <p:cNvPr id="10245" name="Picture 6"/>
          <p:cNvPicPr>
            <a:picLocks noChangeAspect="1" noChangeArrowheads="1"/>
          </p:cNvPicPr>
          <p:nvPr/>
        </p:nvPicPr>
        <p:blipFill>
          <a:blip r:embed="rId4"/>
          <a:srcRect/>
          <a:stretch>
            <a:fillRect/>
          </a:stretch>
        </p:blipFill>
        <p:spPr bwMode="auto">
          <a:xfrm>
            <a:off x="914400" y="4191000"/>
            <a:ext cx="2438400" cy="2057400"/>
          </a:xfrm>
          <a:prstGeom prst="rect">
            <a:avLst/>
          </a:prstGeom>
          <a:noFill/>
          <a:ln w="9525">
            <a:noFill/>
            <a:miter lim="800000"/>
            <a:headEnd/>
            <a:tailEnd/>
          </a:ln>
        </p:spPr>
      </p:pic>
      <p:pic>
        <p:nvPicPr>
          <p:cNvPr id="10246" name="Picture 8" descr="Rumah.bmp"/>
          <p:cNvPicPr>
            <a:picLocks noChangeAspect="1"/>
          </p:cNvPicPr>
          <p:nvPr/>
        </p:nvPicPr>
        <p:blipFill>
          <a:blip r:embed="rId5"/>
          <a:srcRect/>
          <a:stretch>
            <a:fillRect/>
          </a:stretch>
        </p:blipFill>
        <p:spPr bwMode="auto">
          <a:xfrm>
            <a:off x="457200" y="2514600"/>
            <a:ext cx="1981200" cy="1465263"/>
          </a:xfrm>
          <a:prstGeom prst="rect">
            <a:avLst/>
          </a:prstGeom>
          <a:ln>
            <a:noFill/>
          </a:ln>
          <a:effectLst>
            <a:outerShdw blurRad="292100" dist="139700" dir="2700000" algn="tl" rotWithShape="0">
              <a:srgbClr val="333333">
                <a:alpha val="65000"/>
              </a:srgbClr>
            </a:outerShdw>
          </a:effectLst>
        </p:spPr>
      </p:pic>
      <p:pic>
        <p:nvPicPr>
          <p:cNvPr id="10247" name="Picture 3"/>
          <p:cNvPicPr>
            <a:picLocks noChangeAspect="1" noChangeArrowheads="1"/>
          </p:cNvPicPr>
          <p:nvPr/>
        </p:nvPicPr>
        <p:blipFill>
          <a:blip r:embed="rId6"/>
          <a:srcRect/>
          <a:stretch>
            <a:fillRect/>
          </a:stretch>
        </p:blipFill>
        <p:spPr bwMode="auto">
          <a:xfrm>
            <a:off x="6629400" y="1600200"/>
            <a:ext cx="1828800" cy="1520825"/>
          </a:xfrm>
          <a:prstGeom prst="rect">
            <a:avLst/>
          </a:prstGeom>
          <a:ln>
            <a:noFill/>
          </a:ln>
          <a:effectLst>
            <a:outerShdw blurRad="292100" dist="139700" dir="2700000" algn="tl" rotWithShape="0">
              <a:srgbClr val="333333">
                <a:alpha val="65000"/>
              </a:srgbClr>
            </a:outerShdw>
          </a:effectLst>
        </p:spPr>
      </p:pic>
      <p:sp>
        <p:nvSpPr>
          <p:cNvPr id="17" name="Rectangle 14" descr="Photo2"/>
          <p:cNvSpPr>
            <a:spLocks noChangeArrowheads="1"/>
          </p:cNvSpPr>
          <p:nvPr/>
        </p:nvSpPr>
        <p:spPr bwMode="auto">
          <a:xfrm>
            <a:off x="1600200" y="838200"/>
            <a:ext cx="1143000" cy="1447800"/>
          </a:xfrm>
          <a:prstGeom prst="rect">
            <a:avLst/>
          </a:prstGeom>
          <a:blipFill dpi="0" rotWithShape="1">
            <a:blip r:embed="rId7">
              <a:alphaModFix amt="98000"/>
            </a:blip>
            <a:srcRect/>
            <a:stretch>
              <a:fillRect/>
            </a:stretch>
          </a:blipFill>
          <a:ln w="9525">
            <a:solidFill>
              <a:schemeClr val="tx1"/>
            </a:solidFill>
            <a:miter lim="800000"/>
            <a:headEnd/>
            <a:tailEnd/>
          </a:ln>
        </p:spPr>
        <p:txBody>
          <a:bodyPr wrap="none" lIns="64291" tIns="32146" rIns="64291" bIns="32146" anchor="ctr"/>
          <a:lstStyle/>
          <a:p>
            <a:endParaRPr lang="id-ID" sz="2200">
              <a:ea typeface="ＭＳ Ｐゴシック" pitchFamily="34" charset="-128"/>
            </a:endParaRPr>
          </a:p>
        </p:txBody>
      </p:sp>
      <p:sp>
        <p:nvSpPr>
          <p:cNvPr id="20" name="Oval 2"/>
          <p:cNvSpPr>
            <a:spLocks noChangeArrowheads="1"/>
          </p:cNvSpPr>
          <p:nvPr/>
        </p:nvSpPr>
        <p:spPr bwMode="auto">
          <a:xfrm>
            <a:off x="3124200" y="685800"/>
            <a:ext cx="3276600" cy="3794125"/>
          </a:xfrm>
          <a:prstGeom prst="ellipse">
            <a:avLst/>
          </a:prstGeom>
          <a:noFill/>
          <a:ln w="101600">
            <a:solidFill>
              <a:schemeClr val="accent2">
                <a:lumMod val="60000"/>
                <a:lumOff val="40000"/>
              </a:schemeClr>
            </a:solidFill>
            <a:round/>
            <a:headEnd/>
            <a:tailEnd/>
          </a:ln>
        </p:spPr>
        <p:txBody>
          <a:bodyPr wrap="none" lIns="64291" tIns="32146" rIns="64291" bIns="32146" anchor="ctr"/>
          <a:lstStyle/>
          <a:p>
            <a:pPr>
              <a:defRPr/>
            </a:pPr>
            <a:endParaRPr lang="en-US" sz="2200">
              <a:ea typeface="ＭＳ Ｐゴシック" pitchFamily="34" charset="-128"/>
              <a:cs typeface="Arial" pitchFamily="34" charset="0"/>
            </a:endParaRPr>
          </a:p>
        </p:txBody>
      </p:sp>
      <p:sp>
        <p:nvSpPr>
          <p:cNvPr id="10250" name="WordArt 11"/>
          <p:cNvSpPr>
            <a:spLocks noChangeArrowheads="1" noChangeShapeType="1" noTextEdit="1"/>
          </p:cNvSpPr>
          <p:nvPr/>
        </p:nvSpPr>
        <p:spPr bwMode="auto">
          <a:xfrm>
            <a:off x="2438400" y="5562600"/>
            <a:ext cx="5638800" cy="503238"/>
          </a:xfrm>
          <a:prstGeom prst="rect">
            <a:avLst/>
          </a:prstGeom>
        </p:spPr>
        <p:txBody>
          <a:bodyPr wrap="none" fromWordArt="1">
            <a:prstTxWarp prst="textPlain">
              <a:avLst>
                <a:gd name="adj" fmla="val 50000"/>
              </a:avLst>
            </a:prstTxWarp>
          </a:bodyPr>
          <a:lstStyle/>
          <a:p>
            <a:r>
              <a:rPr lang="id-ID" sz="2500" kern="10">
                <a:ln w="9525">
                  <a:solidFill>
                    <a:schemeClr val="tx1"/>
                  </a:solidFill>
                  <a:round/>
                  <a:headEnd/>
                  <a:tailEnd/>
                </a:ln>
                <a:solidFill>
                  <a:srgbClr val="00B0F0"/>
                </a:solidFill>
                <a:effectLst>
                  <a:outerShdw dist="38100" dir="2700000" algn="tl" rotWithShape="0">
                    <a:srgbClr val="000000">
                      <a:alpha val="43137"/>
                    </a:srgbClr>
                  </a:outerShdw>
                </a:effectLst>
                <a:latin typeface="Arial Black"/>
              </a:rPr>
              <a:t>KEBEBASAN FINANCIAL</a:t>
            </a:r>
          </a:p>
        </p:txBody>
      </p:sp>
      <p:sp>
        <p:nvSpPr>
          <p:cNvPr id="28" name="Rectangle 27"/>
          <p:cNvSpPr/>
          <p:nvPr/>
        </p:nvSpPr>
        <p:spPr>
          <a:xfrm>
            <a:off x="2876550" y="776288"/>
            <a:ext cx="4057650" cy="3400425"/>
          </a:xfrm>
          <a:prstGeom prst="rect">
            <a:avLst/>
          </a:prstGeom>
          <a:solidFill>
            <a:srgbClr val="DFF1CB">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anchor="ctr"/>
          <a:lstStyle/>
          <a:p>
            <a:pPr>
              <a:defRPr/>
            </a:pPr>
            <a:endParaRPr lang="en-US" sz="800"/>
          </a:p>
        </p:txBody>
      </p:sp>
      <p:pic>
        <p:nvPicPr>
          <p:cNvPr id="10253" name="Picture 3"/>
          <p:cNvPicPr>
            <a:picLocks noChangeAspect="1" noChangeArrowheads="1"/>
          </p:cNvPicPr>
          <p:nvPr/>
        </p:nvPicPr>
        <p:blipFill>
          <a:blip r:embed="rId8"/>
          <a:srcRect/>
          <a:stretch>
            <a:fillRect/>
          </a:stretch>
        </p:blipFill>
        <p:spPr bwMode="auto">
          <a:xfrm>
            <a:off x="6324600" y="3429000"/>
            <a:ext cx="2306637"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 Box 5"/>
          <p:cNvSpPr txBox="1">
            <a:spLocks noChangeArrowheads="1"/>
          </p:cNvSpPr>
          <p:nvPr/>
        </p:nvSpPr>
        <p:spPr bwMode="auto">
          <a:xfrm>
            <a:off x="2971410" y="692058"/>
            <a:ext cx="5014938" cy="3970318"/>
          </a:xfrm>
          <a:prstGeom prst="rect">
            <a:avLst/>
          </a:prstGeom>
          <a:noFill/>
          <a:ln w="9525">
            <a:noFill/>
            <a:miter lim="800000"/>
            <a:headEnd/>
            <a:tailEnd/>
          </a:ln>
          <a:effectLst/>
        </p:spPr>
        <p:txBody>
          <a:bodyPr wrap="square">
            <a:spAutoFit/>
          </a:bodyPr>
          <a:lstStyle/>
          <a:p>
            <a:pPr>
              <a:buFont typeface="Wingdings" pitchFamily="2" charset="2"/>
              <a:buChar char="ü"/>
              <a:defRPr/>
            </a:pPr>
            <a:r>
              <a:rPr lang="en-US" sz="2400" b="1" dirty="0">
                <a:effectLst>
                  <a:outerShdw blurRad="38100" dist="38100" dir="2700000" algn="tl">
                    <a:srgbClr val="C0C0C0"/>
                  </a:outerShdw>
                </a:effectLst>
                <a:latin typeface="Arial" charset="0"/>
                <a:ea typeface="PMingLiU" pitchFamily="18" charset="-12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Kebebasan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W</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aktu</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Rumah</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dan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Mobil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B</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aru</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Banyak</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T</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eman</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Bebas</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H</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utang</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Jaminan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H</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ari</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id-ID" sz="2800" b="1" dirty="0" err="1">
                <a:effectLst>
                  <a:outerShdw blurRad="38100" dist="38100" dir="2700000" algn="tl">
                    <a:srgbClr val="C0C0C0"/>
                  </a:outerShdw>
                </a:effectLst>
                <a:latin typeface="Calibri" pitchFamily="34" charset="0"/>
                <a:ea typeface="PMingLiU" pitchFamily="18" charset="-120"/>
                <a:cs typeface="Calibri" pitchFamily="34" charset="0"/>
              </a:rPr>
              <a:t>T</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ua</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Pengembangan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Diri</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Liburan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dan</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Wisata</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Penghargaan</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a:p>
            <a:pPr>
              <a:buFont typeface="Wingdings" pitchFamily="2" charset="2"/>
              <a:buChar char="ü"/>
              <a:defRPr/>
            </a:pP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Bebas</a:t>
            </a:r>
            <a:r>
              <a:rPr lang="en-US" sz="2800" b="1" dirty="0">
                <a:effectLst>
                  <a:outerShdw blurRad="38100" dist="38100" dir="2700000" algn="tl">
                    <a:srgbClr val="C0C0C0"/>
                  </a:outerShdw>
                </a:effectLst>
                <a:latin typeface="Calibri" pitchFamily="34" charset="0"/>
                <a:ea typeface="PMingLiU" pitchFamily="18" charset="-120"/>
                <a:cs typeface="Calibri" pitchFamily="34" charset="0"/>
              </a:rPr>
              <a:t> </a:t>
            </a:r>
            <a:r>
              <a:rPr lang="en-US" sz="2800" b="1" dirty="0" err="1">
                <a:effectLst>
                  <a:outerShdw blurRad="38100" dist="38100" dir="2700000" algn="tl">
                    <a:srgbClr val="C0C0C0"/>
                  </a:outerShdw>
                </a:effectLst>
                <a:latin typeface="Calibri" pitchFamily="34" charset="0"/>
                <a:ea typeface="PMingLiU" pitchFamily="18" charset="-120"/>
                <a:cs typeface="Calibri" pitchFamily="34" charset="0"/>
              </a:rPr>
              <a:t>Beramal</a:t>
            </a:r>
            <a:endParaRPr lang="en-US" sz="2800" b="1" dirty="0">
              <a:effectLst>
                <a:outerShdw blurRad="38100" dist="38100" dir="2700000" algn="tl">
                  <a:srgbClr val="C0C0C0"/>
                </a:outerShdw>
              </a:effectLst>
              <a:latin typeface="Calibri" pitchFamily="34" charset="0"/>
              <a:ea typeface="PMingLiU" pitchFamily="18" charset="-120"/>
              <a:cs typeface="Calibri"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to="" calcmode="lin" valueType="num">
                                      <p:cBhvr>
                                        <p:cTn id="12" dur="1" fill="hold"/>
                                        <p:tgtEl>
                                          <p:spTgt spid="10">
                                            <p:txEl>
                                              <p:pRg st="0" end="0"/>
                                            </p:txEl>
                                          </p:spTgt>
                                        </p:tgtEl>
                                        <p:attrNameLst>
                                          <p:attrName/>
                                        </p:attrNameLst>
                                      </p:cBhvr>
                                    </p:anim>
                                  </p:childTnLst>
                                  <p:subTnLst>
                                    <p:audio>
                                      <p:cMediaNode>
                                        <p:cTn display="0" masterRel="sameClick">
                                          <p:stCondLst>
                                            <p:cond evt="begin" delay="0">
                                              <p:tn val="10"/>
                                            </p:cond>
                                          </p:stCondLst>
                                          <p:endCondLst>
                                            <p:cond evt="onStopAudio" delay="0">
                                              <p:tgtEl>
                                                <p:sldTgt/>
                                              </p:tgtEl>
                                            </p:cond>
                                          </p:endCondLst>
                                        </p:cTn>
                                        <p:tgtEl>
                                          <p:sndTgt r:embed="rId3" name="breeze.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to="" calcmode="lin" valueType="num">
                                      <p:cBhvr>
                                        <p:cTn id="17" dur="1" fill="hold"/>
                                        <p:tgtEl>
                                          <p:spTgt spid="10">
                                            <p:txEl>
                                              <p:pRg st="1" end="1"/>
                                            </p:txEl>
                                          </p:spTgt>
                                        </p:tgtEl>
                                        <p:attrNameLst>
                                          <p:attrName/>
                                        </p:attrNameLst>
                                      </p:cBhvr>
                                    </p:anim>
                                  </p:childTnLst>
                                  <p:subTnLst>
                                    <p:audio>
                                      <p:cMediaNode>
                                        <p:cTn display="0" masterRel="sameClick">
                                          <p:stCondLst>
                                            <p:cond evt="begin" delay="0">
                                              <p:tn val="15"/>
                                            </p:cond>
                                          </p:stCondLst>
                                          <p:endCondLst>
                                            <p:cond evt="onStopAudio" delay="0">
                                              <p:tgtEl>
                                                <p:sldTgt/>
                                              </p:tgtEl>
                                            </p:cond>
                                          </p:endCondLst>
                                        </p:cTn>
                                        <p:tgtEl>
                                          <p:sndTgt r:embed="rId3" name="breeze.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 to="" calcmode="lin" valueType="num">
                                      <p:cBhvr>
                                        <p:cTn id="22" dur="1" fill="hold"/>
                                        <p:tgtEl>
                                          <p:spTgt spid="10">
                                            <p:txEl>
                                              <p:pRg st="2" end="2"/>
                                            </p:txEl>
                                          </p:spTgt>
                                        </p:tgtEl>
                                        <p:attrNameLst>
                                          <p:attrName/>
                                        </p:attrNameLst>
                                      </p:cBhvr>
                                    </p:anim>
                                  </p:childTnLst>
                                  <p:subTnLst>
                                    <p:audio>
                                      <p:cMediaNode>
                                        <p:cTn display="0" masterRel="sameClick">
                                          <p:stCondLst>
                                            <p:cond evt="begin" delay="0">
                                              <p:tn val="20"/>
                                            </p:cond>
                                          </p:stCondLst>
                                          <p:endCondLst>
                                            <p:cond evt="onStopAudio" delay="0">
                                              <p:tgtEl>
                                                <p:sldTgt/>
                                              </p:tgtEl>
                                            </p:cond>
                                          </p:endCondLst>
                                        </p:cTn>
                                        <p:tgtEl>
                                          <p:sndTgt r:embed="rId3" name="breeze.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 to="" calcmode="lin" valueType="num">
                                      <p:cBhvr>
                                        <p:cTn id="27" dur="1" fill="hold"/>
                                        <p:tgtEl>
                                          <p:spTgt spid="10">
                                            <p:txEl>
                                              <p:pRg st="3" end="3"/>
                                            </p:txEl>
                                          </p:spTgt>
                                        </p:tgtEl>
                                        <p:attrNameLst>
                                          <p:attrName/>
                                        </p:attrNameLst>
                                      </p:cBhvr>
                                    </p:anim>
                                  </p:childTnLst>
                                  <p:subTnLst>
                                    <p:audio>
                                      <p:cMediaNode>
                                        <p:cTn display="0" masterRel="sameClick">
                                          <p:stCondLst>
                                            <p:cond evt="begin" delay="0">
                                              <p:tn val="25"/>
                                            </p:cond>
                                          </p:stCondLst>
                                          <p:endCondLst>
                                            <p:cond evt="onStopAudio" delay="0">
                                              <p:tgtEl>
                                                <p:sldTgt/>
                                              </p:tgtEl>
                                            </p:cond>
                                          </p:endCondLst>
                                        </p:cTn>
                                        <p:tgtEl>
                                          <p:sndTgt r:embed="rId3" name="breeze.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 to="" calcmode="lin" valueType="num">
                                      <p:cBhvr>
                                        <p:cTn id="32" dur="1" fill="hold"/>
                                        <p:tgtEl>
                                          <p:spTgt spid="10">
                                            <p:txEl>
                                              <p:pRg st="4" end="4"/>
                                            </p:txEl>
                                          </p:spTgt>
                                        </p:tgtEl>
                                        <p:attrNameLst>
                                          <p:attrName/>
                                        </p:attrNameLst>
                                      </p:cBhvr>
                                    </p:anim>
                                  </p:childTnLst>
                                  <p:subTnLst>
                                    <p:audio>
                                      <p:cMediaNode>
                                        <p:cTn display="0" masterRel="sameClick">
                                          <p:stCondLst>
                                            <p:cond evt="begin" delay="0">
                                              <p:tn val="30"/>
                                            </p:cond>
                                          </p:stCondLst>
                                          <p:endCondLst>
                                            <p:cond evt="onStopAudio" delay="0">
                                              <p:tgtEl>
                                                <p:sldTgt/>
                                              </p:tgtEl>
                                            </p:cond>
                                          </p:endCondLst>
                                        </p:cTn>
                                        <p:tgtEl>
                                          <p:sndTgt r:embed="rId3" name="breeze.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to="" calcmode="lin" valueType="num">
                                      <p:cBhvr>
                                        <p:cTn id="37" dur="1" fill="hold"/>
                                        <p:tgtEl>
                                          <p:spTgt spid="10">
                                            <p:txEl>
                                              <p:pRg st="5" end="5"/>
                                            </p:txEl>
                                          </p:spTgt>
                                        </p:tgtEl>
                                        <p:attrNameLst>
                                          <p:attrName/>
                                        </p:attrNameLst>
                                      </p:cBhvr>
                                    </p:anim>
                                  </p:childTnLst>
                                  <p:subTnLst>
                                    <p:audio>
                                      <p:cMediaNode>
                                        <p:cTn display="0" masterRel="sameClick">
                                          <p:stCondLst>
                                            <p:cond evt="begin" delay="0">
                                              <p:tn val="35"/>
                                            </p:cond>
                                          </p:stCondLst>
                                          <p:endCondLst>
                                            <p:cond evt="onStopAudio" delay="0">
                                              <p:tgtEl>
                                                <p:sldTgt/>
                                              </p:tgtEl>
                                            </p:cond>
                                          </p:endCondLst>
                                        </p:cTn>
                                        <p:tgtEl>
                                          <p:sndTgt r:embed="rId3" name="breeze.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 to="" calcmode="lin" valueType="num">
                                      <p:cBhvr>
                                        <p:cTn id="42" dur="1" fill="hold"/>
                                        <p:tgtEl>
                                          <p:spTgt spid="10">
                                            <p:txEl>
                                              <p:pRg st="6" end="6"/>
                                            </p:txEl>
                                          </p:spTgt>
                                        </p:tgtEl>
                                        <p:attrNameLst>
                                          <p:attrName/>
                                        </p:attrNameLst>
                                      </p:cBhvr>
                                    </p:anim>
                                  </p:childTnLst>
                                  <p:subTnLst>
                                    <p:audio>
                                      <p:cMediaNode>
                                        <p:cTn display="0" masterRel="sameClick">
                                          <p:stCondLst>
                                            <p:cond evt="begin" delay="0">
                                              <p:tn val="40"/>
                                            </p:cond>
                                          </p:stCondLst>
                                          <p:endCondLst>
                                            <p:cond evt="onStopAudio" delay="0">
                                              <p:tgtEl>
                                                <p:sldTgt/>
                                              </p:tgtEl>
                                            </p:cond>
                                          </p:endCondLst>
                                        </p:cTn>
                                        <p:tgtEl>
                                          <p:sndTgt r:embed="rId3" name="breeze.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 to="" calcmode="lin" valueType="num">
                                      <p:cBhvr>
                                        <p:cTn id="47" dur="1" fill="hold"/>
                                        <p:tgtEl>
                                          <p:spTgt spid="10">
                                            <p:txEl>
                                              <p:pRg st="7" end="7"/>
                                            </p:txEl>
                                          </p:spTgt>
                                        </p:tgtEl>
                                        <p:attrNameLst>
                                          <p:attrName/>
                                        </p:attrNameLst>
                                      </p:cBhvr>
                                    </p:anim>
                                  </p:childTnLst>
                                  <p:subTnLst>
                                    <p:audio>
                                      <p:cMediaNode>
                                        <p:cTn display="0" masterRel="sameClick">
                                          <p:stCondLst>
                                            <p:cond evt="begin" delay="0">
                                              <p:tn val="45"/>
                                            </p:cond>
                                          </p:stCondLst>
                                          <p:endCondLst>
                                            <p:cond evt="onStopAudio" delay="0">
                                              <p:tgtEl>
                                                <p:sldTgt/>
                                              </p:tgtEl>
                                            </p:cond>
                                          </p:endCondLst>
                                        </p:cTn>
                                        <p:tgtEl>
                                          <p:sndTgt r:embed="rId3" name="breeze.wav"/>
                                        </p:tgtEl>
                                      </p:cMediaNode>
                                    </p:audio>
                                  </p:sub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 to="" calcmode="lin" valueType="num">
                                      <p:cBhvr>
                                        <p:cTn id="52" dur="1" fill="hold"/>
                                        <p:tgtEl>
                                          <p:spTgt spid="10">
                                            <p:txEl>
                                              <p:pRg st="8" end="8"/>
                                            </p:txEl>
                                          </p:spTgt>
                                        </p:tgtEl>
                                        <p:attrNameLst>
                                          <p:attrName/>
                                        </p:attrNameLst>
                                      </p:cBhvr>
                                    </p:anim>
                                  </p:childTnLst>
                                  <p:subTnLst>
                                    <p:audio>
                                      <p:cMediaNode>
                                        <p:cTn display="0" masterRel="sameClick">
                                          <p:stCondLst>
                                            <p:cond evt="begin" delay="0">
                                              <p:tn val="50"/>
                                            </p:cond>
                                          </p:stCondLst>
                                          <p:endCondLst>
                                            <p:cond evt="onStopAudio" delay="0">
                                              <p:tgtEl>
                                                <p:sldTgt/>
                                              </p:tgtEl>
                                            </p:cond>
                                          </p:endCondLst>
                                        </p:cTn>
                                        <p:tgtEl>
                                          <p:sndTgt r:embed="rId3" name="breeze.wav"/>
                                        </p:tgtEl>
                                      </p:cMediaNode>
                                    </p:audio>
                                  </p:subTnLst>
                                </p:cTn>
                              </p:par>
                            </p:childTnLst>
                          </p:cTn>
                        </p:par>
                        <p:par>
                          <p:cTn id="53" fill="hold">
                            <p:stCondLst>
                              <p:cond delay="0"/>
                            </p:stCondLst>
                            <p:childTnLst>
                              <p:par>
                                <p:cTn id="54" presetID="2" presetClass="entr" presetSubtype="3"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1+#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childTnLst>
                          </p:cTn>
                        </p:par>
                        <p:par>
                          <p:cTn id="58" fill="hold">
                            <p:stCondLst>
                              <p:cond delay="500"/>
                            </p:stCondLst>
                            <p:childTnLst>
                              <p:par>
                                <p:cTn id="59" presetID="2" presetClass="entr" presetSubtype="9" fill="hold" nodeType="afterEffect">
                                  <p:stCondLst>
                                    <p:cond delay="0"/>
                                  </p:stCondLst>
                                  <p:childTnLst>
                                    <p:set>
                                      <p:cBhvr>
                                        <p:cTn id="60" dur="1" fill="hold">
                                          <p:stCondLst>
                                            <p:cond delay="0"/>
                                          </p:stCondLst>
                                        </p:cTn>
                                        <p:tgtEl>
                                          <p:spTgt spid="10246"/>
                                        </p:tgtEl>
                                        <p:attrNameLst>
                                          <p:attrName>style.visibility</p:attrName>
                                        </p:attrNameLst>
                                      </p:cBhvr>
                                      <p:to>
                                        <p:strVal val="visible"/>
                                      </p:to>
                                    </p:set>
                                    <p:anim calcmode="lin" valueType="num">
                                      <p:cBhvr additive="base">
                                        <p:cTn id="61" dur="1000" fill="hold"/>
                                        <p:tgtEl>
                                          <p:spTgt spid="10246"/>
                                        </p:tgtEl>
                                        <p:attrNameLst>
                                          <p:attrName>ppt_x</p:attrName>
                                        </p:attrNameLst>
                                      </p:cBhvr>
                                      <p:tavLst>
                                        <p:tav tm="0">
                                          <p:val>
                                            <p:strVal val="0-#ppt_w/2"/>
                                          </p:val>
                                        </p:tav>
                                        <p:tav tm="100000">
                                          <p:val>
                                            <p:strVal val="#ppt_x"/>
                                          </p:val>
                                        </p:tav>
                                      </p:tavLst>
                                    </p:anim>
                                    <p:anim calcmode="lin" valueType="num">
                                      <p:cBhvr additive="base">
                                        <p:cTn id="62" dur="1000" fill="hold"/>
                                        <p:tgtEl>
                                          <p:spTgt spid="10246"/>
                                        </p:tgtEl>
                                        <p:attrNameLst>
                                          <p:attrName>ppt_y</p:attrName>
                                        </p:attrNameLst>
                                      </p:cBhvr>
                                      <p:tavLst>
                                        <p:tav tm="0">
                                          <p:val>
                                            <p:strVal val="0-#ppt_h/2"/>
                                          </p:val>
                                        </p:tav>
                                        <p:tav tm="100000">
                                          <p:val>
                                            <p:strVal val="#ppt_y"/>
                                          </p:val>
                                        </p:tav>
                                      </p:tavLst>
                                    </p:anim>
                                  </p:childTnLst>
                                </p:cTn>
                              </p:par>
                            </p:childTnLst>
                          </p:cTn>
                        </p:par>
                        <p:par>
                          <p:cTn id="63" fill="hold">
                            <p:stCondLst>
                              <p:cond delay="1500"/>
                            </p:stCondLst>
                            <p:childTnLst>
                              <p:par>
                                <p:cTn id="64" presetID="2" presetClass="entr" presetSubtype="4" fill="hold" nodeType="afterEffect">
                                  <p:stCondLst>
                                    <p:cond delay="0"/>
                                  </p:stCondLst>
                                  <p:childTnLst>
                                    <p:set>
                                      <p:cBhvr>
                                        <p:cTn id="65" dur="1" fill="hold">
                                          <p:stCondLst>
                                            <p:cond delay="0"/>
                                          </p:stCondLst>
                                        </p:cTn>
                                        <p:tgtEl>
                                          <p:spTgt spid="10245"/>
                                        </p:tgtEl>
                                        <p:attrNameLst>
                                          <p:attrName>style.visibility</p:attrName>
                                        </p:attrNameLst>
                                      </p:cBhvr>
                                      <p:to>
                                        <p:strVal val="visible"/>
                                      </p:to>
                                    </p:set>
                                    <p:anim calcmode="lin" valueType="num">
                                      <p:cBhvr additive="base">
                                        <p:cTn id="66" dur="1000" fill="hold"/>
                                        <p:tgtEl>
                                          <p:spTgt spid="10245"/>
                                        </p:tgtEl>
                                        <p:attrNameLst>
                                          <p:attrName>ppt_x</p:attrName>
                                        </p:attrNameLst>
                                      </p:cBhvr>
                                      <p:tavLst>
                                        <p:tav tm="0">
                                          <p:val>
                                            <p:strVal val="#ppt_x"/>
                                          </p:val>
                                        </p:tav>
                                        <p:tav tm="100000">
                                          <p:val>
                                            <p:strVal val="#ppt_x"/>
                                          </p:val>
                                        </p:tav>
                                      </p:tavLst>
                                    </p:anim>
                                    <p:anim calcmode="lin" valueType="num">
                                      <p:cBhvr additive="base">
                                        <p:cTn id="67" dur="1000" fill="hold"/>
                                        <p:tgtEl>
                                          <p:spTgt spid="10245"/>
                                        </p:tgtEl>
                                        <p:attrNameLst>
                                          <p:attrName>ppt_y</p:attrName>
                                        </p:attrNameLst>
                                      </p:cBhvr>
                                      <p:tavLst>
                                        <p:tav tm="0">
                                          <p:val>
                                            <p:strVal val="1+#ppt_h/2"/>
                                          </p:val>
                                        </p:tav>
                                        <p:tav tm="100000">
                                          <p:val>
                                            <p:strVal val="#ppt_y"/>
                                          </p:val>
                                        </p:tav>
                                      </p:tavLst>
                                    </p:anim>
                                  </p:childTnLst>
                                </p:cTn>
                              </p:par>
                            </p:childTnLst>
                          </p:cTn>
                        </p:par>
                        <p:par>
                          <p:cTn id="68" fill="hold">
                            <p:stCondLst>
                              <p:cond delay="2500"/>
                            </p:stCondLst>
                            <p:childTnLst>
                              <p:par>
                                <p:cTn id="69" presetID="2" presetClass="entr" presetSubtype="8" fill="hold" nodeType="afterEffect">
                                  <p:stCondLst>
                                    <p:cond delay="0"/>
                                  </p:stCondLst>
                                  <p:childTnLst>
                                    <p:set>
                                      <p:cBhvr>
                                        <p:cTn id="70" dur="1" fill="hold">
                                          <p:stCondLst>
                                            <p:cond delay="0"/>
                                          </p:stCondLst>
                                        </p:cTn>
                                        <p:tgtEl>
                                          <p:spTgt spid="10253"/>
                                        </p:tgtEl>
                                        <p:attrNameLst>
                                          <p:attrName>style.visibility</p:attrName>
                                        </p:attrNameLst>
                                      </p:cBhvr>
                                      <p:to>
                                        <p:strVal val="visible"/>
                                      </p:to>
                                    </p:set>
                                    <p:anim calcmode="lin" valueType="num">
                                      <p:cBhvr additive="base">
                                        <p:cTn id="71" dur="1000" fill="hold"/>
                                        <p:tgtEl>
                                          <p:spTgt spid="10253"/>
                                        </p:tgtEl>
                                        <p:attrNameLst>
                                          <p:attrName>ppt_x</p:attrName>
                                        </p:attrNameLst>
                                      </p:cBhvr>
                                      <p:tavLst>
                                        <p:tav tm="0">
                                          <p:val>
                                            <p:strVal val="0-#ppt_w/2"/>
                                          </p:val>
                                        </p:tav>
                                        <p:tav tm="100000">
                                          <p:val>
                                            <p:strVal val="#ppt_x"/>
                                          </p:val>
                                        </p:tav>
                                      </p:tavLst>
                                    </p:anim>
                                    <p:anim calcmode="lin" valueType="num">
                                      <p:cBhvr additive="base">
                                        <p:cTn id="72" dur="1000" fill="hold"/>
                                        <p:tgtEl>
                                          <p:spTgt spid="10253"/>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12" fill="hold" nodeType="afterEffect">
                                  <p:stCondLst>
                                    <p:cond delay="0"/>
                                  </p:stCondLst>
                                  <p:childTnLst>
                                    <p:set>
                                      <p:cBhvr>
                                        <p:cTn id="75" dur="1" fill="hold">
                                          <p:stCondLst>
                                            <p:cond delay="0"/>
                                          </p:stCondLst>
                                        </p:cTn>
                                        <p:tgtEl>
                                          <p:spTgt spid="10247"/>
                                        </p:tgtEl>
                                        <p:attrNameLst>
                                          <p:attrName>style.visibility</p:attrName>
                                        </p:attrNameLst>
                                      </p:cBhvr>
                                      <p:to>
                                        <p:strVal val="visible"/>
                                      </p:to>
                                    </p:set>
                                    <p:anim calcmode="lin" valueType="num">
                                      <p:cBhvr additive="base">
                                        <p:cTn id="76" dur="1000" fill="hold"/>
                                        <p:tgtEl>
                                          <p:spTgt spid="10247"/>
                                        </p:tgtEl>
                                        <p:attrNameLst>
                                          <p:attrName>ppt_x</p:attrName>
                                        </p:attrNameLst>
                                      </p:cBhvr>
                                      <p:tavLst>
                                        <p:tav tm="0">
                                          <p:val>
                                            <p:strVal val="0-#ppt_w/2"/>
                                          </p:val>
                                        </p:tav>
                                        <p:tav tm="100000">
                                          <p:val>
                                            <p:strVal val="#ppt_x"/>
                                          </p:val>
                                        </p:tav>
                                      </p:tavLst>
                                    </p:anim>
                                    <p:anim calcmode="lin" valueType="num">
                                      <p:cBhvr additive="base">
                                        <p:cTn id="77" dur="10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9" presetClass="entr" presetSubtype="10" fill="hold" grpId="0" nodeType="clickEffect">
                                  <p:stCondLst>
                                    <p:cond delay="0"/>
                                  </p:stCondLst>
                                  <p:childTnLst>
                                    <p:set>
                                      <p:cBhvr>
                                        <p:cTn id="81" dur="1" fill="hold">
                                          <p:stCondLst>
                                            <p:cond delay="0"/>
                                          </p:stCondLst>
                                        </p:cTn>
                                        <p:tgtEl>
                                          <p:spTgt spid="10250"/>
                                        </p:tgtEl>
                                        <p:attrNameLst>
                                          <p:attrName>style.visibility</p:attrName>
                                        </p:attrNameLst>
                                      </p:cBhvr>
                                      <p:to>
                                        <p:strVal val="visible"/>
                                      </p:to>
                                    </p:set>
                                    <p:anim calcmode="lin" valueType="num">
                                      <p:cBhvr>
                                        <p:cTn id="82" dur="5000" fill="hold"/>
                                        <p:tgtEl>
                                          <p:spTgt spid="10250"/>
                                        </p:tgtEl>
                                        <p:attrNameLst>
                                          <p:attrName>ppt_w</p:attrName>
                                        </p:attrNameLst>
                                      </p:cBhvr>
                                      <p:tavLst>
                                        <p:tav tm="0" fmla="#ppt_w*sin(2.5*pi*$)">
                                          <p:val>
                                            <p:fltVal val="0"/>
                                          </p:val>
                                        </p:tav>
                                        <p:tav tm="100000">
                                          <p:val>
                                            <p:fltVal val="1"/>
                                          </p:val>
                                        </p:tav>
                                      </p:tavLst>
                                    </p:anim>
                                    <p:anim calcmode="lin" valueType="num">
                                      <p:cBhvr>
                                        <p:cTn id="83" dur="5000" fill="hold"/>
                                        <p:tgtEl>
                                          <p:spTgt spid="102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250" grpId="0" animBg="1"/>
      <p:bldP spid="28" grpId="0" animBg="1"/>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285728"/>
            <a:ext cx="8686800" cy="990600"/>
          </a:xfrm>
          <a:prstGeom prst="rect">
            <a:avLst/>
          </a:prstGeom>
        </p:spPr>
        <p:txBody>
          <a:bodyPr anchor="b">
            <a:normAutofit fontScale="97500" lnSpcReduction="10000"/>
          </a:bodyPr>
          <a:lstStyle/>
          <a:p>
            <a:pPr algn="ctr" fontAlgn="auto">
              <a:spcAft>
                <a:spcPts val="0"/>
              </a:spcAft>
              <a:defRPr/>
            </a:pPr>
            <a:r>
              <a:rPr lang="en-US" sz="3200" dirty="0">
                <a:solidFill>
                  <a:srgbClr val="0000CC"/>
                </a:solidFill>
                <a:effectLst>
                  <a:outerShdw blurRad="38100" dist="38100" dir="2700000" algn="tl">
                    <a:srgbClr val="000000">
                      <a:alpha val="43137"/>
                    </a:srgbClr>
                  </a:outerShdw>
                </a:effectLst>
                <a:latin typeface="Eras Bold ITC" pitchFamily="34" charset="0"/>
                <a:ea typeface="MS PGothic" pitchFamily="34" charset="-128"/>
                <a:cs typeface="+mj-cs"/>
              </a:rPr>
              <a:t>BAGAIMANA  KEADAAN KITA  5 TAHUN MENDATANG  ?</a:t>
            </a:r>
          </a:p>
        </p:txBody>
      </p:sp>
      <p:pic>
        <p:nvPicPr>
          <p:cNvPr id="8" name="Picture 7" descr="OS27069.JPG"/>
          <p:cNvPicPr>
            <a:picLocks noChangeAspect="1"/>
          </p:cNvPicPr>
          <p:nvPr/>
        </p:nvPicPr>
        <p:blipFill>
          <a:blip r:embed="rId5"/>
          <a:stretch>
            <a:fillRect/>
          </a:stretch>
        </p:blipFill>
        <p:spPr>
          <a:xfrm>
            <a:off x="5825672" y="4009572"/>
            <a:ext cx="3013528" cy="2819400"/>
          </a:xfrm>
          <a:prstGeom prst="rect">
            <a:avLst/>
          </a:prstGeom>
          <a:ln>
            <a:noFill/>
          </a:ln>
          <a:effectLst>
            <a:softEdge rad="112500"/>
          </a:effectLst>
        </p:spPr>
      </p:pic>
      <p:sp>
        <p:nvSpPr>
          <p:cNvPr id="10" name="Text Box 4"/>
          <p:cNvSpPr txBox="1">
            <a:spLocks noChangeArrowheads="1"/>
          </p:cNvSpPr>
          <p:nvPr/>
        </p:nvSpPr>
        <p:spPr bwMode="auto">
          <a:xfrm>
            <a:off x="381000" y="2438400"/>
            <a:ext cx="6234113" cy="2616101"/>
          </a:xfrm>
          <a:prstGeom prst="rect">
            <a:avLst/>
          </a:prstGeom>
          <a:noFill/>
          <a:ln w="9525">
            <a:noFill/>
            <a:miter lim="800000"/>
            <a:headEnd/>
            <a:tailEnd/>
          </a:ln>
        </p:spPr>
        <p:txBody>
          <a:bodyPr>
            <a:spAutoFit/>
          </a:bodyPr>
          <a:lstStyle/>
          <a:p>
            <a:pPr marL="457200" indent="-457200" eaLnBrk="0" hangingPunct="0">
              <a:spcBef>
                <a:spcPts val="800"/>
              </a:spcBef>
              <a:buFont typeface="Wingdings" pitchFamily="2" charset="2"/>
              <a:buChar char="ü"/>
              <a:defRPr/>
            </a:pPr>
            <a:r>
              <a:rPr lang="en-US"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S</a:t>
            </a:r>
            <a:r>
              <a:rPr lang="id-ID"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tress di tempat kerja dan di rumah.</a:t>
            </a:r>
          </a:p>
          <a:p>
            <a:pPr marL="457200" indent="-457200" eaLnBrk="0" hangingPunct="0">
              <a:spcBef>
                <a:spcPts val="800"/>
              </a:spcBef>
              <a:buFont typeface="Wingdings" pitchFamily="2" charset="2"/>
              <a:buChar char="ü"/>
              <a:defRPr/>
            </a:pPr>
            <a:r>
              <a:rPr lang="id-ID"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Beban di tempat kerja semakin meningkat.</a:t>
            </a:r>
            <a:r>
              <a:rPr lang="en-US"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 </a:t>
            </a:r>
          </a:p>
          <a:p>
            <a:pPr marL="457200" indent="-457200" eaLnBrk="0" hangingPunct="0">
              <a:spcBef>
                <a:spcPts val="800"/>
              </a:spcBef>
              <a:buFont typeface="Wingdings" pitchFamily="2" charset="2"/>
              <a:buChar char="ü"/>
              <a:defRPr/>
            </a:pPr>
            <a:r>
              <a:rPr lang="en-US"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J</a:t>
            </a:r>
            <a:r>
              <a:rPr lang="id-ID"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umlah pengangguran berpendidikan dan PHK meningkat.</a:t>
            </a:r>
            <a:endParaRPr lang="en-US" sz="9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endParaRPr>
          </a:p>
          <a:p>
            <a:pPr marL="457200" indent="-457200" eaLnBrk="0" hangingPunct="0">
              <a:spcBef>
                <a:spcPts val="800"/>
              </a:spcBef>
              <a:buFont typeface="Wingdings" pitchFamily="2" charset="2"/>
              <a:buChar char="ü"/>
              <a:defRPr/>
            </a:pPr>
            <a:r>
              <a:rPr lang="id-ID"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rPr>
              <a:t>Persaingan ketat untuk mendapat pekerjaan yang layak.</a:t>
            </a:r>
            <a:endParaRPr lang="en-US" sz="2400" b="1" dirty="0">
              <a:effectLst>
                <a:outerShdw blurRad="38100" dist="38100" dir="2700000" algn="tl">
                  <a:srgbClr val="000000">
                    <a:alpha val="43137"/>
                  </a:srgbClr>
                </a:outerShdw>
              </a:effectLst>
              <a:latin typeface="Calibri" pitchFamily="34" charset="0"/>
              <a:ea typeface="ＭＳ Ｐゴシック" pitchFamily="34" charset="-128"/>
              <a:cs typeface="Calibri" pitchFamily="34" charset="0"/>
            </a:endParaRPr>
          </a:p>
        </p:txBody>
      </p:sp>
      <p:sp>
        <p:nvSpPr>
          <p:cNvPr id="11" name="Rectangle 10"/>
          <p:cNvSpPr/>
          <p:nvPr/>
        </p:nvSpPr>
        <p:spPr>
          <a:xfrm>
            <a:off x="304800" y="1447800"/>
            <a:ext cx="6781800" cy="707886"/>
          </a:xfrm>
          <a:prstGeom prst="rect">
            <a:avLst/>
          </a:prstGeom>
        </p:spPr>
        <p:txBody>
          <a:bodyPr>
            <a:spAutoFit/>
          </a:bodyPr>
          <a:lstStyle/>
          <a:p>
            <a:pPr eaLnBrk="0" hangingPunct="0">
              <a:spcBef>
                <a:spcPct val="20000"/>
              </a:spcBef>
              <a:defRPr/>
            </a:pPr>
            <a:r>
              <a:rPr lang="en-US" sz="4000" u="sng" dirty="0">
                <a:solidFill>
                  <a:srgbClr val="FF0000"/>
                </a:solidFill>
                <a:effectLst>
                  <a:outerShdw blurRad="38100" dist="38100" dir="2700000" algn="tl">
                    <a:srgbClr val="000000">
                      <a:alpha val="43137"/>
                    </a:srgbClr>
                  </a:outerShdw>
                </a:effectLst>
                <a:latin typeface="Cooper Black" pitchFamily="18" charset="0"/>
                <a:ea typeface="MS PGothic" pitchFamily="34" charset="-128"/>
                <a:cs typeface="Arial" pitchFamily="34" charset="0"/>
              </a:rPr>
              <a:t>“BERTAMBAHNYA</a:t>
            </a:r>
            <a:r>
              <a:rPr lang="en-US" sz="4000" b="1" u="sng" dirty="0">
                <a:solidFill>
                  <a:srgbClr val="FF0000"/>
                </a:solidFill>
                <a:effectLst>
                  <a:outerShdw blurRad="38100" dist="38100" dir="2700000" algn="tl">
                    <a:srgbClr val="000000">
                      <a:alpha val="43137"/>
                    </a:srgbClr>
                  </a:outerShdw>
                </a:effectLst>
                <a:latin typeface="Cooper Black" pitchFamily="18" charset="0"/>
                <a:ea typeface="MS PGothic" pitchFamily="34" charset="-128"/>
                <a:cs typeface="Arial" pitchFamily="34" charset="0"/>
              </a:rPr>
              <a:t>“ </a:t>
            </a:r>
            <a:r>
              <a:rPr lang="en-US" sz="4000" b="1" i="1" u="sng" dirty="0">
                <a:solidFill>
                  <a:srgbClr val="FF0000"/>
                </a:solidFill>
                <a:effectLst>
                  <a:outerShdw blurRad="38100" dist="38100" dir="2700000" algn="tl">
                    <a:srgbClr val="000000">
                      <a:alpha val="43137"/>
                    </a:srgbClr>
                  </a:outerShdw>
                </a:effectLst>
                <a:latin typeface="Tekton" pitchFamily="34" charset="0"/>
                <a:ea typeface="MS PGothic" pitchFamily="34" charset="-128"/>
                <a:cs typeface="Arial" pitchFamily="34" charset="0"/>
              </a:rPr>
              <a:t>:</a:t>
            </a:r>
          </a:p>
        </p:txBody>
      </p:sp>
      <p:pic>
        <p:nvPicPr>
          <p:cNvPr id="12" name="Picture 11" descr="OS27118.JPG"/>
          <p:cNvPicPr>
            <a:picLocks noChangeAspect="1"/>
          </p:cNvPicPr>
          <p:nvPr/>
        </p:nvPicPr>
        <p:blipFill>
          <a:blip r:embed="rId6"/>
          <a:stretch>
            <a:fillRect/>
          </a:stretch>
        </p:blipFill>
        <p:spPr>
          <a:xfrm>
            <a:off x="6248401" y="1905000"/>
            <a:ext cx="2286000" cy="2362200"/>
          </a:xfrm>
          <a:prstGeom prst="rect">
            <a:avLst/>
          </a:prstGeom>
          <a:ln>
            <a:noFill/>
          </a:ln>
          <a:effectLst>
            <a:softEdge rad="112500"/>
          </a:effectLst>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4)">
                                      <p:cBhvr>
                                        <p:cTn id="20" dur="1000"/>
                                        <p:tgtEl>
                                          <p:spTgt spid="12"/>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explode.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 calcmode="lin" valueType="num">
                                      <p:cBhvr additive="base">
                                        <p:cTn id="35"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4" name="explode.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anim calcmode="lin" valueType="num">
                                      <p:cBhvr additive="base">
                                        <p:cTn id="41"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explode.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 calcmode="lin" valueType="num">
                                      <p:cBhvr additive="base">
                                        <p:cTn id="47"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build="p" autoUpdateAnimBg="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04626"/>
          </a:xfrm>
        </p:spPr>
        <p:txBody>
          <a:bodyPr/>
          <a:lstStyle/>
          <a:p>
            <a:r>
              <a:rPr lang="id-ID" b="1" dirty="0">
                <a:latin typeface="Adobe Caslon Pro Bold" pitchFamily="18" charset="0"/>
              </a:rPr>
              <a:t>KOMUNITAS SATU JALAN</a:t>
            </a:r>
          </a:p>
        </p:txBody>
      </p:sp>
      <p:sp>
        <p:nvSpPr>
          <p:cNvPr id="3" name="Content Placeholder 2"/>
          <p:cNvSpPr>
            <a:spLocks noGrp="1"/>
          </p:cNvSpPr>
          <p:nvPr>
            <p:ph idx="1"/>
          </p:nvPr>
        </p:nvSpPr>
        <p:spPr>
          <a:xfrm>
            <a:off x="1945201" y="2050516"/>
            <a:ext cx="6591985" cy="3581416"/>
          </a:xfrm>
        </p:spPr>
        <p:txBody>
          <a:bodyPr/>
          <a:lstStyle/>
          <a:p>
            <a:r>
              <a:rPr lang="id-ID" sz="2800" b="1" dirty="0"/>
              <a:t>SATU JALAN  merupakan suatu KOMUNITAS </a:t>
            </a:r>
            <a:r>
              <a:rPr lang="id-ID" sz="2800" b="1"/>
              <a:t>yang dibangun </a:t>
            </a:r>
            <a:r>
              <a:rPr lang="id-ID" sz="2800" b="1" dirty="0"/>
              <a:t>sebagai trobosan Baru dalam dunia usaha dimana anggota nya akan mendapat hak yang sama setara dan menuju SATU JALAN KESUKSESAN</a:t>
            </a:r>
            <a:endParaRPr lang="id-ID" sz="2800" i="1" dirty="0"/>
          </a:p>
          <a:p>
            <a:endParaRPr lang="id-ID" dirty="0"/>
          </a:p>
        </p:txBody>
      </p:sp>
    </p:spTree>
  </p:cSld>
  <p:clrMapOvr>
    <a:masterClrMapping/>
  </p:clrMapOvr>
  <p:transition>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8229600" cy="785818"/>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TUNGGU APALAGI</a:t>
            </a:r>
            <a:r>
              <a:rPr lang="id-ID" sz="3200" b="1" dirty="0">
                <a:effectLst>
                  <a:outerShdw blurRad="38100" dist="38100" dir="2700000" algn="tl">
                    <a:srgbClr val="000000">
                      <a:alpha val="43137"/>
                    </a:srgbClr>
                  </a:outerShdw>
                </a:effectLst>
              </a:rPr>
              <a:t>,</a:t>
            </a:r>
            <a:r>
              <a:rPr lang="en-US" sz="3200" b="1" dirty="0">
                <a:effectLst>
                  <a:outerShdw blurRad="38100" dist="38100" dir="2700000" algn="tl">
                    <a:srgbClr val="000000">
                      <a:alpha val="43137"/>
                    </a:srgbClr>
                  </a:outerShdw>
                </a:effectLst>
              </a:rPr>
              <a:t> </a:t>
            </a:r>
            <a:r>
              <a:rPr lang="en-US" sz="3200" b="1" dirty="0">
                <a:solidFill>
                  <a:srgbClr val="FF0000"/>
                </a:solidFill>
                <a:effectLst>
                  <a:outerShdw blurRad="38100" dist="38100" dir="2700000" algn="tl">
                    <a:srgbClr val="000000">
                      <a:alpha val="43137"/>
                    </a:srgbClr>
                  </a:outerShdw>
                </a:effectLst>
              </a:rPr>
              <a:t>SEGERA GABUNG</a:t>
            </a:r>
            <a:endParaRPr lang="en-US" sz="3200" dirty="0"/>
          </a:p>
        </p:txBody>
      </p:sp>
      <p:pic>
        <p:nvPicPr>
          <p:cNvPr id="36867" name="Picture 3" descr="kliksds_spillover.jpg"/>
          <p:cNvPicPr>
            <a:picLocks noChangeAspect="1"/>
          </p:cNvPicPr>
          <p:nvPr/>
        </p:nvPicPr>
        <p:blipFill>
          <a:blip r:embed="rId2"/>
          <a:srcRect/>
          <a:stretch>
            <a:fillRect/>
          </a:stretch>
        </p:blipFill>
        <p:spPr bwMode="auto">
          <a:xfrm>
            <a:off x="1428728" y="928670"/>
            <a:ext cx="7215238" cy="5429288"/>
          </a:xfrm>
          <a:prstGeom prst="rect">
            <a:avLst/>
          </a:prstGeom>
          <a:noFill/>
          <a:ln w="9525">
            <a:noFill/>
            <a:miter lim="800000"/>
            <a:headEnd/>
            <a:tailEnd/>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6867"/>
                                        </p:tgtEl>
                                        <p:attrNameLst>
                                          <p:attrName>style.visibility</p:attrName>
                                        </p:attrNameLst>
                                      </p:cBhvr>
                                      <p:to>
                                        <p:strVal val="visible"/>
                                      </p:to>
                                    </p:set>
                                    <p:anim calcmode="lin" valueType="num">
                                      <p:cBhvr>
                                        <p:cTn id="14" dur="1000" fill="hold"/>
                                        <p:tgtEl>
                                          <p:spTgt spid="36867"/>
                                        </p:tgtEl>
                                        <p:attrNameLst>
                                          <p:attrName>ppt_w</p:attrName>
                                        </p:attrNameLst>
                                      </p:cBhvr>
                                      <p:tavLst>
                                        <p:tav tm="0">
                                          <p:val>
                                            <p:strVal val="#ppt_w*0.70"/>
                                          </p:val>
                                        </p:tav>
                                        <p:tav tm="100000">
                                          <p:val>
                                            <p:strVal val="#ppt_w"/>
                                          </p:val>
                                        </p:tav>
                                      </p:tavLst>
                                    </p:anim>
                                    <p:anim calcmode="lin" valueType="num">
                                      <p:cBhvr>
                                        <p:cTn id="15" dur="1000" fill="hold"/>
                                        <p:tgtEl>
                                          <p:spTgt spid="36867"/>
                                        </p:tgtEl>
                                        <p:attrNameLst>
                                          <p:attrName>ppt_h</p:attrName>
                                        </p:attrNameLst>
                                      </p:cBhvr>
                                      <p:tavLst>
                                        <p:tav tm="0">
                                          <p:val>
                                            <p:strVal val="#ppt_h"/>
                                          </p:val>
                                        </p:tav>
                                        <p:tav tm="100000">
                                          <p:val>
                                            <p:strVal val="#ppt_h"/>
                                          </p:val>
                                        </p:tav>
                                      </p:tavLst>
                                    </p:anim>
                                    <p:animEffect transition="in" filter="fade">
                                      <p:cBhvr>
                                        <p:cTn id="16" dur="1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ACER\Desktop\d.jpg"/>
          <p:cNvPicPr>
            <a:picLocks noChangeAspect="1" noChangeArrowheads="1"/>
          </p:cNvPicPr>
          <p:nvPr/>
        </p:nvPicPr>
        <p:blipFill>
          <a:blip r:embed="rId2"/>
          <a:srcRect/>
          <a:stretch>
            <a:fillRect/>
          </a:stretch>
        </p:blipFill>
        <p:spPr bwMode="auto">
          <a:xfrm>
            <a:off x="0" y="-109538"/>
            <a:ext cx="9144000" cy="7077076"/>
          </a:xfrm>
          <a:prstGeom prst="rect">
            <a:avLst/>
          </a:prstGeom>
          <a:noFill/>
          <a:ln w="9525">
            <a:noFill/>
            <a:miter lim="800000"/>
            <a:headEnd/>
            <a:tailEnd/>
          </a:ln>
        </p:spPr>
      </p:pic>
      <p:sp>
        <p:nvSpPr>
          <p:cNvPr id="5" name="Rectangle 4"/>
          <p:cNvSpPr/>
          <p:nvPr/>
        </p:nvSpPr>
        <p:spPr>
          <a:xfrm>
            <a:off x="285720" y="2928934"/>
            <a:ext cx="8501122" cy="923330"/>
          </a:xfrm>
          <a:prstGeom prst="rect">
            <a:avLst/>
          </a:prstGeom>
        </p:spPr>
        <p:txBody>
          <a:bodyPr wrap="square">
            <a:spAutoFit/>
          </a:bodyPr>
          <a:lstStyle/>
          <a:p>
            <a:pPr lvl="0" algn="ctr">
              <a:spcBef>
                <a:spcPct val="0"/>
              </a:spcBef>
              <a:defRPr/>
            </a:pP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Sekian</a:t>
            </a:r>
            <a:r>
              <a:rPr lang="id-ID"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&amp;</a:t>
            </a:r>
            <a:r>
              <a:rPr lang="id-ID"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Terima</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id-ID"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K</a:t>
            </a: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asih</a:t>
            </a:r>
            <a:endParaRPr lang="id-ID" dirty="0"/>
          </a:p>
        </p:txBody>
      </p:sp>
    </p:spTree>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19192" y="694853"/>
            <a:ext cx="6643734" cy="1692771"/>
          </a:xfrm>
          <a:prstGeom prst="rect">
            <a:avLst/>
          </a:prstGeom>
        </p:spPr>
        <p:txBody>
          <a:bodyPr wrap="square">
            <a:spAutoFit/>
          </a:bodyPr>
          <a:lstStyle/>
          <a:p>
            <a:pPr algn="ctr"/>
            <a:r>
              <a:rPr lang="id-ID" sz="3200" b="1" dirty="0"/>
              <a:t>Visi</a:t>
            </a:r>
          </a:p>
          <a:p>
            <a:r>
              <a:rPr lang="id-ID" b="1" dirty="0"/>
              <a:t>Kami adalah komunitas bisnis yang didirikan dengan tujuan untuk membantu penanggulangan kemiskinan melalui perubahan system Ekonomi serta peningkatan kualitas sumber daya manusia melalui bidang usaha.</a:t>
            </a:r>
          </a:p>
        </p:txBody>
      </p:sp>
      <p:sp>
        <p:nvSpPr>
          <p:cNvPr id="11" name="Content Placeholder 2"/>
          <p:cNvSpPr txBox="1">
            <a:spLocks/>
          </p:cNvSpPr>
          <p:nvPr/>
        </p:nvSpPr>
        <p:spPr>
          <a:xfrm>
            <a:off x="1670941" y="2495548"/>
            <a:ext cx="6591985" cy="1866904"/>
          </a:xfrm>
          <a:prstGeom prst="rect">
            <a:avLst/>
          </a:prstGeom>
        </p:spPr>
        <p:txBody>
          <a:bodyPr vert="horz" lIns="91440" tIns="45720" rIns="91440" bIns="45720" rtlCol="0">
            <a:normAutofit/>
          </a:bodyPr>
          <a:lstStyle/>
          <a:p>
            <a:pPr marL="342900" marR="0" lvl="0" indent="-34290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32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Misi</a:t>
            </a:r>
            <a:endParaRPr kumimoji="0" lang="id-ID" sz="3200" b="1"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id-ID"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Komunitas</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ini</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dibangun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dari</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kita</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untuk</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kita</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dengan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menjunjung</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tinggi</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azas</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kesamaan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dan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persamaan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bagi</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seluruh</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anggota</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tanpa</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memandang</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suku</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ras</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dan</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agama.</a:t>
            </a:r>
            <a:endParaRPr kumimoji="0" lang="id-ID" sz="18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id-ID"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3" name="Rectangle 12"/>
          <p:cNvSpPr/>
          <p:nvPr/>
        </p:nvSpPr>
        <p:spPr>
          <a:xfrm>
            <a:off x="1633197" y="4656431"/>
            <a:ext cx="6143668" cy="1138773"/>
          </a:xfrm>
          <a:prstGeom prst="rect">
            <a:avLst/>
          </a:prstGeom>
        </p:spPr>
        <p:txBody>
          <a:bodyPr wrap="square">
            <a:spAutoFit/>
          </a:bodyPr>
          <a:lstStyle/>
          <a:p>
            <a:pPr lvl="0" algn="ctr" fontAlgn="base">
              <a:spcBef>
                <a:spcPct val="0"/>
              </a:spcBef>
              <a:spcAft>
                <a:spcPct val="0"/>
              </a:spcAft>
            </a:pPr>
            <a:r>
              <a:rPr lang="en-US" sz="3200" b="1" dirty="0" err="1">
                <a:solidFill>
                  <a:schemeClr val="bg1">
                    <a:lumMod val="10000"/>
                  </a:schemeClr>
                </a:solidFill>
                <a:ea typeface="Times New Roman" pitchFamily="18" charset="0"/>
                <a:cs typeface="Open Sans" pitchFamily="34" charset="0"/>
              </a:rPr>
              <a:t>Tujuan</a:t>
            </a:r>
            <a:endParaRPr lang="en-US" sz="3200" b="1" i="1" dirty="0">
              <a:solidFill>
                <a:schemeClr val="bg1">
                  <a:lumMod val="10000"/>
                </a:schemeClr>
              </a:solidFill>
              <a:ea typeface="Times New Roman" pitchFamily="18" charset="0"/>
              <a:cs typeface="Times New Roman" pitchFamily="18" charset="0"/>
            </a:endParaRPr>
          </a:p>
          <a:p>
            <a:pPr lvl="0" algn="ctr" eaLnBrk="0" fontAlgn="base" hangingPunct="0">
              <a:spcBef>
                <a:spcPct val="0"/>
              </a:spcBef>
              <a:spcAft>
                <a:spcPct val="0"/>
              </a:spcAft>
            </a:pPr>
            <a:r>
              <a:rPr lang="en-US" b="1" dirty="0" err="1">
                <a:solidFill>
                  <a:schemeClr val="bg1">
                    <a:lumMod val="10000"/>
                  </a:schemeClr>
                </a:solidFill>
                <a:ea typeface="Calibri" pitchFamily="34" charset="0"/>
                <a:cs typeface="Open Sans" pitchFamily="34" charset="0"/>
              </a:rPr>
              <a:t>Mensejahterakan</a:t>
            </a:r>
            <a:r>
              <a:rPr lang="en-US" b="1" dirty="0">
                <a:solidFill>
                  <a:schemeClr val="bg1">
                    <a:lumMod val="10000"/>
                  </a:schemeClr>
                </a:solidFill>
                <a:ea typeface="Calibri" pitchFamily="34" charset="0"/>
                <a:cs typeface="Open Sans" pitchFamily="34" charset="0"/>
              </a:rPr>
              <a:t> </a:t>
            </a:r>
            <a:r>
              <a:rPr lang="en-US" b="1" dirty="0" err="1">
                <a:solidFill>
                  <a:schemeClr val="bg1">
                    <a:lumMod val="10000"/>
                  </a:schemeClr>
                </a:solidFill>
                <a:ea typeface="Calibri" pitchFamily="34" charset="0"/>
                <a:cs typeface="Open Sans" pitchFamily="34" charset="0"/>
              </a:rPr>
              <a:t>seluruh</a:t>
            </a:r>
            <a:r>
              <a:rPr lang="en-US" b="1" dirty="0">
                <a:solidFill>
                  <a:schemeClr val="bg1">
                    <a:lumMod val="10000"/>
                  </a:schemeClr>
                </a:solidFill>
                <a:ea typeface="Calibri" pitchFamily="34" charset="0"/>
                <a:cs typeface="Open Sans" pitchFamily="34" charset="0"/>
              </a:rPr>
              <a:t> </a:t>
            </a:r>
            <a:r>
              <a:rPr lang="en-US" b="1" dirty="0" err="1">
                <a:solidFill>
                  <a:schemeClr val="bg1">
                    <a:lumMod val="10000"/>
                  </a:schemeClr>
                </a:solidFill>
                <a:ea typeface="Calibri" pitchFamily="34" charset="0"/>
                <a:cs typeface="Open Sans" pitchFamily="34" charset="0"/>
              </a:rPr>
              <a:t>anggota</a:t>
            </a:r>
            <a:r>
              <a:rPr lang="en-US" b="1" dirty="0">
                <a:solidFill>
                  <a:schemeClr val="bg1">
                    <a:lumMod val="10000"/>
                  </a:schemeClr>
                </a:solidFill>
                <a:ea typeface="Calibri" pitchFamily="34" charset="0"/>
                <a:cs typeface="Open Sans" pitchFamily="34" charset="0"/>
              </a:rPr>
              <a:t> yang </a:t>
            </a:r>
            <a:r>
              <a:rPr lang="en-US" b="1" dirty="0" err="1">
                <a:solidFill>
                  <a:schemeClr val="bg1">
                    <a:lumMod val="10000"/>
                  </a:schemeClr>
                </a:solidFill>
                <a:ea typeface="Calibri" pitchFamily="34" charset="0"/>
                <a:cs typeface="Open Sans" pitchFamily="34" charset="0"/>
              </a:rPr>
              <a:t>bergabung</a:t>
            </a:r>
            <a:r>
              <a:rPr lang="en-US" b="1" dirty="0">
                <a:solidFill>
                  <a:schemeClr val="bg1">
                    <a:lumMod val="10000"/>
                  </a:schemeClr>
                </a:solidFill>
                <a:ea typeface="Calibri" pitchFamily="34" charset="0"/>
                <a:cs typeface="Open Sans" pitchFamily="34" charset="0"/>
              </a:rPr>
              <a:t> </a:t>
            </a:r>
            <a:r>
              <a:rPr lang="en-US" b="1" dirty="0" err="1">
                <a:solidFill>
                  <a:schemeClr val="bg1">
                    <a:lumMod val="10000"/>
                  </a:schemeClr>
                </a:solidFill>
                <a:ea typeface="Calibri" pitchFamily="34" charset="0"/>
                <a:cs typeface="Open Sans" pitchFamily="34" charset="0"/>
              </a:rPr>
              <a:t>di</a:t>
            </a:r>
            <a:r>
              <a:rPr lang="en-US" b="1" dirty="0">
                <a:solidFill>
                  <a:schemeClr val="bg1">
                    <a:lumMod val="10000"/>
                  </a:schemeClr>
                </a:solidFill>
                <a:ea typeface="Calibri" pitchFamily="34" charset="0"/>
                <a:cs typeface="Open Sans" pitchFamily="34" charset="0"/>
              </a:rPr>
              <a:t> </a:t>
            </a:r>
            <a:r>
              <a:rPr lang="en-US" b="1" dirty="0" err="1">
                <a:solidFill>
                  <a:schemeClr val="bg1">
                    <a:lumMod val="10000"/>
                  </a:schemeClr>
                </a:solidFill>
                <a:ea typeface="Calibri" pitchFamily="34" charset="0"/>
                <a:cs typeface="Open Sans" pitchFamily="34" charset="0"/>
              </a:rPr>
              <a:t>dalamnya</a:t>
            </a:r>
            <a:r>
              <a:rPr lang="en-US" b="1" dirty="0">
                <a:solidFill>
                  <a:schemeClr val="bg1">
                    <a:lumMod val="10000"/>
                  </a:schemeClr>
                </a:solidFill>
                <a:ea typeface="Calibri" pitchFamily="34" charset="0"/>
                <a:cs typeface="Open Sans" pitchFamily="34" charset="0"/>
              </a:rPr>
              <a:t>.</a:t>
            </a:r>
            <a:endParaRPr lang="en-US" b="1" dirty="0">
              <a:solidFill>
                <a:schemeClr val="bg1">
                  <a:lumMod val="10000"/>
                </a:schemeClr>
              </a:solidFill>
              <a:cs typeface="Arial"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0.70"/>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0"/>
            <a:ext cx="10668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flipH="1">
            <a:off x="152400" y="0"/>
            <a:ext cx="1391478" cy="6858000"/>
          </a:xfrm>
          <a:prstGeom prst="flowChartDela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lay 8"/>
          <p:cNvSpPr/>
          <p:nvPr/>
        </p:nvSpPr>
        <p:spPr>
          <a:xfrm flipH="1">
            <a:off x="381000" y="0"/>
            <a:ext cx="1524000" cy="6858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lay 24"/>
          <p:cNvSpPr/>
          <p:nvPr/>
        </p:nvSpPr>
        <p:spPr>
          <a:xfrm flipH="1">
            <a:off x="428596" y="0"/>
            <a:ext cx="1524000" cy="6858000"/>
          </a:xfrm>
          <a:prstGeom prst="flowChartDelay">
            <a:avLst/>
          </a:prstGeom>
          <a:gradFill flip="none" rotWithShape="1">
            <a:gsLst>
              <a:gs pos="0">
                <a:srgbClr val="2891D2">
                  <a:tint val="66000"/>
                  <a:satMod val="160000"/>
                </a:srgbClr>
              </a:gs>
              <a:gs pos="50000">
                <a:srgbClr val="2891D2">
                  <a:tint val="44500"/>
                  <a:satMod val="160000"/>
                </a:srgbClr>
              </a:gs>
              <a:gs pos="100000">
                <a:srgbClr val="2891D2">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6" descr="C:\Users\ACER\Desktop\PIC n FILE BIO88\P - Copy.jpg"/>
          <p:cNvPicPr>
            <a:picLocks noChangeAspect="1" noChangeArrowheads="1"/>
          </p:cNvPicPr>
          <p:nvPr/>
        </p:nvPicPr>
        <p:blipFill>
          <a:blip r:embed="rId2"/>
          <a:srcRect/>
          <a:stretch>
            <a:fillRect/>
          </a:stretch>
        </p:blipFill>
        <p:spPr bwMode="auto">
          <a:xfrm>
            <a:off x="6831724" y="1894052"/>
            <a:ext cx="2312276" cy="4510688"/>
          </a:xfrm>
          <a:prstGeom prst="rect">
            <a:avLst/>
          </a:prstGeom>
          <a:ln>
            <a:noFill/>
          </a:ln>
          <a:effectLst>
            <a:softEdge rad="112500"/>
          </a:effectLst>
        </p:spPr>
      </p:pic>
      <p:sp>
        <p:nvSpPr>
          <p:cNvPr id="20" name="TextBox 19"/>
          <p:cNvSpPr txBox="1"/>
          <p:nvPr/>
        </p:nvSpPr>
        <p:spPr>
          <a:xfrm>
            <a:off x="2857488" y="2571744"/>
            <a:ext cx="184731" cy="369332"/>
          </a:xfrm>
          <a:prstGeom prst="rect">
            <a:avLst/>
          </a:prstGeom>
          <a:noFill/>
        </p:spPr>
        <p:txBody>
          <a:bodyPr wrap="none" rtlCol="0">
            <a:spAutoFit/>
          </a:bodyPr>
          <a:lstStyle/>
          <a:p>
            <a:endParaRPr lang="id-ID" dirty="0"/>
          </a:p>
        </p:txBody>
      </p:sp>
      <p:sp>
        <p:nvSpPr>
          <p:cNvPr id="22" name="TextBox 21"/>
          <p:cNvSpPr txBox="1"/>
          <p:nvPr/>
        </p:nvSpPr>
        <p:spPr>
          <a:xfrm>
            <a:off x="0" y="772239"/>
            <a:ext cx="7987944" cy="5293757"/>
          </a:xfrm>
          <a:prstGeom prst="rect">
            <a:avLst/>
          </a:prstGeom>
          <a:noFill/>
        </p:spPr>
        <p:txBody>
          <a:bodyPr wrap="square" rtlCol="0">
            <a:spAutoFit/>
          </a:bodyPr>
          <a:lstStyle/>
          <a:p>
            <a:pPr algn="r"/>
            <a:endParaRPr lang="id-ID" sz="2000" b="1" dirty="0"/>
          </a:p>
          <a:p>
            <a:pPr algn="r"/>
            <a:r>
              <a:rPr lang="id-ID" sz="2800" b="1" dirty="0">
                <a:solidFill>
                  <a:srgbClr val="FF0000"/>
                </a:solidFill>
                <a:effectLst>
                  <a:outerShdw blurRad="38100" dist="38100" dir="2700000" algn="tl">
                    <a:srgbClr val="000000">
                      <a:alpha val="43137"/>
                    </a:srgbClr>
                  </a:outerShdw>
                </a:effectLst>
              </a:rPr>
              <a:t>PROGRAM ALIH BELANJA SATU </a:t>
            </a:r>
            <a:r>
              <a:rPr lang="id-ID" sz="2800" b="1">
                <a:solidFill>
                  <a:srgbClr val="FF0000"/>
                </a:solidFill>
                <a:effectLst>
                  <a:outerShdw blurRad="38100" dist="38100" dir="2700000" algn="tl">
                    <a:srgbClr val="000000">
                      <a:alpha val="43137"/>
                    </a:srgbClr>
                  </a:outerShdw>
                </a:effectLst>
              </a:rPr>
              <a:t>JALAN </a:t>
            </a:r>
          </a:p>
          <a:p>
            <a:pPr algn="r"/>
            <a:endParaRPr lang="id-ID" sz="2800" b="1">
              <a:solidFill>
                <a:srgbClr val="FF0000"/>
              </a:solidFill>
              <a:effectLst>
                <a:outerShdw blurRad="38100" dist="38100" dir="2700000" algn="tl">
                  <a:srgbClr val="000000">
                    <a:alpha val="43137"/>
                  </a:srgbClr>
                </a:outerShdw>
              </a:effectLst>
            </a:endParaRPr>
          </a:p>
          <a:p>
            <a:pPr algn="ctr"/>
            <a:r>
              <a:rPr lang="id-ID" sz="2000" b="1"/>
              <a:t>Harga </a:t>
            </a:r>
            <a:r>
              <a:rPr lang="id-ID" sz="2000" b="1" dirty="0"/>
              <a:t>Barang Kebutuhan Hidup Makin Tinggi.</a:t>
            </a:r>
            <a:br>
              <a:rPr lang="id-ID" sz="2000" b="1" dirty="0"/>
            </a:br>
            <a:r>
              <a:rPr lang="id-ID" sz="2000" b="1" dirty="0"/>
              <a:t>Biaya Belanja Bulanan Pun Makin Meningkat.</a:t>
            </a:r>
          </a:p>
          <a:p>
            <a:pPr algn="r"/>
            <a:r>
              <a:rPr lang="id-ID" sz="2000" b="1" dirty="0"/>
              <a:t> </a:t>
            </a:r>
          </a:p>
          <a:p>
            <a:pPr algn="ctr"/>
            <a:r>
              <a:rPr lang="id-ID" sz="2000" b="1" dirty="0"/>
              <a:t>Bagaimana jika uang yang Anda keluarkan setiap bulannya untuk membeli </a:t>
            </a:r>
            <a:r>
              <a:rPr lang="id-ID" sz="2000" b="1" dirty="0">
                <a:solidFill>
                  <a:srgbClr val="002060"/>
                </a:solidFill>
                <a:effectLst>
                  <a:outerShdw blurRad="38100" dist="38100" dir="2700000" algn="tl">
                    <a:srgbClr val="000000">
                      <a:alpha val="43137"/>
                    </a:srgbClr>
                  </a:outerShdw>
                </a:effectLst>
              </a:rPr>
              <a:t>Sabun Mandi, Sabun Wajah</a:t>
            </a:r>
            <a:r>
              <a:rPr lang="id-ID" sz="2000" b="1">
                <a:solidFill>
                  <a:srgbClr val="002060"/>
                </a:solidFill>
                <a:effectLst>
                  <a:outerShdw blurRad="38100" dist="38100" dir="2700000" algn="tl">
                    <a:srgbClr val="000000">
                      <a:alpha val="43137"/>
                    </a:srgbClr>
                  </a:outerShdw>
                </a:effectLst>
              </a:rPr>
              <a:t>, Sabun </a:t>
            </a:r>
            <a:r>
              <a:rPr lang="id-ID" sz="2000" b="1" dirty="0">
                <a:solidFill>
                  <a:srgbClr val="002060"/>
                </a:solidFill>
                <a:effectLst>
                  <a:outerShdw blurRad="38100" dist="38100" dir="2700000" algn="tl">
                    <a:srgbClr val="000000">
                      <a:alpha val="43137"/>
                    </a:srgbClr>
                  </a:outerShdw>
                </a:effectLst>
              </a:rPr>
              <a:t>Cuci</a:t>
            </a:r>
            <a:r>
              <a:rPr lang="id-ID" sz="2000" b="1">
                <a:solidFill>
                  <a:srgbClr val="002060"/>
                </a:solidFill>
                <a:effectLst>
                  <a:outerShdw blurRad="38100" dist="38100" dir="2700000" algn="tl">
                    <a:srgbClr val="000000">
                      <a:alpha val="43137"/>
                    </a:srgbClr>
                  </a:outerShdw>
                </a:effectLst>
              </a:rPr>
              <a:t>, </a:t>
            </a:r>
          </a:p>
          <a:p>
            <a:pPr algn="ctr"/>
            <a:r>
              <a:rPr lang="id-ID" sz="2000" b="1">
                <a:solidFill>
                  <a:srgbClr val="002060"/>
                </a:solidFill>
                <a:effectLst>
                  <a:outerShdw blurRad="38100" dist="38100" dir="2700000" algn="tl">
                    <a:srgbClr val="000000">
                      <a:alpha val="43137"/>
                    </a:srgbClr>
                  </a:outerShdw>
                </a:effectLst>
              </a:rPr>
              <a:t>Pasta Gigi, Kopi, Teh dan lain-lain.</a:t>
            </a:r>
            <a:r>
              <a:rPr lang="id-ID" sz="2000" b="1"/>
              <a:t> </a:t>
            </a:r>
          </a:p>
          <a:p>
            <a:pPr algn="ctr"/>
            <a:r>
              <a:rPr lang="id-ID" sz="2000" b="1">
                <a:solidFill>
                  <a:srgbClr val="FF0000"/>
                </a:solidFill>
                <a:effectLst>
                  <a:outerShdw blurRad="38100" dist="38100" dir="2700000" algn="tl">
                    <a:srgbClr val="000000">
                      <a:alpha val="43137"/>
                    </a:srgbClr>
                  </a:outerShdw>
                </a:effectLst>
              </a:rPr>
              <a:t>BISA</a:t>
            </a:r>
            <a:r>
              <a:rPr lang="id-ID" sz="2000" b="1"/>
              <a:t> </a:t>
            </a:r>
            <a:r>
              <a:rPr lang="id-ID" sz="2000" b="1" dirty="0"/>
              <a:t>menjadi </a:t>
            </a:r>
            <a:r>
              <a:rPr lang="id-ID" sz="2000" b="1" dirty="0">
                <a:solidFill>
                  <a:srgbClr val="FF0000"/>
                </a:solidFill>
                <a:effectLst>
                  <a:outerShdw blurRad="38100" dist="38100" dir="2700000" algn="tl">
                    <a:srgbClr val="000000">
                      <a:alpha val="43137"/>
                    </a:srgbClr>
                  </a:outerShdw>
                </a:effectLst>
              </a:rPr>
              <a:t>ASET</a:t>
            </a:r>
            <a:r>
              <a:rPr lang="id-ID" sz="2000" b="1" dirty="0"/>
              <a:t> untuk sebuah </a:t>
            </a:r>
          </a:p>
          <a:p>
            <a:pPr algn="ctr"/>
            <a:r>
              <a:rPr lang="id-ID" sz="2000" b="1" dirty="0">
                <a:solidFill>
                  <a:srgbClr val="FF0000"/>
                </a:solidFill>
                <a:effectLst>
                  <a:outerShdw blurRad="38100" dist="38100" dir="2700000" algn="tl">
                    <a:srgbClr val="000000">
                      <a:alpha val="43137"/>
                    </a:srgbClr>
                  </a:outerShdw>
                </a:effectLst>
              </a:rPr>
              <a:t>SUMBER PENGHASILAN TAMBAHAN?</a:t>
            </a:r>
          </a:p>
          <a:p>
            <a:pPr algn="r"/>
            <a:r>
              <a:rPr lang="id-ID" sz="2000" b="1" dirty="0"/>
              <a:t> </a:t>
            </a:r>
          </a:p>
          <a:p>
            <a:pPr algn="ctr"/>
            <a:r>
              <a:rPr lang="id-ID" sz="2000" b="1" dirty="0"/>
              <a:t>Saatnya Menjadi </a:t>
            </a:r>
            <a:r>
              <a:rPr lang="id-ID" sz="2000" b="1" dirty="0">
                <a:solidFill>
                  <a:srgbClr val="FF0000"/>
                </a:solidFill>
                <a:effectLst>
                  <a:outerShdw blurRad="38100" dist="38100" dir="2700000" algn="tl">
                    <a:srgbClr val="000000">
                      <a:alpha val="43137"/>
                    </a:srgbClr>
                  </a:outerShdw>
                </a:effectLst>
              </a:rPr>
              <a:t>PENGGUNA BIJAK...</a:t>
            </a:r>
          </a:p>
          <a:p>
            <a:pPr algn="ctr"/>
            <a:r>
              <a:rPr lang="id-ID" sz="2000" b="1" dirty="0">
                <a:solidFill>
                  <a:srgbClr val="002060"/>
                </a:solidFill>
                <a:effectLst>
                  <a:outerShdw blurRad="38100" dist="38100" dir="2700000" algn="tl">
                    <a:srgbClr val="000000">
                      <a:alpha val="43137"/>
                    </a:srgbClr>
                  </a:outerShdw>
                </a:effectLst>
              </a:rPr>
              <a:t>Alihkan Sebagian Belanja Bulanan Anda</a:t>
            </a:r>
            <a:r>
              <a:rPr lang="id-ID" sz="2000" b="1" dirty="0"/>
              <a:t> ke </a:t>
            </a:r>
            <a:r>
              <a:rPr lang="id-ID" sz="2000" b="1" dirty="0">
                <a:solidFill>
                  <a:srgbClr val="FF0000"/>
                </a:solidFill>
                <a:effectLst>
                  <a:outerShdw blurRad="38100" dist="38100" dir="2700000" algn="tl">
                    <a:srgbClr val="000000">
                      <a:alpha val="43137"/>
                    </a:srgbClr>
                  </a:outerShdw>
                </a:effectLst>
              </a:rPr>
              <a:t>SATU JALAN</a:t>
            </a:r>
          </a:p>
          <a:p>
            <a:pPr algn="ctr"/>
            <a:r>
              <a:rPr lang="id-ID" sz="2000" b="1" dirty="0"/>
              <a:t>Dapatkan </a:t>
            </a:r>
            <a:r>
              <a:rPr lang="id-ID" sz="2000" b="1" dirty="0">
                <a:solidFill>
                  <a:srgbClr val="FF0000"/>
                </a:solidFill>
                <a:effectLst>
                  <a:outerShdw blurRad="38100" dist="38100" dir="2700000" algn="tl">
                    <a:srgbClr val="000000">
                      <a:alpha val="43137"/>
                    </a:srgbClr>
                  </a:outerShdw>
                </a:effectLst>
              </a:rPr>
              <a:t>PENGHASILAN TAMBAHAN</a:t>
            </a:r>
          </a:p>
          <a:p>
            <a:pPr algn="ctr"/>
            <a:r>
              <a:rPr lang="id-ID" sz="2000" b="1" dirty="0"/>
              <a:t>Bonus Bulanan dan Harian  yang Lumayan..</a:t>
            </a:r>
            <a:r>
              <a:rPr lang="id-ID" sz="2200" b="1" dirty="0"/>
              <a:t>.</a:t>
            </a:r>
          </a:p>
        </p:txBody>
      </p:sp>
    </p:spTree>
    <p:extLst>
      <p:ext uri="{BB962C8B-B14F-4D97-AF65-F5344CB8AC3E}">
        <p14:creationId xmlns:p14="http://schemas.microsoft.com/office/powerpoint/2010/main" val="336489651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143000" y="0"/>
            <a:ext cx="8001000" cy="6858000"/>
          </a:xfrm>
          <a:prstGeom prst="rect">
            <a:avLst/>
          </a:prstGeom>
          <a:gradFill flip="none" rotWithShape="1">
            <a:gsLst>
              <a:gs pos="0">
                <a:srgbClr val="2891D2">
                  <a:tint val="66000"/>
                  <a:satMod val="160000"/>
                </a:srgbClr>
              </a:gs>
              <a:gs pos="50000">
                <a:srgbClr val="2891D2">
                  <a:tint val="44500"/>
                  <a:satMod val="160000"/>
                </a:srgbClr>
              </a:gs>
              <a:gs pos="100000">
                <a:srgbClr val="2891D2">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0"/>
            <a:ext cx="10668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flipH="1">
            <a:off x="152400" y="0"/>
            <a:ext cx="1391478" cy="6858000"/>
          </a:xfrm>
          <a:prstGeom prst="flowChartDela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lay 8"/>
          <p:cNvSpPr/>
          <p:nvPr/>
        </p:nvSpPr>
        <p:spPr>
          <a:xfrm flipH="1">
            <a:off x="381000" y="0"/>
            <a:ext cx="1524000" cy="6858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lay 23"/>
          <p:cNvSpPr/>
          <p:nvPr/>
        </p:nvSpPr>
        <p:spPr>
          <a:xfrm flipH="1">
            <a:off x="457200" y="0"/>
            <a:ext cx="838200" cy="9144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lay 24"/>
          <p:cNvSpPr/>
          <p:nvPr/>
        </p:nvSpPr>
        <p:spPr>
          <a:xfrm flipH="1">
            <a:off x="381000" y="0"/>
            <a:ext cx="1524000" cy="6858000"/>
          </a:xfrm>
          <a:prstGeom prst="flowChartDelay">
            <a:avLst/>
          </a:prstGeom>
          <a:gradFill flip="none" rotWithShape="1">
            <a:gsLst>
              <a:gs pos="0">
                <a:srgbClr val="2891D2">
                  <a:tint val="66000"/>
                  <a:satMod val="160000"/>
                </a:srgbClr>
              </a:gs>
              <a:gs pos="50000">
                <a:srgbClr val="2891D2">
                  <a:tint val="44500"/>
                  <a:satMod val="160000"/>
                </a:srgbClr>
              </a:gs>
              <a:gs pos="100000">
                <a:srgbClr val="2891D2">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ular Callout 25"/>
          <p:cNvSpPr/>
          <p:nvPr/>
        </p:nvSpPr>
        <p:spPr>
          <a:xfrm>
            <a:off x="719082" y="1025681"/>
            <a:ext cx="8153400" cy="3879147"/>
          </a:xfrm>
          <a:prstGeom prst="wedgeRoundRectCallout">
            <a:avLst>
              <a:gd name="adj1" fmla="val -21957"/>
              <a:gd name="adj2" fmla="val 76498"/>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855898"/>
            <a:ext cx="7924800" cy="1857364"/>
          </a:xfrm>
        </p:spPr>
        <p:txBody>
          <a:bodyPr anchor="ctr">
            <a:noAutofit/>
          </a:bodyPr>
          <a:lstStyle/>
          <a:p>
            <a:r>
              <a:rPr lang="id-ID" sz="2000" dirty="0">
                <a:ln>
                  <a:solidFill>
                    <a:srgbClr val="C00000"/>
                  </a:solidFill>
                </a:ln>
                <a:solidFill>
                  <a:srgbClr val="C00000"/>
                </a:solidFill>
                <a:latin typeface="Arial Narrow" pitchFamily="34" charset="0"/>
              </a:rPr>
              <a:t>SATU JALAN </a:t>
            </a:r>
            <a:r>
              <a:rPr lang="en-US" sz="2000" b="1" dirty="0" err="1">
                <a:solidFill>
                  <a:schemeClr val="tx2">
                    <a:lumMod val="50000"/>
                  </a:schemeClr>
                </a:solidFill>
                <a:latin typeface="Calibri" pitchFamily="34" charset="0"/>
                <a:ea typeface="Arial Unicode MS" pitchFamily="34" charset="-128"/>
                <a:cs typeface="Calibri" pitchFamily="34" charset="0"/>
              </a:rPr>
              <a:t>Menghadirkan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konsep</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baru</a:t>
            </a:r>
            <a:r>
              <a:rPr lang="en-US" sz="2000" b="1" dirty="0">
                <a:solidFill>
                  <a:schemeClr val="tx2">
                    <a:lumMod val="50000"/>
                  </a:schemeClr>
                </a:solidFill>
                <a:latin typeface="Calibri" pitchFamily="34" charset="0"/>
                <a:ea typeface="Arial Unicode MS" pitchFamily="34" charset="-128"/>
                <a:cs typeface="Calibri" pitchFamily="34" charset="0"/>
              </a:rPr>
              <a:t> yang </a:t>
            </a:r>
            <a:r>
              <a:rPr lang="en-US" sz="2000" b="1" dirty="0" err="1">
                <a:solidFill>
                  <a:schemeClr val="tx2">
                    <a:lumMod val="50000"/>
                  </a:schemeClr>
                </a:solidFill>
                <a:latin typeface="Calibri" pitchFamily="34" charset="0"/>
                <a:ea typeface="Arial Unicode MS" pitchFamily="34" charset="-128"/>
                <a:cs typeface="Calibri" pitchFamily="34" charset="0"/>
              </a:rPr>
              <a:t>lebih</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menjanjikan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untuk</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mendapatkan</a:t>
            </a:r>
            <a:r>
              <a:rPr lang="en-US" sz="2000" b="1" dirty="0">
                <a:solidFill>
                  <a:schemeClr val="tx2">
                    <a:lumMod val="50000"/>
                  </a:schemeClr>
                </a:solidFill>
                <a:latin typeface="Calibri" pitchFamily="34" charset="0"/>
                <a:ea typeface="Arial Unicode MS" pitchFamily="34" charset="-128"/>
                <a:cs typeface="Calibri" pitchFamily="34" charset="0"/>
              </a:rPr>
              <a:t> </a:t>
            </a:r>
            <a:r>
              <a:rPr lang="id-ID" sz="2000" b="1" dirty="0">
                <a:solidFill>
                  <a:schemeClr val="tx2">
                    <a:lumMod val="50000"/>
                  </a:schemeClr>
                </a:solidFill>
                <a:latin typeface="Calibri" pitchFamily="34" charset="0"/>
                <a:ea typeface="Arial Unicode MS" pitchFamily="34" charset="-128"/>
                <a:cs typeface="Calibri" pitchFamily="34" charset="0"/>
              </a:rPr>
              <a:t>Penghasilan</a:t>
            </a:r>
            <a:r>
              <a:rPr lang="en-US" sz="2000" b="1" dirty="0">
                <a:solidFill>
                  <a:schemeClr val="tx2">
                    <a:lumMod val="50000"/>
                  </a:schemeClr>
                </a:solidFill>
                <a:latin typeface="Calibri" pitchFamily="34" charset="0"/>
                <a:ea typeface="Arial Unicode MS" pitchFamily="34" charset="-128"/>
                <a:cs typeface="Calibri" pitchFamily="34" charset="0"/>
              </a:rPr>
              <a:t> yang </a:t>
            </a:r>
            <a:r>
              <a:rPr lang="en-US" sz="2000" b="1" dirty="0" err="1">
                <a:solidFill>
                  <a:schemeClr val="tx2">
                    <a:lumMod val="50000"/>
                  </a:schemeClr>
                </a:solidFill>
                <a:latin typeface="Calibri" pitchFamily="34" charset="0"/>
                <a:ea typeface="Arial Unicode MS" pitchFamily="34" charset="-128"/>
                <a:cs typeface="Calibri" pitchFamily="34" charset="0"/>
              </a:rPr>
              <a:t>lebih</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besar</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dalam</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waktu</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singkat</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didukung</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dengan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sistem</a:t>
            </a:r>
            <a:r>
              <a:rPr lang="en-US" sz="2000" b="1" dirty="0">
                <a:solidFill>
                  <a:schemeClr val="tx2">
                    <a:lumMod val="50000"/>
                  </a:schemeClr>
                </a:solidFill>
                <a:latin typeface="Calibri" pitchFamily="34" charset="0"/>
                <a:ea typeface="Arial Unicode MS" pitchFamily="34" charset="-128"/>
                <a:cs typeface="Calibri" pitchFamily="34" charset="0"/>
              </a:rPr>
              <a:t> yang </a:t>
            </a:r>
            <a:r>
              <a:rPr lang="en-US" sz="2000" b="1" dirty="0" err="1">
                <a:solidFill>
                  <a:schemeClr val="tx2">
                    <a:lumMod val="50000"/>
                  </a:schemeClr>
                </a:solidFill>
                <a:latin typeface="Calibri" pitchFamily="34" charset="0"/>
                <a:ea typeface="Arial Unicode MS" pitchFamily="34" charset="-128"/>
                <a:cs typeface="Calibri" pitchFamily="34" charset="0"/>
              </a:rPr>
              <a:t>sangat</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mudah</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sehingga</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dapat</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dijalankan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oleh</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err="1">
                <a:solidFill>
                  <a:schemeClr val="tx2">
                    <a:lumMod val="50000"/>
                  </a:schemeClr>
                </a:solidFill>
                <a:latin typeface="Calibri" pitchFamily="34" charset="0"/>
                <a:ea typeface="Arial Unicode MS" pitchFamily="34" charset="-128"/>
                <a:cs typeface="Calibri" pitchFamily="34" charset="0"/>
              </a:rPr>
              <a:t>siapapun</a:t>
            </a:r>
            <a:r>
              <a:rPr lang="en-US" sz="2000" b="1">
                <a:solidFill>
                  <a:schemeClr val="tx2">
                    <a:lumMod val="50000"/>
                  </a:schemeClr>
                </a:solidFill>
                <a:latin typeface="Calibri" pitchFamily="34" charset="0"/>
                <a:ea typeface="Arial Unicode MS" pitchFamily="34" charset="-128"/>
                <a:cs typeface="Calibri" pitchFamily="34" charset="0"/>
              </a:rPr>
              <a:t>.</a:t>
            </a:r>
            <a:r>
              <a:rPr lang="id-ID" sz="2000" b="1">
                <a:solidFill>
                  <a:schemeClr val="tx2">
                    <a:lumMod val="50000"/>
                  </a:schemeClr>
                </a:solidFill>
                <a:latin typeface="Calibri" pitchFamily="34" charset="0"/>
                <a:ea typeface="Arial Unicode MS" pitchFamily="34" charset="-128"/>
                <a:cs typeface="Calibri" pitchFamily="34" charset="0"/>
              </a:rPr>
              <a:t> Serta</a:t>
            </a:r>
            <a:r>
              <a:rPr lang="en-US" sz="2000" b="1">
                <a:solidFill>
                  <a:schemeClr val="tx2">
                    <a:lumMod val="50000"/>
                  </a:schemeClr>
                </a:solidFill>
                <a:latin typeface="Calibri" pitchFamily="34" charset="0"/>
                <a:ea typeface="Arial Unicode MS" pitchFamily="34" charset="-128"/>
                <a:cs typeface="Calibri" pitchFamily="34" charset="0"/>
              </a:rPr>
              <a:t> </a:t>
            </a:r>
            <a:r>
              <a:rPr lang="id-ID" sz="2000" b="1" dirty="0" err="1">
                <a:solidFill>
                  <a:schemeClr val="tx2">
                    <a:lumMod val="50000"/>
                  </a:schemeClr>
                </a:solidFill>
                <a:latin typeface="Calibri" pitchFamily="34" charset="0"/>
                <a:ea typeface="Arial Unicode MS" pitchFamily="34" charset="-128"/>
                <a:cs typeface="Calibri" pitchFamily="34" charset="0"/>
              </a:rPr>
              <a:t>d</a:t>
            </a:r>
            <a:r>
              <a:rPr lang="en-US" sz="2000" b="1" dirty="0" err="1">
                <a:solidFill>
                  <a:schemeClr val="tx2">
                    <a:lumMod val="50000"/>
                  </a:schemeClr>
                </a:solidFill>
                <a:latin typeface="Calibri" pitchFamily="34" charset="0"/>
                <a:ea typeface="Arial Unicode MS" pitchFamily="34" charset="-128"/>
                <a:cs typeface="Calibri" pitchFamily="34" charset="0"/>
              </a:rPr>
              <a:t>idukung</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dengan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produk</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kebutuhan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sehari-hari</a:t>
            </a:r>
            <a:r>
              <a:rPr lang="en-US" sz="2000" b="1" dirty="0">
                <a:solidFill>
                  <a:schemeClr val="tx2">
                    <a:lumMod val="50000"/>
                  </a:schemeClr>
                </a:solidFill>
                <a:latin typeface="Calibri" pitchFamily="34" charset="0"/>
                <a:ea typeface="Arial Unicode MS" pitchFamily="34" charset="-128"/>
                <a:cs typeface="Calibri" pitchFamily="34" charset="0"/>
              </a:rPr>
              <a:t> yang </a:t>
            </a:r>
            <a:r>
              <a:rPr lang="en-US" sz="2000" b="1" dirty="0" err="1">
                <a:solidFill>
                  <a:schemeClr val="tx2">
                    <a:lumMod val="50000"/>
                  </a:schemeClr>
                </a:solidFill>
                <a:latin typeface="Calibri" pitchFamily="34" charset="0"/>
                <a:ea typeface="Arial Unicode MS" pitchFamily="34" charset="-128"/>
                <a:cs typeface="Calibri" pitchFamily="34" charset="0"/>
              </a:rPr>
              <a:t>berkualitas</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dan</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harga</a:t>
            </a:r>
            <a:r>
              <a:rPr lang="en-US" sz="2000" b="1" dirty="0">
                <a:solidFill>
                  <a:schemeClr val="tx2">
                    <a:lumMod val="50000"/>
                  </a:schemeClr>
                </a:solidFill>
                <a:latin typeface="Calibri" pitchFamily="34" charset="0"/>
                <a:ea typeface="Arial Unicode MS" pitchFamily="34" charset="-128"/>
                <a:cs typeface="Calibri" pitchFamily="34" charset="0"/>
              </a:rPr>
              <a:t> </a:t>
            </a:r>
            <a:r>
              <a:rPr lang="en-US" sz="2000" b="1" dirty="0" err="1">
                <a:solidFill>
                  <a:schemeClr val="tx2">
                    <a:lumMod val="50000"/>
                  </a:schemeClr>
                </a:solidFill>
                <a:latin typeface="Calibri" pitchFamily="34" charset="0"/>
                <a:ea typeface="Arial Unicode MS" pitchFamily="34" charset="-128"/>
                <a:cs typeface="Calibri" pitchFamily="34" charset="0"/>
              </a:rPr>
              <a:t>terjangkau</a:t>
            </a:r>
            <a:r>
              <a:rPr lang="en-US" sz="2000" b="1" dirty="0">
                <a:solidFill>
                  <a:schemeClr val="tx2">
                    <a:lumMod val="50000"/>
                  </a:schemeClr>
                </a:solidFill>
                <a:latin typeface="Calibri" pitchFamily="34" charset="0"/>
                <a:ea typeface="Arial Unicode MS" pitchFamily="34" charset="-128"/>
                <a:cs typeface="Calibri" pitchFamily="34" charset="0"/>
              </a:rPr>
              <a:t>.</a:t>
            </a:r>
          </a:p>
        </p:txBody>
      </p:sp>
      <p:pic>
        <p:nvPicPr>
          <p:cNvPr id="10" name="Picture 16" descr="shop-smart-2.jpg.jpg">
            <a:extLst>
              <a:ext uri="{FF2B5EF4-FFF2-40B4-BE49-F238E27FC236}">
                <a16:creationId xmlns:a16="http://schemas.microsoft.com/office/drawing/2014/main" id="{C9A6A42C-21B9-C2EB-34C3-D7A1C40F0EE5}"/>
              </a:ext>
            </a:extLst>
          </p:cNvPr>
          <p:cNvPicPr>
            <a:picLocks noChangeAspect="1"/>
          </p:cNvPicPr>
          <p:nvPr/>
        </p:nvPicPr>
        <p:blipFill>
          <a:blip r:embed="rId2">
            <a:clrChange>
              <a:clrFrom>
                <a:srgbClr val="FEFEFE"/>
              </a:clrFrom>
              <a:clrTo>
                <a:srgbClr val="FEFEFE">
                  <a:alpha val="0"/>
                </a:srgbClr>
              </a:clrTo>
            </a:clrChange>
          </a:blip>
          <a:stretch>
            <a:fillRect/>
          </a:stretch>
        </p:blipFill>
        <p:spPr>
          <a:xfrm>
            <a:off x="5758579" y="3713262"/>
            <a:ext cx="3113903" cy="2612261"/>
          </a:xfrm>
          <a:prstGeom prst="rect">
            <a:avLst/>
          </a:prstGeom>
        </p:spPr>
      </p:pic>
    </p:spTree>
    <p:extLst>
      <p:ext uri="{BB962C8B-B14F-4D97-AF65-F5344CB8AC3E}">
        <p14:creationId xmlns:p14="http://schemas.microsoft.com/office/powerpoint/2010/main" val="1021961457"/>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143000" y="0"/>
            <a:ext cx="8001000" cy="6858000"/>
          </a:xfrm>
          <a:prstGeom prst="rect">
            <a:avLst/>
          </a:prstGeom>
          <a:gradFill flip="none" rotWithShape="1">
            <a:gsLst>
              <a:gs pos="0">
                <a:srgbClr val="2891D2">
                  <a:tint val="66000"/>
                  <a:satMod val="160000"/>
                </a:srgbClr>
              </a:gs>
              <a:gs pos="50000">
                <a:srgbClr val="2891D2">
                  <a:tint val="44500"/>
                  <a:satMod val="160000"/>
                </a:srgbClr>
              </a:gs>
              <a:gs pos="100000">
                <a:srgbClr val="2891D2">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0"/>
            <a:ext cx="10668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flipH="1">
            <a:off x="152400" y="0"/>
            <a:ext cx="1391478" cy="6858000"/>
          </a:xfrm>
          <a:prstGeom prst="flowChartDela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lay 8"/>
          <p:cNvSpPr/>
          <p:nvPr/>
        </p:nvSpPr>
        <p:spPr>
          <a:xfrm flipH="1">
            <a:off x="381000" y="0"/>
            <a:ext cx="1524000" cy="6858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hop-smart-2.jpg.jpg"/>
          <p:cNvPicPr>
            <a:picLocks noChangeAspect="1"/>
          </p:cNvPicPr>
          <p:nvPr/>
        </p:nvPicPr>
        <p:blipFill>
          <a:blip r:embed="rId2">
            <a:clrChange>
              <a:clrFrom>
                <a:srgbClr val="FEFEFE"/>
              </a:clrFrom>
              <a:clrTo>
                <a:srgbClr val="FEFEFE">
                  <a:alpha val="0"/>
                </a:srgbClr>
              </a:clrTo>
            </a:clrChange>
          </a:blip>
          <a:stretch>
            <a:fillRect/>
          </a:stretch>
        </p:blipFill>
        <p:spPr>
          <a:xfrm>
            <a:off x="6030097" y="3252514"/>
            <a:ext cx="3113903" cy="3200400"/>
          </a:xfrm>
          <a:prstGeom prst="rect">
            <a:avLst/>
          </a:prstGeom>
        </p:spPr>
      </p:pic>
      <p:sp>
        <p:nvSpPr>
          <p:cNvPr id="24" name="Flowchart: Delay 23"/>
          <p:cNvSpPr/>
          <p:nvPr/>
        </p:nvSpPr>
        <p:spPr>
          <a:xfrm flipH="1">
            <a:off x="457200" y="0"/>
            <a:ext cx="838200" cy="9144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lay 24"/>
          <p:cNvSpPr/>
          <p:nvPr/>
        </p:nvSpPr>
        <p:spPr>
          <a:xfrm flipH="1">
            <a:off x="381000" y="0"/>
            <a:ext cx="1524000" cy="6858000"/>
          </a:xfrm>
          <a:prstGeom prst="flowChartDelay">
            <a:avLst/>
          </a:prstGeom>
          <a:gradFill flip="none" rotWithShape="1">
            <a:gsLst>
              <a:gs pos="0">
                <a:srgbClr val="2891D2">
                  <a:tint val="66000"/>
                  <a:satMod val="160000"/>
                </a:srgbClr>
              </a:gs>
              <a:gs pos="50000">
                <a:srgbClr val="2891D2">
                  <a:tint val="44500"/>
                  <a:satMod val="160000"/>
                </a:srgbClr>
              </a:gs>
              <a:gs pos="100000">
                <a:srgbClr val="2891D2">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535898"/>
            <a:ext cx="5715000" cy="4173543"/>
          </a:xfrm>
        </p:spPr>
        <p:txBody>
          <a:bodyPr>
            <a:normAutofit fontScale="92500" lnSpcReduction="20000"/>
          </a:bodyPr>
          <a:lstStyle/>
          <a:p>
            <a:r>
              <a:rPr lang="en-US" sz="2000" dirty="0" err="1">
                <a:ln>
                  <a:solidFill>
                    <a:srgbClr val="12415E"/>
                  </a:solidFill>
                </a:ln>
                <a:solidFill>
                  <a:srgbClr val="12415E"/>
                </a:solidFill>
              </a:rPr>
              <a:t>Produk</a:t>
            </a:r>
            <a:r>
              <a:rPr lang="en-US" sz="2000" dirty="0">
                <a:ln>
                  <a:solidFill>
                    <a:srgbClr val="12415E"/>
                  </a:solidFill>
                </a:ln>
                <a:solidFill>
                  <a:srgbClr val="12415E"/>
                </a:solidFill>
              </a:rPr>
              <a:t> </a:t>
            </a:r>
            <a:r>
              <a:rPr lang="en-US" sz="2000" dirty="0" err="1">
                <a:ln>
                  <a:solidFill>
                    <a:srgbClr val="12415E"/>
                  </a:solidFill>
                </a:ln>
                <a:solidFill>
                  <a:srgbClr val="12415E"/>
                </a:solidFill>
              </a:rPr>
              <a:t>dibutuhkan</a:t>
            </a:r>
            <a:r>
              <a:rPr lang="en-US" sz="2000" dirty="0">
                <a:ln>
                  <a:solidFill>
                    <a:srgbClr val="12415E"/>
                  </a:solidFill>
                </a:ln>
                <a:solidFill>
                  <a:srgbClr val="12415E"/>
                </a:solidFill>
              </a:rPr>
              <a:t> </a:t>
            </a:r>
            <a:r>
              <a:rPr lang="en-US" sz="2000" dirty="0" err="1">
                <a:ln>
                  <a:solidFill>
                    <a:srgbClr val="12415E"/>
                  </a:solidFill>
                </a:ln>
                <a:solidFill>
                  <a:srgbClr val="12415E"/>
                </a:solidFill>
              </a:rPr>
              <a:t>semua</a:t>
            </a:r>
            <a:r>
              <a:rPr lang="en-US" sz="2000" dirty="0">
                <a:ln>
                  <a:solidFill>
                    <a:srgbClr val="12415E"/>
                  </a:solidFill>
                </a:ln>
                <a:solidFill>
                  <a:srgbClr val="12415E"/>
                </a:solidFill>
              </a:rPr>
              <a:t> </a:t>
            </a:r>
            <a:r>
              <a:rPr lang="en-US" sz="2000" dirty="0" err="1">
                <a:ln>
                  <a:solidFill>
                    <a:srgbClr val="12415E"/>
                  </a:solidFill>
                </a:ln>
                <a:solidFill>
                  <a:srgbClr val="12415E"/>
                </a:solidFill>
              </a:rPr>
              <a:t>lapisan</a:t>
            </a:r>
            <a:r>
              <a:rPr lang="en-US" sz="2000" dirty="0">
                <a:ln>
                  <a:solidFill>
                    <a:srgbClr val="12415E"/>
                  </a:solidFill>
                </a:ln>
                <a:solidFill>
                  <a:srgbClr val="12415E"/>
                </a:solidFill>
              </a:rPr>
              <a:t> </a:t>
            </a:r>
            <a:r>
              <a:rPr lang="en-US" sz="2000" dirty="0" err="1">
                <a:ln>
                  <a:solidFill>
                    <a:srgbClr val="12415E"/>
                  </a:solidFill>
                </a:ln>
                <a:solidFill>
                  <a:srgbClr val="12415E"/>
                </a:solidFill>
              </a:rPr>
              <a:t>masyarakat</a:t>
            </a:r>
            <a:endParaRPr lang="en-US" sz="2000" dirty="0">
              <a:ln>
                <a:solidFill>
                  <a:srgbClr val="12415E"/>
                </a:solidFill>
              </a:ln>
              <a:solidFill>
                <a:srgbClr val="12415E"/>
              </a:solidFill>
            </a:endParaRPr>
          </a:p>
          <a:p>
            <a:r>
              <a:rPr lang="en-US" sz="2000" dirty="0" err="1">
                <a:ln>
                  <a:solidFill>
                    <a:srgbClr val="12415E"/>
                  </a:solidFill>
                </a:ln>
                <a:solidFill>
                  <a:srgbClr val="12415E"/>
                </a:solidFill>
              </a:rPr>
              <a:t>Harga</a:t>
            </a:r>
            <a:r>
              <a:rPr lang="en-US" sz="2000" dirty="0">
                <a:ln>
                  <a:solidFill>
                    <a:srgbClr val="12415E"/>
                  </a:solidFill>
                </a:ln>
                <a:solidFill>
                  <a:srgbClr val="12415E"/>
                </a:solidFill>
              </a:rPr>
              <a:t> </a:t>
            </a:r>
            <a:r>
              <a:rPr lang="en-US" sz="2000" dirty="0" err="1">
                <a:ln>
                  <a:solidFill>
                    <a:srgbClr val="12415E"/>
                  </a:solidFill>
                </a:ln>
                <a:solidFill>
                  <a:srgbClr val="12415E"/>
                </a:solidFill>
              </a:rPr>
              <a:t>produk</a:t>
            </a:r>
            <a:r>
              <a:rPr lang="en-US" sz="2000" dirty="0">
                <a:ln>
                  <a:solidFill>
                    <a:srgbClr val="12415E"/>
                  </a:solidFill>
                </a:ln>
                <a:solidFill>
                  <a:srgbClr val="12415E"/>
                </a:solidFill>
              </a:rPr>
              <a:t>  </a:t>
            </a:r>
            <a:r>
              <a:rPr lang="en-US" sz="2000" dirty="0" err="1">
                <a:ln>
                  <a:solidFill>
                    <a:srgbClr val="12415E"/>
                  </a:solidFill>
                </a:ln>
                <a:solidFill>
                  <a:srgbClr val="12415E"/>
                </a:solidFill>
              </a:rPr>
              <a:t>sama</a:t>
            </a:r>
            <a:r>
              <a:rPr lang="en-US" sz="2000" dirty="0">
                <a:ln>
                  <a:solidFill>
                    <a:srgbClr val="12415E"/>
                  </a:solidFill>
                </a:ln>
                <a:solidFill>
                  <a:srgbClr val="12415E"/>
                </a:solidFill>
              </a:rPr>
              <a:t>, </a:t>
            </a:r>
            <a:r>
              <a:rPr lang="en-US" sz="2000" dirty="0" err="1">
                <a:ln>
                  <a:solidFill>
                    <a:srgbClr val="12415E"/>
                  </a:solidFill>
                </a:ln>
                <a:solidFill>
                  <a:srgbClr val="12415E"/>
                </a:solidFill>
              </a:rPr>
              <a:t>lebih</a:t>
            </a:r>
            <a:r>
              <a:rPr lang="en-US" sz="2000" dirty="0">
                <a:ln>
                  <a:solidFill>
                    <a:srgbClr val="12415E"/>
                  </a:solidFill>
                </a:ln>
                <a:solidFill>
                  <a:srgbClr val="12415E"/>
                </a:solidFill>
              </a:rPr>
              <a:t> </a:t>
            </a:r>
            <a:r>
              <a:rPr lang="en-US" sz="2000" dirty="0" err="1">
                <a:ln>
                  <a:solidFill>
                    <a:srgbClr val="12415E"/>
                  </a:solidFill>
                </a:ln>
                <a:solidFill>
                  <a:srgbClr val="12415E"/>
                </a:solidFill>
              </a:rPr>
              <a:t>murah</a:t>
            </a:r>
            <a:r>
              <a:rPr lang="en-US" sz="2000" dirty="0">
                <a:ln>
                  <a:solidFill>
                    <a:srgbClr val="12415E"/>
                  </a:solidFill>
                </a:ln>
                <a:solidFill>
                  <a:srgbClr val="12415E"/>
                </a:solidFill>
              </a:rPr>
              <a:t> </a:t>
            </a:r>
            <a:r>
              <a:rPr lang="en-US" sz="2000" dirty="0" err="1">
                <a:ln>
                  <a:solidFill>
                    <a:srgbClr val="12415E"/>
                  </a:solidFill>
                </a:ln>
                <a:solidFill>
                  <a:srgbClr val="12415E"/>
                </a:solidFill>
              </a:rPr>
              <a:t>bahkan</a:t>
            </a:r>
            <a:r>
              <a:rPr lang="en-US" sz="2000" dirty="0">
                <a:ln>
                  <a:solidFill>
                    <a:srgbClr val="12415E"/>
                  </a:solidFill>
                </a:ln>
                <a:solidFill>
                  <a:srgbClr val="12415E"/>
                </a:solidFill>
              </a:rPr>
              <a:t> </a:t>
            </a:r>
            <a:r>
              <a:rPr lang="en-US" sz="2000" dirty="0" err="1">
                <a:ln>
                  <a:solidFill>
                    <a:srgbClr val="12415E"/>
                  </a:solidFill>
                </a:ln>
                <a:solidFill>
                  <a:srgbClr val="12415E"/>
                </a:solidFill>
              </a:rPr>
              <a:t>bisa</a:t>
            </a:r>
            <a:r>
              <a:rPr lang="en-US" sz="2000" dirty="0">
                <a:ln>
                  <a:solidFill>
                    <a:srgbClr val="12415E"/>
                  </a:solidFill>
                </a:ln>
                <a:solidFill>
                  <a:srgbClr val="12415E"/>
                </a:solidFill>
              </a:rPr>
              <a:t> gratis</a:t>
            </a:r>
          </a:p>
          <a:p>
            <a:r>
              <a:rPr lang="en-US" sz="2000" dirty="0" err="1">
                <a:ln>
                  <a:solidFill>
                    <a:srgbClr val="12415E"/>
                  </a:solidFill>
                </a:ln>
                <a:solidFill>
                  <a:srgbClr val="12415E"/>
                </a:solidFill>
              </a:rPr>
              <a:t>Kualitas</a:t>
            </a:r>
            <a:r>
              <a:rPr lang="en-US" sz="2000" dirty="0">
                <a:ln>
                  <a:solidFill>
                    <a:srgbClr val="12415E"/>
                  </a:solidFill>
                </a:ln>
                <a:solidFill>
                  <a:srgbClr val="12415E"/>
                </a:solidFill>
              </a:rPr>
              <a:t> </a:t>
            </a:r>
            <a:r>
              <a:rPr lang="en-US" sz="2000" dirty="0" err="1">
                <a:ln>
                  <a:solidFill>
                    <a:srgbClr val="12415E"/>
                  </a:solidFill>
                </a:ln>
                <a:solidFill>
                  <a:srgbClr val="12415E"/>
                </a:solidFill>
              </a:rPr>
              <a:t>dan</a:t>
            </a:r>
            <a:r>
              <a:rPr lang="en-US" sz="2000" dirty="0">
                <a:ln>
                  <a:solidFill>
                    <a:srgbClr val="12415E"/>
                  </a:solidFill>
                </a:ln>
                <a:solidFill>
                  <a:srgbClr val="12415E"/>
                </a:solidFill>
              </a:rPr>
              <a:t> </a:t>
            </a:r>
            <a:r>
              <a:rPr lang="en-US" sz="2000" dirty="0" err="1">
                <a:ln>
                  <a:solidFill>
                    <a:srgbClr val="12415E"/>
                  </a:solidFill>
                </a:ln>
                <a:solidFill>
                  <a:srgbClr val="12415E"/>
                </a:solidFill>
              </a:rPr>
              <a:t>mutu</a:t>
            </a:r>
            <a:r>
              <a:rPr lang="en-US" sz="2000" dirty="0">
                <a:ln>
                  <a:solidFill>
                    <a:srgbClr val="12415E"/>
                  </a:solidFill>
                </a:ln>
                <a:solidFill>
                  <a:srgbClr val="12415E"/>
                </a:solidFill>
              </a:rPr>
              <a:t> </a:t>
            </a:r>
            <a:r>
              <a:rPr lang="en-US" sz="2000" dirty="0" err="1">
                <a:ln>
                  <a:solidFill>
                    <a:srgbClr val="12415E"/>
                  </a:solidFill>
                </a:ln>
                <a:solidFill>
                  <a:srgbClr val="12415E"/>
                </a:solidFill>
              </a:rPr>
              <a:t>produk</a:t>
            </a:r>
            <a:r>
              <a:rPr lang="en-US" sz="2000" dirty="0">
                <a:ln>
                  <a:solidFill>
                    <a:srgbClr val="12415E"/>
                  </a:solidFill>
                </a:ln>
                <a:solidFill>
                  <a:srgbClr val="12415E"/>
                </a:solidFill>
              </a:rPr>
              <a:t> </a:t>
            </a:r>
            <a:r>
              <a:rPr lang="en-US" sz="2000" dirty="0" err="1">
                <a:ln>
                  <a:solidFill>
                    <a:srgbClr val="12415E"/>
                  </a:solidFill>
                </a:ln>
                <a:solidFill>
                  <a:srgbClr val="12415E"/>
                </a:solidFill>
              </a:rPr>
              <a:t>terjamin</a:t>
            </a:r>
            <a:r>
              <a:rPr lang="en-US" sz="2000" dirty="0">
                <a:ln>
                  <a:solidFill>
                    <a:srgbClr val="12415E"/>
                  </a:solidFill>
                </a:ln>
                <a:solidFill>
                  <a:srgbClr val="12415E"/>
                </a:solidFill>
              </a:rPr>
              <a:t> </a:t>
            </a:r>
          </a:p>
          <a:p>
            <a:r>
              <a:rPr lang="en-US" sz="2000" dirty="0" err="1">
                <a:ln>
                  <a:solidFill>
                    <a:srgbClr val="12415E"/>
                  </a:solidFill>
                </a:ln>
                <a:solidFill>
                  <a:srgbClr val="12415E"/>
                </a:solidFill>
              </a:rPr>
              <a:t>Mendapatkan</a:t>
            </a:r>
            <a:r>
              <a:rPr lang="en-US" sz="2000" dirty="0">
                <a:ln>
                  <a:solidFill>
                    <a:srgbClr val="12415E"/>
                  </a:solidFill>
                </a:ln>
                <a:solidFill>
                  <a:srgbClr val="12415E"/>
                </a:solidFill>
              </a:rPr>
              <a:t> bonus </a:t>
            </a:r>
            <a:r>
              <a:rPr lang="en-US" sz="2000" dirty="0" err="1">
                <a:ln>
                  <a:solidFill>
                    <a:srgbClr val="12415E"/>
                  </a:solidFill>
                </a:ln>
                <a:solidFill>
                  <a:srgbClr val="12415E"/>
                </a:solidFill>
              </a:rPr>
              <a:t>pembelanjaan</a:t>
            </a:r>
            <a:r>
              <a:rPr lang="en-US" sz="2000" dirty="0">
                <a:ln>
                  <a:solidFill>
                    <a:srgbClr val="12415E"/>
                  </a:solidFill>
                </a:ln>
                <a:solidFill>
                  <a:srgbClr val="12415E"/>
                </a:solidFill>
              </a:rPr>
              <a:t> </a:t>
            </a:r>
            <a:r>
              <a:rPr lang="en-US" sz="2000" dirty="0" err="1">
                <a:ln>
                  <a:solidFill>
                    <a:srgbClr val="12415E"/>
                  </a:solidFill>
                </a:ln>
                <a:solidFill>
                  <a:srgbClr val="12415E"/>
                </a:solidFill>
              </a:rPr>
              <a:t>pribadi</a:t>
            </a:r>
            <a:endParaRPr lang="en-US" sz="2000" dirty="0">
              <a:ln>
                <a:solidFill>
                  <a:srgbClr val="12415E"/>
                </a:solidFill>
              </a:ln>
              <a:solidFill>
                <a:srgbClr val="12415E"/>
              </a:solidFill>
            </a:endParaRPr>
          </a:p>
          <a:p>
            <a:r>
              <a:rPr lang="en-US" sz="2000" dirty="0" err="1">
                <a:ln>
                  <a:solidFill>
                    <a:srgbClr val="12415E"/>
                  </a:solidFill>
                </a:ln>
                <a:solidFill>
                  <a:srgbClr val="12415E"/>
                </a:solidFill>
              </a:rPr>
              <a:t>Mendapatkan</a:t>
            </a:r>
            <a:r>
              <a:rPr lang="en-US" sz="2000" dirty="0">
                <a:ln>
                  <a:solidFill>
                    <a:srgbClr val="12415E"/>
                  </a:solidFill>
                </a:ln>
                <a:solidFill>
                  <a:srgbClr val="12415E"/>
                </a:solidFill>
              </a:rPr>
              <a:t> bonus </a:t>
            </a:r>
            <a:r>
              <a:rPr lang="en-US" sz="2000" dirty="0" err="1">
                <a:ln>
                  <a:solidFill>
                    <a:srgbClr val="12415E"/>
                  </a:solidFill>
                </a:ln>
                <a:solidFill>
                  <a:srgbClr val="12415E"/>
                </a:solidFill>
              </a:rPr>
              <a:t>dari</a:t>
            </a:r>
            <a:r>
              <a:rPr lang="en-US" sz="2000" dirty="0">
                <a:ln>
                  <a:solidFill>
                    <a:srgbClr val="12415E"/>
                  </a:solidFill>
                </a:ln>
                <a:solidFill>
                  <a:srgbClr val="12415E"/>
                </a:solidFill>
              </a:rPr>
              <a:t> </a:t>
            </a:r>
            <a:r>
              <a:rPr lang="en-US" sz="2000" dirty="0" err="1">
                <a:ln>
                  <a:solidFill>
                    <a:srgbClr val="12415E"/>
                  </a:solidFill>
                </a:ln>
                <a:solidFill>
                  <a:srgbClr val="12415E"/>
                </a:solidFill>
              </a:rPr>
              <a:t>pembelanjaan</a:t>
            </a:r>
            <a:r>
              <a:rPr lang="en-US" sz="2000" dirty="0">
                <a:ln>
                  <a:solidFill>
                    <a:srgbClr val="12415E"/>
                  </a:solidFill>
                </a:ln>
                <a:solidFill>
                  <a:srgbClr val="12415E"/>
                </a:solidFill>
              </a:rPr>
              <a:t> member</a:t>
            </a:r>
          </a:p>
          <a:p>
            <a:r>
              <a:rPr lang="en-US" sz="2000" dirty="0" err="1">
                <a:ln>
                  <a:solidFill>
                    <a:srgbClr val="12415E"/>
                  </a:solidFill>
                </a:ln>
                <a:solidFill>
                  <a:srgbClr val="12415E"/>
                </a:solidFill>
              </a:rPr>
              <a:t>Mendapatkan</a:t>
            </a:r>
            <a:r>
              <a:rPr lang="en-US" sz="2000" dirty="0">
                <a:ln>
                  <a:solidFill>
                    <a:srgbClr val="12415E"/>
                  </a:solidFill>
                </a:ln>
                <a:solidFill>
                  <a:srgbClr val="12415E"/>
                </a:solidFill>
              </a:rPr>
              <a:t> </a:t>
            </a:r>
            <a:r>
              <a:rPr lang="en-US" sz="2000" dirty="0" err="1">
                <a:ln>
                  <a:solidFill>
                    <a:srgbClr val="12415E"/>
                  </a:solidFill>
                </a:ln>
                <a:solidFill>
                  <a:srgbClr val="12415E"/>
                </a:solidFill>
              </a:rPr>
              <a:t>poin</a:t>
            </a:r>
            <a:r>
              <a:rPr lang="en-US" sz="2000" dirty="0">
                <a:ln>
                  <a:solidFill>
                    <a:srgbClr val="12415E"/>
                  </a:solidFill>
                </a:ln>
                <a:solidFill>
                  <a:srgbClr val="12415E"/>
                </a:solidFill>
              </a:rPr>
              <a:t> </a:t>
            </a:r>
            <a:r>
              <a:rPr lang="en-US" sz="2000" dirty="0" err="1">
                <a:ln>
                  <a:solidFill>
                    <a:srgbClr val="12415E"/>
                  </a:solidFill>
                </a:ln>
                <a:solidFill>
                  <a:srgbClr val="12415E"/>
                </a:solidFill>
              </a:rPr>
              <a:t>dari</a:t>
            </a:r>
            <a:r>
              <a:rPr lang="en-US" sz="2000" dirty="0">
                <a:ln>
                  <a:solidFill>
                    <a:srgbClr val="12415E"/>
                  </a:solidFill>
                </a:ln>
                <a:solidFill>
                  <a:srgbClr val="12415E"/>
                </a:solidFill>
              </a:rPr>
              <a:t> </a:t>
            </a:r>
            <a:r>
              <a:rPr lang="en-US" sz="2000" dirty="0" err="1">
                <a:ln>
                  <a:solidFill>
                    <a:srgbClr val="12415E"/>
                  </a:solidFill>
                </a:ln>
                <a:solidFill>
                  <a:srgbClr val="12415E"/>
                </a:solidFill>
              </a:rPr>
              <a:t>setiap</a:t>
            </a:r>
            <a:r>
              <a:rPr lang="en-US" sz="2000" dirty="0">
                <a:ln>
                  <a:solidFill>
                    <a:srgbClr val="12415E"/>
                  </a:solidFill>
                </a:ln>
                <a:solidFill>
                  <a:srgbClr val="12415E"/>
                </a:solidFill>
              </a:rPr>
              <a:t> </a:t>
            </a:r>
            <a:r>
              <a:rPr lang="en-US" sz="2000" dirty="0" err="1">
                <a:ln>
                  <a:solidFill>
                    <a:srgbClr val="12415E"/>
                  </a:solidFill>
                </a:ln>
                <a:solidFill>
                  <a:srgbClr val="12415E"/>
                </a:solidFill>
              </a:rPr>
              <a:t>pembelanjaan</a:t>
            </a:r>
            <a:r>
              <a:rPr lang="en-US" sz="2000" dirty="0">
                <a:ln>
                  <a:solidFill>
                    <a:srgbClr val="12415E"/>
                  </a:solidFill>
                </a:ln>
                <a:solidFill>
                  <a:srgbClr val="12415E"/>
                </a:solidFill>
              </a:rPr>
              <a:t> </a:t>
            </a:r>
            <a:r>
              <a:rPr lang="id-ID" sz="2000" dirty="0">
                <a:ln>
                  <a:solidFill>
                    <a:srgbClr val="12415E"/>
                  </a:solidFill>
                </a:ln>
                <a:solidFill>
                  <a:srgbClr val="12415E"/>
                </a:solidFill>
              </a:rPr>
              <a:t>Anda</a:t>
            </a:r>
            <a:endParaRPr lang="en-US" sz="2000" dirty="0">
              <a:ln>
                <a:solidFill>
                  <a:srgbClr val="12415E"/>
                </a:solidFill>
              </a:ln>
              <a:solidFill>
                <a:srgbClr val="12415E"/>
              </a:solidFill>
            </a:endParaRPr>
          </a:p>
          <a:p>
            <a:r>
              <a:rPr lang="en-US" sz="2000" dirty="0" err="1">
                <a:ln>
                  <a:solidFill>
                    <a:srgbClr val="12415E"/>
                  </a:solidFill>
                </a:ln>
                <a:solidFill>
                  <a:srgbClr val="12415E"/>
                </a:solidFill>
              </a:rPr>
              <a:t>Pendaftaran</a:t>
            </a:r>
            <a:r>
              <a:rPr lang="id-ID" sz="2000" dirty="0">
                <a:ln>
                  <a:solidFill>
                    <a:srgbClr val="12415E"/>
                  </a:solidFill>
                </a:ln>
                <a:solidFill>
                  <a:srgbClr val="12415E"/>
                </a:solidFill>
              </a:rPr>
              <a:t> Menjadii</a:t>
            </a:r>
            <a:r>
              <a:rPr lang="en-US" sz="2000" dirty="0">
                <a:ln>
                  <a:solidFill>
                    <a:srgbClr val="12415E"/>
                  </a:solidFill>
                </a:ln>
                <a:solidFill>
                  <a:srgbClr val="12415E"/>
                </a:solidFill>
              </a:rPr>
              <a:t> </a:t>
            </a:r>
            <a:r>
              <a:rPr lang="id-ID" sz="2000" dirty="0">
                <a:ln>
                  <a:solidFill>
                    <a:srgbClr val="12415E"/>
                  </a:solidFill>
                </a:ln>
                <a:solidFill>
                  <a:srgbClr val="12415E"/>
                </a:solidFill>
              </a:rPr>
              <a:t>Anggo </a:t>
            </a:r>
            <a:r>
              <a:rPr lang="en-US" sz="2000" dirty="0" err="1">
                <a:ln>
                  <a:solidFill>
                    <a:srgbClr val="12415E"/>
                  </a:solidFill>
                </a:ln>
                <a:solidFill>
                  <a:srgbClr val="12415E"/>
                </a:solidFill>
              </a:rPr>
              <a:t>hanya</a:t>
            </a:r>
            <a:r>
              <a:rPr lang="en-US" sz="2000" dirty="0">
                <a:ln>
                  <a:solidFill>
                    <a:srgbClr val="12415E"/>
                  </a:solidFill>
                </a:ln>
                <a:solidFill>
                  <a:srgbClr val="12415E"/>
                </a:solidFill>
              </a:rPr>
              <a:t> </a:t>
            </a:r>
            <a:r>
              <a:rPr lang="en-US" sz="2000" dirty="0" err="1">
                <a:ln>
                  <a:solidFill>
                    <a:srgbClr val="12415E"/>
                  </a:solidFill>
                </a:ln>
                <a:solidFill>
                  <a:srgbClr val="12415E"/>
                </a:solidFill>
              </a:rPr>
              <a:t>satu</a:t>
            </a:r>
            <a:r>
              <a:rPr lang="en-US" sz="2000" dirty="0">
                <a:ln>
                  <a:solidFill>
                    <a:srgbClr val="12415E"/>
                  </a:solidFill>
                </a:ln>
                <a:solidFill>
                  <a:srgbClr val="12415E"/>
                </a:solidFill>
              </a:rPr>
              <a:t> kali, </a:t>
            </a:r>
            <a:r>
              <a:rPr lang="en-US" sz="2000" dirty="0" err="1">
                <a:ln>
                  <a:solidFill>
                    <a:srgbClr val="12415E"/>
                  </a:solidFill>
                </a:ln>
                <a:solidFill>
                  <a:srgbClr val="12415E"/>
                </a:solidFill>
              </a:rPr>
              <a:t>berlaku</a:t>
            </a:r>
            <a:r>
              <a:rPr lang="en-US" sz="2000" dirty="0">
                <a:ln>
                  <a:solidFill>
                    <a:srgbClr val="12415E"/>
                  </a:solidFill>
                </a:ln>
                <a:solidFill>
                  <a:srgbClr val="12415E"/>
                </a:solidFill>
              </a:rPr>
              <a:t> </a:t>
            </a:r>
            <a:r>
              <a:rPr lang="en-US" sz="2000" dirty="0" err="1">
                <a:ln>
                  <a:solidFill>
                    <a:srgbClr val="12415E"/>
                  </a:solidFill>
                </a:ln>
                <a:solidFill>
                  <a:srgbClr val="12415E"/>
                </a:solidFill>
              </a:rPr>
              <a:t>selamanya</a:t>
            </a:r>
            <a:r>
              <a:rPr lang="en-US" sz="2000" dirty="0">
                <a:ln>
                  <a:solidFill>
                    <a:srgbClr val="12415E"/>
                  </a:solidFill>
                </a:ln>
                <a:solidFill>
                  <a:srgbClr val="12415E"/>
                </a:solidFill>
              </a:rPr>
              <a:t>, </a:t>
            </a:r>
            <a:r>
              <a:rPr lang="en-US" sz="2000" dirty="0" err="1">
                <a:ln>
                  <a:solidFill>
                    <a:srgbClr val="12415E"/>
                  </a:solidFill>
                </a:ln>
                <a:solidFill>
                  <a:srgbClr val="12415E"/>
                </a:solidFill>
              </a:rPr>
              <a:t>dan</a:t>
            </a:r>
            <a:r>
              <a:rPr lang="en-US" sz="2000" dirty="0">
                <a:ln>
                  <a:solidFill>
                    <a:srgbClr val="12415E"/>
                  </a:solidFill>
                </a:ln>
                <a:solidFill>
                  <a:srgbClr val="12415E"/>
                </a:solidFill>
              </a:rPr>
              <a:t> </a:t>
            </a:r>
            <a:r>
              <a:rPr lang="en-US" sz="2000" dirty="0" err="1">
                <a:ln>
                  <a:solidFill>
                    <a:srgbClr val="12415E"/>
                  </a:solidFill>
                </a:ln>
                <a:solidFill>
                  <a:srgbClr val="12415E"/>
                </a:solidFill>
              </a:rPr>
              <a:t>dapat</a:t>
            </a:r>
            <a:r>
              <a:rPr lang="en-US" sz="2000" dirty="0">
                <a:ln>
                  <a:solidFill>
                    <a:srgbClr val="12415E"/>
                  </a:solidFill>
                </a:ln>
                <a:solidFill>
                  <a:srgbClr val="12415E"/>
                </a:solidFill>
              </a:rPr>
              <a:t> </a:t>
            </a:r>
            <a:r>
              <a:rPr lang="en-US" sz="2000" dirty="0" err="1">
                <a:ln>
                  <a:solidFill>
                    <a:srgbClr val="12415E"/>
                  </a:solidFill>
                </a:ln>
                <a:solidFill>
                  <a:srgbClr val="12415E"/>
                </a:solidFill>
              </a:rPr>
              <a:t>diwariskan</a:t>
            </a:r>
            <a:r>
              <a:rPr lang="en-US" sz="2000" dirty="0">
                <a:ln>
                  <a:solidFill>
                    <a:srgbClr val="12415E"/>
                  </a:solidFill>
                </a:ln>
                <a:solidFill>
                  <a:srgbClr val="12415E"/>
                </a:solidFill>
              </a:rPr>
              <a:t> </a:t>
            </a:r>
          </a:p>
          <a:p>
            <a:endParaRPr lang="en-US" sz="2000" dirty="0">
              <a:ln>
                <a:solidFill>
                  <a:srgbClr val="12415E"/>
                </a:solidFill>
              </a:ln>
              <a:solidFill>
                <a:srgbClr val="12415E"/>
              </a:solidFill>
            </a:endParaRPr>
          </a:p>
        </p:txBody>
      </p:sp>
      <p:sp>
        <p:nvSpPr>
          <p:cNvPr id="27" name="Rectangle 26"/>
          <p:cNvSpPr/>
          <p:nvPr/>
        </p:nvSpPr>
        <p:spPr>
          <a:xfrm>
            <a:off x="990600" y="639889"/>
            <a:ext cx="7592848" cy="477054"/>
          </a:xfrm>
          <a:prstGeom prst="rect">
            <a:avLst/>
          </a:prstGeom>
        </p:spPr>
        <p:txBody>
          <a:bodyPr wrap="square">
            <a:spAutoFit/>
          </a:bodyPr>
          <a:lstStyle/>
          <a:p>
            <a:pPr>
              <a:buNone/>
            </a:pPr>
            <a:r>
              <a:rPr lang="en-US" sz="2500" dirty="0">
                <a:ln w="18415" cmpd="sng">
                  <a:solidFill>
                    <a:srgbClr val="12415E"/>
                  </a:solidFill>
                  <a:prstDash val="solid"/>
                </a:ln>
                <a:solidFill>
                  <a:srgbClr val="12415E"/>
                </a:solidFill>
                <a:effectLst>
                  <a:outerShdw blurRad="63500" dir="3600000" algn="tl" rotWithShape="0">
                    <a:srgbClr val="000000">
                      <a:alpha val="70000"/>
                    </a:srgbClr>
                  </a:outerShdw>
                </a:effectLst>
              </a:rPr>
              <a:t>KEUNTUNGAN MENJADI ANGGOTA </a:t>
            </a:r>
            <a:r>
              <a:rPr lang="id-ID" sz="2500" dirty="0">
                <a:ln w="18415" cmpd="sng">
                  <a:solidFill>
                    <a:srgbClr val="12415E"/>
                  </a:solidFill>
                  <a:prstDash val="solid"/>
                </a:ln>
                <a:solidFill>
                  <a:srgbClr val="12415E"/>
                </a:solidFill>
                <a:effectLst>
                  <a:outerShdw blurRad="63500" dir="3600000" algn="tl" rotWithShape="0">
                    <a:srgbClr val="000000">
                      <a:alpha val="70000"/>
                    </a:srgbClr>
                  </a:outerShdw>
                </a:effectLst>
              </a:rPr>
              <a:t>SATU JALAN</a:t>
            </a:r>
            <a:endParaRPr lang="en-US" sz="2500" dirty="0">
              <a:ln w="18415" cmpd="sng">
                <a:solidFill>
                  <a:srgbClr val="12415E"/>
                </a:solidFill>
                <a:prstDash val="solid"/>
              </a:ln>
              <a:solidFill>
                <a:srgbClr val="12415E"/>
              </a:solidFill>
              <a:effectLst>
                <a:outerShdw blurRad="63500" dir="3600000" algn="tl" rotWithShape="0">
                  <a:srgbClr val="000000">
                    <a:alpha val="70000"/>
                  </a:srgbClr>
                </a:outerShdw>
              </a:effectLst>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Bottom)">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rot="5400000">
            <a:off x="1143000" y="-1143000"/>
            <a:ext cx="6858000" cy="9144000"/>
          </a:xfrm>
          <a:prstGeom prst="rect">
            <a:avLst/>
          </a:prstGeom>
          <a:solidFill>
            <a:srgbClr val="2891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66700" y="952500"/>
            <a:ext cx="2514600" cy="609600"/>
          </a:xfrm>
          <a:prstGeom prst="rect">
            <a:avLst/>
          </a:prstGeom>
          <a:solidFill>
            <a:schemeClr val="bg1">
              <a:lumMod val="8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5" name="Flowchart: Delay 14"/>
          <p:cNvSpPr/>
          <p:nvPr/>
        </p:nvSpPr>
        <p:spPr>
          <a:xfrm rot="16200000" flipH="1">
            <a:off x="2514600" y="-228600"/>
            <a:ext cx="4114800" cy="9144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15"/>
          <p:cNvSpPr/>
          <p:nvPr/>
        </p:nvSpPr>
        <p:spPr>
          <a:xfrm rot="16200000" flipH="1">
            <a:off x="2819400" y="-304800"/>
            <a:ext cx="3505200" cy="9144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lay 16"/>
          <p:cNvSpPr/>
          <p:nvPr/>
        </p:nvSpPr>
        <p:spPr>
          <a:xfrm rot="5400000" flipH="1">
            <a:off x="2819400" y="-2362200"/>
            <a:ext cx="3505200" cy="9144000"/>
          </a:xfrm>
          <a:prstGeom prst="flowChartDelay">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lay 17"/>
          <p:cNvSpPr/>
          <p:nvPr/>
        </p:nvSpPr>
        <p:spPr>
          <a:xfrm rot="5400000" flipH="1">
            <a:off x="2819400" y="-2133600"/>
            <a:ext cx="3505200" cy="9144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HHa</a:t>
            </a:r>
            <a:endParaRPr lang="en-US" dirty="0"/>
          </a:p>
        </p:txBody>
      </p:sp>
      <p:sp>
        <p:nvSpPr>
          <p:cNvPr id="19" name="Title 1"/>
          <p:cNvSpPr txBox="1">
            <a:spLocks/>
          </p:cNvSpPr>
          <p:nvPr/>
        </p:nvSpPr>
        <p:spPr>
          <a:xfrm>
            <a:off x="1285852" y="285728"/>
            <a:ext cx="6629424" cy="1143000"/>
          </a:xfrm>
          <a:prstGeom prst="rect">
            <a:avLst/>
          </a:prstGeom>
        </p:spPr>
        <p:txBody>
          <a:bodyPr vert="horz" lIns="91440" tIns="45720" rIns="91440" bIns="45720" rtlCol="0" anchor="ctr">
            <a:noAutofit/>
            <a:scene3d>
              <a:camera prst="orthographicFront"/>
              <a:lightRig rig="soft" dir="t">
                <a:rot lat="0" lon="0" rev="10800000"/>
              </a:lightRig>
            </a:scene3d>
            <a:sp3d>
              <a:bevelT w="27940" h="12700"/>
              <a:contourClr>
                <a:srgbClr val="DDDDDD"/>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150" normalizeH="0" baseline="0" noProof="0" dirty="0">
                <a:ln w="11430"/>
                <a:solidFill>
                  <a:srgbClr val="C00000"/>
                </a:solidFill>
                <a:effectLst>
                  <a:outerShdw blurRad="25400" algn="tl" rotWithShape="0">
                    <a:srgbClr val="000000">
                      <a:alpha val="43000"/>
                    </a:srgbClr>
                  </a:outerShdw>
                </a:effectLst>
                <a:uLnTx/>
                <a:uFillTx/>
                <a:latin typeface="Calibri" pitchFamily="34" charset="0"/>
                <a:ea typeface="+mj-ea"/>
                <a:cs typeface="Calibri" pitchFamily="34" charset="0"/>
              </a:rPr>
              <a:t>PR</a:t>
            </a:r>
            <a:r>
              <a:rPr kumimoji="0" lang="id-ID" sz="3600" b="1" i="0" u="none" strike="noStrike" kern="1200" cap="none" spc="150" normalizeH="0" baseline="0" noProof="0" dirty="0">
                <a:ln w="11430"/>
                <a:solidFill>
                  <a:srgbClr val="C00000"/>
                </a:solidFill>
                <a:effectLst>
                  <a:outerShdw blurRad="25400" algn="tl" rotWithShape="0">
                    <a:srgbClr val="000000">
                      <a:alpha val="43000"/>
                    </a:srgbClr>
                  </a:outerShdw>
                </a:effectLst>
                <a:uLnTx/>
                <a:uFillTx/>
                <a:latin typeface="Calibri" pitchFamily="34" charset="0"/>
                <a:ea typeface="+mj-ea"/>
                <a:cs typeface="Calibri" pitchFamily="34" charset="0"/>
              </a:rPr>
              <a:t>ODUK-PRODUK</a:t>
            </a:r>
            <a:r>
              <a:rPr kumimoji="0" lang="id-ID" sz="3600" b="1" i="0" u="none" strike="noStrike" kern="1200" cap="none" spc="150" normalizeH="0" noProof="0" dirty="0">
                <a:ln w="11430"/>
                <a:solidFill>
                  <a:srgbClr val="C00000"/>
                </a:solidFill>
                <a:effectLst>
                  <a:outerShdw blurRad="25400" algn="tl" rotWithShape="0">
                    <a:srgbClr val="000000">
                      <a:alpha val="43000"/>
                    </a:srgbClr>
                  </a:outerShdw>
                </a:effectLst>
                <a:uLnTx/>
                <a:uFillTx/>
                <a:latin typeface="Calibri" pitchFamily="34" charset="0"/>
                <a:ea typeface="+mj-ea"/>
                <a:cs typeface="Calibri" pitchFamily="34" charset="0"/>
              </a:rPr>
              <a:t> </a:t>
            </a:r>
            <a:r>
              <a:rPr lang="id-ID" sz="3600" b="1" spc="150" dirty="0">
                <a:ln w="11430"/>
                <a:solidFill>
                  <a:srgbClr val="C00000"/>
                </a:solidFill>
                <a:effectLst>
                  <a:outerShdw blurRad="25400" algn="tl" rotWithShape="0">
                    <a:srgbClr val="000000">
                      <a:alpha val="43000"/>
                    </a:srgbClr>
                  </a:outerShdw>
                </a:effectLst>
                <a:latin typeface="Calibri" pitchFamily="34" charset="0"/>
                <a:ea typeface="+mj-ea"/>
                <a:cs typeface="Calibri" pitchFamily="34" charset="0"/>
              </a:rPr>
              <a:t>SATU JALAN</a:t>
            </a:r>
            <a:endParaRPr kumimoji="0" lang="en-US" sz="4400" b="1" i="0" u="none" strike="noStrike" kern="1200" cap="none" spc="150" normalizeH="0" baseline="0" noProof="0" dirty="0">
              <a:ln w="11430"/>
              <a:solidFill>
                <a:srgbClr val="C00000"/>
              </a:solidFill>
              <a:effectLst>
                <a:outerShdw blurRad="25400" algn="tl" rotWithShape="0">
                  <a:srgbClr val="000000">
                    <a:alpha val="43000"/>
                  </a:srgbClr>
                </a:outerShdw>
              </a:effectLst>
              <a:uLnTx/>
              <a:uFillTx/>
              <a:latin typeface="Calibri" pitchFamily="34" charset="0"/>
              <a:ea typeface="+mj-ea"/>
              <a:cs typeface="Calibri" pitchFamily="34" charset="0"/>
            </a:endParaRPr>
          </a:p>
        </p:txBody>
      </p:sp>
      <p:pic>
        <p:nvPicPr>
          <p:cNvPr id="21" name="Picture 20" descr="sbndt88.jpg"/>
          <p:cNvPicPr>
            <a:picLocks noChangeAspect="1"/>
          </p:cNvPicPr>
          <p:nvPr/>
        </p:nvPicPr>
        <p:blipFill>
          <a:blip r:embed="rId2"/>
          <a:stretch>
            <a:fillRect/>
          </a:stretch>
        </p:blipFill>
        <p:spPr>
          <a:xfrm>
            <a:off x="1285852" y="3786190"/>
            <a:ext cx="1378449" cy="1143000"/>
          </a:xfrm>
          <a:prstGeom prst="rect">
            <a:avLst/>
          </a:prstGeom>
          <a:ln>
            <a:noFill/>
          </a:ln>
          <a:effectLst>
            <a:softEdge rad="112500"/>
          </a:effectLst>
        </p:spPr>
      </p:pic>
      <p:sp>
        <p:nvSpPr>
          <p:cNvPr id="26" name="Rectangle 25"/>
          <p:cNvSpPr/>
          <p:nvPr/>
        </p:nvSpPr>
        <p:spPr>
          <a:xfrm>
            <a:off x="2643174" y="3857628"/>
            <a:ext cx="4403770" cy="369332"/>
          </a:xfrm>
          <a:prstGeom prst="rect">
            <a:avLst/>
          </a:prstGeom>
        </p:spPr>
        <p:txBody>
          <a:bodyPr wrap="none">
            <a:spAutoFit/>
          </a:bodyPr>
          <a:lstStyle/>
          <a:p>
            <a:r>
              <a:rPr lang="id-ID" b="1" dirty="0"/>
              <a:t>Sabun Mandi Sereh 1 Box  Rp 120.000 </a:t>
            </a:r>
            <a:endParaRPr lang="id-ID" dirty="0"/>
          </a:p>
        </p:txBody>
      </p:sp>
      <p:sp>
        <p:nvSpPr>
          <p:cNvPr id="58370" name="Rectangle 2"/>
          <p:cNvSpPr>
            <a:spLocks noChangeArrowheads="1"/>
          </p:cNvSpPr>
          <p:nvPr/>
        </p:nvSpPr>
        <p:spPr bwMode="auto">
          <a:xfrm>
            <a:off x="2643174" y="1428736"/>
            <a:ext cx="54292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b="1" i="0" u="none" strike="noStrike" cap="none" normalizeH="0" baseline="0" dirty="0">
                <a:ln>
                  <a:noFill/>
                </a:ln>
                <a:effectLst/>
                <a:ea typeface="Times New Roman" pitchFamily="18" charset="0"/>
                <a:cs typeface="Open Sans" pitchFamily="34" charset="0"/>
              </a:rPr>
              <a:t>Detergent Super Consentrate @ 1 Kg Rp.55.000</a:t>
            </a:r>
            <a:endParaRPr kumimoji="0" lang="id-ID" b="0" i="0" u="none" strike="noStrike" cap="none" normalizeH="0" baseline="0" dirty="0">
              <a:ln>
                <a:noFill/>
              </a:ln>
              <a:effectLst/>
              <a:cs typeface="Arial" pitchFamily="34" charset="0"/>
            </a:endParaRPr>
          </a:p>
        </p:txBody>
      </p:sp>
      <p:sp>
        <p:nvSpPr>
          <p:cNvPr id="58372" name="Rectangle 4"/>
          <p:cNvSpPr>
            <a:spLocks noChangeArrowheads="1"/>
          </p:cNvSpPr>
          <p:nvPr/>
        </p:nvSpPr>
        <p:spPr bwMode="auto">
          <a:xfrm>
            <a:off x="2643174" y="2576121"/>
            <a:ext cx="542928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b="1" i="0" u="none" strike="noStrike" cap="none" normalizeH="0" baseline="0" dirty="0">
                <a:ln>
                  <a:noFill/>
                </a:ln>
                <a:effectLst/>
                <a:latin typeface="Open Sans" pitchFamily="34" charset="0"/>
                <a:ea typeface="Times New Roman" pitchFamily="18" charset="0"/>
                <a:cs typeface="Open Sans" pitchFamily="34" charset="0"/>
              </a:rPr>
              <a:t>Detergent Super Consentrate @ </a:t>
            </a:r>
            <a:r>
              <a:rPr kumimoji="0" lang="id-ID" b="1" i="0" u="none" strike="noStrike" cap="none" normalizeH="0" baseline="0" dirty="0">
                <a:ln>
                  <a:noFill/>
                </a:ln>
                <a:effectLst/>
                <a:latin typeface="Calibri"/>
                <a:ea typeface="Times New Roman" pitchFamily="18" charset="0"/>
                <a:cs typeface="Open Sans" pitchFamily="34" charset="0"/>
              </a:rPr>
              <a:t>¼</a:t>
            </a:r>
            <a:r>
              <a:rPr kumimoji="0" lang="id-ID" b="1" i="0" u="none" strike="noStrike" cap="none" normalizeH="0" baseline="0" dirty="0">
                <a:ln>
                  <a:noFill/>
                </a:ln>
                <a:effectLst/>
                <a:latin typeface="Open Sans" pitchFamily="34" charset="0"/>
                <a:ea typeface="Times New Roman" pitchFamily="18" charset="0"/>
                <a:cs typeface="Open Sans" pitchFamily="34" charset="0"/>
              </a:rPr>
              <a:t>  Kg Rp</a:t>
            </a:r>
            <a:r>
              <a:rPr kumimoji="0" lang="id-ID" b="1" i="0" u="none" strike="noStrike" cap="none" normalizeH="0" dirty="0">
                <a:ln>
                  <a:noFill/>
                </a:ln>
                <a:effectLst/>
                <a:latin typeface="Open Sans" pitchFamily="34" charset="0"/>
                <a:ea typeface="Times New Roman" pitchFamily="18" charset="0"/>
                <a:cs typeface="Open Sans" pitchFamily="34" charset="0"/>
              </a:rPr>
              <a:t> 2</a:t>
            </a:r>
            <a:r>
              <a:rPr kumimoji="0" lang="id-ID" b="1" i="0" u="none" strike="noStrike" cap="none" normalizeH="0" baseline="0" dirty="0">
                <a:ln>
                  <a:noFill/>
                </a:ln>
                <a:effectLst/>
                <a:latin typeface="Open Sans" pitchFamily="34" charset="0"/>
                <a:ea typeface="Times New Roman" pitchFamily="18" charset="0"/>
                <a:cs typeface="Open Sans" pitchFamily="34" charset="0"/>
              </a:rPr>
              <a:t>0.000</a:t>
            </a:r>
            <a:endParaRPr kumimoji="0" lang="id-ID" b="0" i="0" u="none" strike="noStrike" cap="none" normalizeH="0" baseline="0" dirty="0">
              <a:ln>
                <a:noFill/>
              </a:ln>
              <a:effectLst/>
              <a:latin typeface="Arial" pitchFamily="34" charset="0"/>
              <a:cs typeface="Arial" pitchFamily="34" charset="0"/>
            </a:endParaRPr>
          </a:p>
        </p:txBody>
      </p:sp>
      <p:sp>
        <p:nvSpPr>
          <p:cNvPr id="23" name="Rectangle 22"/>
          <p:cNvSpPr/>
          <p:nvPr/>
        </p:nvSpPr>
        <p:spPr>
          <a:xfrm>
            <a:off x="2786050" y="5072074"/>
            <a:ext cx="5131533" cy="369332"/>
          </a:xfrm>
          <a:prstGeom prst="rect">
            <a:avLst/>
          </a:prstGeom>
        </p:spPr>
        <p:txBody>
          <a:bodyPr wrap="none">
            <a:spAutoFit/>
          </a:bodyPr>
          <a:lstStyle/>
          <a:p>
            <a:r>
              <a:rPr lang="id-ID" b="1" dirty="0"/>
              <a:t>Sabun Kecantikan  Vonny 1 Box  Rp 150.000 </a:t>
            </a:r>
            <a:endParaRPr lang="id-ID" dirty="0"/>
          </a:p>
        </p:txBody>
      </p:sp>
      <p:pic>
        <p:nvPicPr>
          <p:cNvPr id="24" name="Picture 2"/>
          <p:cNvPicPr>
            <a:picLocks noChangeAspect="1" noChangeArrowheads="1"/>
          </p:cNvPicPr>
          <p:nvPr/>
        </p:nvPicPr>
        <p:blipFill>
          <a:blip r:embed="rId3"/>
          <a:srcRect/>
          <a:stretch>
            <a:fillRect/>
          </a:stretch>
        </p:blipFill>
        <p:spPr bwMode="auto">
          <a:xfrm>
            <a:off x="1571604" y="3857628"/>
            <a:ext cx="925168" cy="928694"/>
          </a:xfrm>
          <a:prstGeom prst="rect">
            <a:avLst/>
          </a:prstGeom>
          <a:noFill/>
          <a:ln w="9525">
            <a:noFill/>
            <a:miter lim="800000"/>
            <a:headEnd/>
            <a:tailEnd/>
          </a:ln>
          <a:effectLst/>
        </p:spPr>
      </p:pic>
      <p:sp>
        <p:nvSpPr>
          <p:cNvPr id="25" name="TextBox 24"/>
          <p:cNvSpPr txBox="1"/>
          <p:nvPr/>
        </p:nvSpPr>
        <p:spPr>
          <a:xfrm>
            <a:off x="3000364" y="1785926"/>
            <a:ext cx="3643338" cy="1046440"/>
          </a:xfrm>
          <a:prstGeom prst="rect">
            <a:avLst/>
          </a:prstGeom>
          <a:noFill/>
        </p:spPr>
        <p:txBody>
          <a:bodyPr wrap="square" rtlCol="0">
            <a:spAutoFit/>
          </a:bodyPr>
          <a:lstStyle/>
          <a:p>
            <a:pPr lvl="1" indent="-274320">
              <a:spcAft>
                <a:spcPts val="600"/>
              </a:spcAft>
            </a:pPr>
            <a:r>
              <a:rPr lang="id-ID" b="1" dirty="0">
                <a:latin typeface="Calibri" pitchFamily="34" charset="0"/>
                <a:cs typeface="Calibri" pitchFamily="34" charset="0"/>
              </a:rPr>
              <a:t> </a:t>
            </a:r>
            <a:r>
              <a:rPr lang="en-US" b="1" dirty="0">
                <a:latin typeface="Calibri" pitchFamily="34" charset="0"/>
                <a:cs typeface="Calibri" pitchFamily="34" charset="0"/>
              </a:rPr>
              <a:t>H</a:t>
            </a:r>
            <a:r>
              <a:rPr lang="id-ID" b="1" dirty="0">
                <a:latin typeface="Calibri" pitchFamily="34" charset="0"/>
                <a:cs typeface="Calibri" pitchFamily="34" charset="0"/>
              </a:rPr>
              <a:t>arga Anggota Rp. 55.000</a:t>
            </a:r>
          </a:p>
          <a:p>
            <a:pPr lvl="1" indent="-274320">
              <a:spcAft>
                <a:spcPts val="600"/>
              </a:spcAft>
            </a:pPr>
            <a:r>
              <a:rPr lang="id-ID" b="1" dirty="0">
                <a:latin typeface="Calibri" pitchFamily="34" charset="0"/>
                <a:cs typeface="Calibri" pitchFamily="34" charset="0"/>
              </a:rPr>
              <a:t> Point Komisi  :  25.000</a:t>
            </a:r>
          </a:p>
          <a:p>
            <a:pPr lvl="1" indent="-274320">
              <a:spcAft>
                <a:spcPts val="600"/>
              </a:spcAft>
            </a:pPr>
            <a:endParaRPr lang="en-US" sz="1600" b="1" dirty="0">
              <a:latin typeface="Calibri" pitchFamily="34" charset="0"/>
              <a:cs typeface="Calibri" pitchFamily="34" charset="0"/>
            </a:endParaRPr>
          </a:p>
        </p:txBody>
      </p:sp>
      <p:sp>
        <p:nvSpPr>
          <p:cNvPr id="27" name="TextBox 26"/>
          <p:cNvSpPr txBox="1"/>
          <p:nvPr/>
        </p:nvSpPr>
        <p:spPr>
          <a:xfrm>
            <a:off x="2928926" y="3071810"/>
            <a:ext cx="5214974" cy="1107996"/>
          </a:xfrm>
          <a:prstGeom prst="rect">
            <a:avLst/>
          </a:prstGeom>
          <a:noFill/>
        </p:spPr>
        <p:txBody>
          <a:bodyPr wrap="square" rtlCol="0">
            <a:spAutoFit/>
          </a:bodyPr>
          <a:lstStyle/>
          <a:p>
            <a:pPr lvl="1" indent="-274320">
              <a:spcAft>
                <a:spcPts val="600"/>
              </a:spcAft>
            </a:pPr>
            <a:r>
              <a:rPr lang="id-ID" sz="2000" b="1" dirty="0">
                <a:latin typeface="Calibri" pitchFamily="34" charset="0"/>
                <a:cs typeface="Calibri" pitchFamily="34" charset="0"/>
              </a:rPr>
              <a:t> </a:t>
            </a:r>
            <a:r>
              <a:rPr lang="en-US" b="1" dirty="0">
                <a:latin typeface="Calibri" pitchFamily="34" charset="0"/>
                <a:cs typeface="Calibri" pitchFamily="34" charset="0"/>
              </a:rPr>
              <a:t>H</a:t>
            </a:r>
            <a:r>
              <a:rPr lang="id-ID" b="1" dirty="0">
                <a:latin typeface="Calibri" pitchFamily="34" charset="0"/>
                <a:cs typeface="Calibri" pitchFamily="34" charset="0"/>
              </a:rPr>
              <a:t>arga Anggota Rp. 20.000</a:t>
            </a:r>
          </a:p>
          <a:p>
            <a:pPr lvl="1" indent="-274320">
              <a:spcAft>
                <a:spcPts val="600"/>
              </a:spcAft>
            </a:pPr>
            <a:r>
              <a:rPr lang="id-ID" b="1" dirty="0">
                <a:latin typeface="Calibri" pitchFamily="34" charset="0"/>
                <a:cs typeface="Calibri" pitchFamily="34" charset="0"/>
              </a:rPr>
              <a:t> Point Komisi  :  10.000</a:t>
            </a:r>
          </a:p>
          <a:p>
            <a:pPr lvl="1" indent="-274320">
              <a:spcAft>
                <a:spcPts val="600"/>
              </a:spcAft>
            </a:pPr>
            <a:endParaRPr lang="en-US" sz="1600" b="1" dirty="0">
              <a:latin typeface="Calibri" pitchFamily="34" charset="0"/>
              <a:cs typeface="Calibri" pitchFamily="34" charset="0"/>
            </a:endParaRPr>
          </a:p>
        </p:txBody>
      </p:sp>
      <p:sp>
        <p:nvSpPr>
          <p:cNvPr id="28" name="TextBox 27"/>
          <p:cNvSpPr txBox="1"/>
          <p:nvPr/>
        </p:nvSpPr>
        <p:spPr>
          <a:xfrm>
            <a:off x="3000364" y="5500702"/>
            <a:ext cx="3643338" cy="1046440"/>
          </a:xfrm>
          <a:prstGeom prst="rect">
            <a:avLst/>
          </a:prstGeom>
          <a:noFill/>
        </p:spPr>
        <p:txBody>
          <a:bodyPr wrap="square" rtlCol="0">
            <a:spAutoFit/>
          </a:bodyPr>
          <a:lstStyle/>
          <a:p>
            <a:pPr lvl="1" indent="-274320">
              <a:spcAft>
                <a:spcPts val="600"/>
              </a:spcAft>
            </a:pPr>
            <a:r>
              <a:rPr lang="id-ID" b="1" dirty="0">
                <a:latin typeface="Calibri" pitchFamily="34" charset="0"/>
                <a:cs typeface="Calibri" pitchFamily="34" charset="0"/>
              </a:rPr>
              <a:t> </a:t>
            </a:r>
            <a:r>
              <a:rPr lang="en-US" b="1" dirty="0">
                <a:latin typeface="Calibri" pitchFamily="34" charset="0"/>
                <a:cs typeface="Calibri" pitchFamily="34" charset="0"/>
              </a:rPr>
              <a:t>H</a:t>
            </a:r>
            <a:r>
              <a:rPr lang="id-ID" b="1" dirty="0">
                <a:latin typeface="Calibri" pitchFamily="34" charset="0"/>
                <a:cs typeface="Calibri" pitchFamily="34" charset="0"/>
              </a:rPr>
              <a:t>arga Anggota Rp. 150.000</a:t>
            </a:r>
          </a:p>
          <a:p>
            <a:pPr lvl="1" indent="-274320">
              <a:spcAft>
                <a:spcPts val="600"/>
              </a:spcAft>
            </a:pPr>
            <a:r>
              <a:rPr lang="id-ID" b="1" dirty="0">
                <a:latin typeface="Calibri" pitchFamily="34" charset="0"/>
                <a:cs typeface="Calibri" pitchFamily="34" charset="0"/>
              </a:rPr>
              <a:t> Point Komisi  :  75.000</a:t>
            </a:r>
          </a:p>
          <a:p>
            <a:pPr lvl="1" indent="-274320">
              <a:spcAft>
                <a:spcPts val="600"/>
              </a:spcAft>
            </a:pPr>
            <a:endParaRPr lang="en-US" sz="1600" b="1" dirty="0">
              <a:latin typeface="Calibri" pitchFamily="34" charset="0"/>
              <a:cs typeface="Calibri" pitchFamily="34" charset="0"/>
            </a:endParaRPr>
          </a:p>
        </p:txBody>
      </p:sp>
      <p:pic>
        <p:nvPicPr>
          <p:cNvPr id="31" name="Picture 3"/>
          <p:cNvPicPr>
            <a:picLocks noChangeAspect="1" noChangeArrowheads="1"/>
          </p:cNvPicPr>
          <p:nvPr/>
        </p:nvPicPr>
        <p:blipFill>
          <a:blip r:embed="rId4"/>
          <a:srcRect/>
          <a:stretch>
            <a:fillRect/>
          </a:stretch>
        </p:blipFill>
        <p:spPr bwMode="auto">
          <a:xfrm>
            <a:off x="1500166" y="5072074"/>
            <a:ext cx="1079444" cy="785818"/>
          </a:xfrm>
          <a:prstGeom prst="rect">
            <a:avLst/>
          </a:prstGeom>
          <a:noFill/>
          <a:ln w="9525">
            <a:noFill/>
            <a:miter lim="800000"/>
            <a:headEnd/>
            <a:tailEnd/>
          </a:ln>
          <a:effectLst/>
        </p:spPr>
      </p:pic>
      <p:sp>
        <p:nvSpPr>
          <p:cNvPr id="33" name="TextBox 32"/>
          <p:cNvSpPr txBox="1"/>
          <p:nvPr/>
        </p:nvSpPr>
        <p:spPr>
          <a:xfrm>
            <a:off x="2928926" y="4214818"/>
            <a:ext cx="5214974" cy="1046440"/>
          </a:xfrm>
          <a:prstGeom prst="rect">
            <a:avLst/>
          </a:prstGeom>
          <a:noFill/>
        </p:spPr>
        <p:txBody>
          <a:bodyPr wrap="square" rtlCol="0">
            <a:spAutoFit/>
          </a:bodyPr>
          <a:lstStyle/>
          <a:p>
            <a:pPr lvl="1" indent="-274320">
              <a:spcAft>
                <a:spcPts val="600"/>
              </a:spcAft>
            </a:pPr>
            <a:r>
              <a:rPr lang="id-ID" b="1" dirty="0">
                <a:latin typeface="Calibri" pitchFamily="34" charset="0"/>
                <a:cs typeface="Calibri" pitchFamily="34" charset="0"/>
              </a:rPr>
              <a:t> </a:t>
            </a:r>
            <a:r>
              <a:rPr lang="en-US" b="1" dirty="0">
                <a:latin typeface="Calibri" pitchFamily="34" charset="0"/>
                <a:cs typeface="Calibri" pitchFamily="34" charset="0"/>
              </a:rPr>
              <a:t>H</a:t>
            </a:r>
            <a:r>
              <a:rPr lang="id-ID" b="1" dirty="0">
                <a:latin typeface="Calibri" pitchFamily="34" charset="0"/>
                <a:cs typeface="Calibri" pitchFamily="34" charset="0"/>
              </a:rPr>
              <a:t>arga Anggota Rp. 120.000</a:t>
            </a:r>
          </a:p>
          <a:p>
            <a:pPr lvl="1" indent="-274320">
              <a:spcAft>
                <a:spcPts val="600"/>
              </a:spcAft>
            </a:pPr>
            <a:r>
              <a:rPr lang="id-ID" b="1" dirty="0">
                <a:latin typeface="Calibri" pitchFamily="34" charset="0"/>
                <a:cs typeface="Calibri" pitchFamily="34" charset="0"/>
              </a:rPr>
              <a:t> Point Komisi  :  60.000</a:t>
            </a:r>
          </a:p>
          <a:p>
            <a:pPr lvl="1" indent="-274320">
              <a:spcAft>
                <a:spcPts val="600"/>
              </a:spcAft>
            </a:pPr>
            <a:endParaRPr lang="en-US" sz="1600" b="1" dirty="0">
              <a:latin typeface="Calibri" pitchFamily="34" charset="0"/>
              <a:cs typeface="Calibri" pitchFamily="34" charset="0"/>
            </a:endParaRPr>
          </a:p>
        </p:txBody>
      </p:sp>
      <p:pic>
        <p:nvPicPr>
          <p:cNvPr id="34" name="Picture 33" descr="E:\super.jpg"/>
          <p:cNvPicPr/>
          <p:nvPr/>
        </p:nvPicPr>
        <p:blipFill>
          <a:blip r:embed="rId5" cstate="print"/>
          <a:srcRect/>
          <a:stretch>
            <a:fillRect/>
          </a:stretch>
        </p:blipFill>
        <p:spPr bwMode="auto">
          <a:xfrm>
            <a:off x="1285852" y="1428736"/>
            <a:ext cx="1143007" cy="1000132"/>
          </a:xfrm>
          <a:prstGeom prst="rect">
            <a:avLst/>
          </a:prstGeom>
          <a:noFill/>
          <a:ln w="9525">
            <a:noFill/>
            <a:miter lim="800000"/>
            <a:headEnd/>
            <a:tailEnd/>
          </a:ln>
        </p:spPr>
      </p:pic>
      <p:pic>
        <p:nvPicPr>
          <p:cNvPr id="35" name="Picture 34" descr="E:\super.jpg"/>
          <p:cNvPicPr/>
          <p:nvPr/>
        </p:nvPicPr>
        <p:blipFill>
          <a:blip r:embed="rId6" cstate="print"/>
          <a:srcRect/>
          <a:stretch>
            <a:fillRect/>
          </a:stretch>
        </p:blipFill>
        <p:spPr bwMode="auto">
          <a:xfrm>
            <a:off x="1285852" y="2786058"/>
            <a:ext cx="1143008" cy="714380"/>
          </a:xfrm>
          <a:prstGeom prst="rect">
            <a:avLst/>
          </a:prstGeom>
          <a:noFill/>
          <a:ln w="9525">
            <a:noFill/>
            <a:miter lim="800000"/>
            <a:headEnd/>
            <a:tailEnd/>
          </a:ln>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0" fill="hold"/>
                                        <p:tgtEl>
                                          <p:spTgt spid="34"/>
                                        </p:tgtEl>
                                        <p:attrNameLst>
                                          <p:attrName>ppt_w</p:attrName>
                                        </p:attrNameLst>
                                      </p:cBhvr>
                                      <p:tavLst>
                                        <p:tav tm="0">
                                          <p:val>
                                            <p:strVal val="#ppt_w*0.70"/>
                                          </p:val>
                                        </p:tav>
                                        <p:tav tm="100000">
                                          <p:val>
                                            <p:strVal val="#ppt_w"/>
                                          </p:val>
                                        </p:tav>
                                      </p:tavLst>
                                    </p:anim>
                                    <p:anim calcmode="lin" valueType="num">
                                      <p:cBhvr>
                                        <p:cTn id="12" dur="1000" fill="hold"/>
                                        <p:tgtEl>
                                          <p:spTgt spid="34"/>
                                        </p:tgtEl>
                                        <p:attrNameLst>
                                          <p:attrName>ppt_h</p:attrName>
                                        </p:attrNameLst>
                                      </p:cBhvr>
                                      <p:tavLst>
                                        <p:tav tm="0">
                                          <p:val>
                                            <p:strVal val="#ppt_h"/>
                                          </p:val>
                                        </p:tav>
                                        <p:tav tm="100000">
                                          <p:val>
                                            <p:strVal val="#ppt_h"/>
                                          </p:val>
                                        </p:tav>
                                      </p:tavLst>
                                    </p:anim>
                                    <p:animEffect transition="in" filter="fade">
                                      <p:cBhvr>
                                        <p:cTn id="13" dur="10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58370"/>
                                        </p:tgtEl>
                                        <p:attrNameLst>
                                          <p:attrName>style.visibility</p:attrName>
                                        </p:attrNameLst>
                                      </p:cBhvr>
                                      <p:to>
                                        <p:strVal val="visible"/>
                                      </p:to>
                                    </p:set>
                                    <p:anim calcmode="lin" valueType="num">
                                      <p:cBhvr>
                                        <p:cTn id="18" dur="1000" fill="hold"/>
                                        <p:tgtEl>
                                          <p:spTgt spid="58370"/>
                                        </p:tgtEl>
                                        <p:attrNameLst>
                                          <p:attrName>ppt_w</p:attrName>
                                        </p:attrNameLst>
                                      </p:cBhvr>
                                      <p:tavLst>
                                        <p:tav tm="0">
                                          <p:val>
                                            <p:strVal val="#ppt_w*0.70"/>
                                          </p:val>
                                        </p:tav>
                                        <p:tav tm="100000">
                                          <p:val>
                                            <p:strVal val="#ppt_w"/>
                                          </p:val>
                                        </p:tav>
                                      </p:tavLst>
                                    </p:anim>
                                    <p:anim calcmode="lin" valueType="num">
                                      <p:cBhvr>
                                        <p:cTn id="19" dur="1000" fill="hold"/>
                                        <p:tgtEl>
                                          <p:spTgt spid="58370"/>
                                        </p:tgtEl>
                                        <p:attrNameLst>
                                          <p:attrName>ppt_h</p:attrName>
                                        </p:attrNameLst>
                                      </p:cBhvr>
                                      <p:tavLst>
                                        <p:tav tm="0">
                                          <p:val>
                                            <p:strVal val="#ppt_h"/>
                                          </p:val>
                                        </p:tav>
                                        <p:tav tm="100000">
                                          <p:val>
                                            <p:strVal val="#ppt_h"/>
                                          </p:val>
                                        </p:tav>
                                      </p:tavLst>
                                    </p:anim>
                                    <p:animEffect transition="in" filter="fade">
                                      <p:cBhvr>
                                        <p:cTn id="20" dur="1000"/>
                                        <p:tgtEl>
                                          <p:spTgt spid="5837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strVal val="#ppt_w*0.70"/>
                                          </p:val>
                                        </p:tav>
                                        <p:tav tm="100000">
                                          <p:val>
                                            <p:strVal val="#ppt_w"/>
                                          </p:val>
                                        </p:tav>
                                      </p:tavLst>
                                    </p:anim>
                                    <p:anim calcmode="lin" valueType="num">
                                      <p:cBhvr>
                                        <p:cTn id="26" dur="1000" fill="hold"/>
                                        <p:tgtEl>
                                          <p:spTgt spid="25"/>
                                        </p:tgtEl>
                                        <p:attrNameLst>
                                          <p:attrName>ppt_h</p:attrName>
                                        </p:attrNameLst>
                                      </p:cBhvr>
                                      <p:tavLst>
                                        <p:tav tm="0">
                                          <p:val>
                                            <p:strVal val="#ppt_h"/>
                                          </p:val>
                                        </p:tav>
                                        <p:tav tm="100000">
                                          <p:val>
                                            <p:strVal val="#ppt_h"/>
                                          </p:val>
                                        </p:tav>
                                      </p:tavLst>
                                    </p:anim>
                                    <p:animEffect transition="in" filter="fade">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1000" fill="hold"/>
                                        <p:tgtEl>
                                          <p:spTgt spid="35"/>
                                        </p:tgtEl>
                                        <p:attrNameLst>
                                          <p:attrName>ppt_w</p:attrName>
                                        </p:attrNameLst>
                                      </p:cBhvr>
                                      <p:tavLst>
                                        <p:tav tm="0">
                                          <p:val>
                                            <p:strVal val="#ppt_w*0.70"/>
                                          </p:val>
                                        </p:tav>
                                        <p:tav tm="100000">
                                          <p:val>
                                            <p:strVal val="#ppt_w"/>
                                          </p:val>
                                        </p:tav>
                                      </p:tavLst>
                                    </p:anim>
                                    <p:anim calcmode="lin" valueType="num">
                                      <p:cBhvr>
                                        <p:cTn id="33" dur="1000" fill="hold"/>
                                        <p:tgtEl>
                                          <p:spTgt spid="35"/>
                                        </p:tgtEl>
                                        <p:attrNameLst>
                                          <p:attrName>ppt_h</p:attrName>
                                        </p:attrNameLst>
                                      </p:cBhvr>
                                      <p:tavLst>
                                        <p:tav tm="0">
                                          <p:val>
                                            <p:strVal val="#ppt_h"/>
                                          </p:val>
                                        </p:tav>
                                        <p:tav tm="100000">
                                          <p:val>
                                            <p:strVal val="#ppt_h"/>
                                          </p:val>
                                        </p:tav>
                                      </p:tavLst>
                                    </p:anim>
                                    <p:animEffect transition="in" filter="fade">
                                      <p:cBhvr>
                                        <p:cTn id="34" dur="10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58372"/>
                                        </p:tgtEl>
                                        <p:attrNameLst>
                                          <p:attrName>style.visibility</p:attrName>
                                        </p:attrNameLst>
                                      </p:cBhvr>
                                      <p:to>
                                        <p:strVal val="visible"/>
                                      </p:to>
                                    </p:set>
                                    <p:anim calcmode="lin" valueType="num">
                                      <p:cBhvr>
                                        <p:cTn id="39" dur="1000" fill="hold"/>
                                        <p:tgtEl>
                                          <p:spTgt spid="58372"/>
                                        </p:tgtEl>
                                        <p:attrNameLst>
                                          <p:attrName>ppt_w</p:attrName>
                                        </p:attrNameLst>
                                      </p:cBhvr>
                                      <p:tavLst>
                                        <p:tav tm="0">
                                          <p:val>
                                            <p:strVal val="#ppt_w*0.70"/>
                                          </p:val>
                                        </p:tav>
                                        <p:tav tm="100000">
                                          <p:val>
                                            <p:strVal val="#ppt_w"/>
                                          </p:val>
                                        </p:tav>
                                      </p:tavLst>
                                    </p:anim>
                                    <p:anim calcmode="lin" valueType="num">
                                      <p:cBhvr>
                                        <p:cTn id="40" dur="1000" fill="hold"/>
                                        <p:tgtEl>
                                          <p:spTgt spid="58372"/>
                                        </p:tgtEl>
                                        <p:attrNameLst>
                                          <p:attrName>ppt_h</p:attrName>
                                        </p:attrNameLst>
                                      </p:cBhvr>
                                      <p:tavLst>
                                        <p:tav tm="0">
                                          <p:val>
                                            <p:strVal val="#ppt_h"/>
                                          </p:val>
                                        </p:tav>
                                        <p:tav tm="100000">
                                          <p:val>
                                            <p:strVal val="#ppt_h"/>
                                          </p:val>
                                        </p:tav>
                                      </p:tavLst>
                                    </p:anim>
                                    <p:animEffect transition="in" filter="fade">
                                      <p:cBhvr>
                                        <p:cTn id="41" dur="1000"/>
                                        <p:tgtEl>
                                          <p:spTgt spid="58372"/>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1000" fill="hold"/>
                                        <p:tgtEl>
                                          <p:spTgt spid="24"/>
                                        </p:tgtEl>
                                        <p:attrNameLst>
                                          <p:attrName>ppt_w</p:attrName>
                                        </p:attrNameLst>
                                      </p:cBhvr>
                                      <p:tavLst>
                                        <p:tav tm="0">
                                          <p:val>
                                            <p:strVal val="#ppt_w*0.70"/>
                                          </p:val>
                                        </p:tav>
                                        <p:tav tm="100000">
                                          <p:val>
                                            <p:strVal val="#ppt_w"/>
                                          </p:val>
                                        </p:tav>
                                      </p:tavLst>
                                    </p:anim>
                                    <p:anim calcmode="lin" valueType="num">
                                      <p:cBhvr>
                                        <p:cTn id="54" dur="1000" fill="hold"/>
                                        <p:tgtEl>
                                          <p:spTgt spid="24"/>
                                        </p:tgtEl>
                                        <p:attrNameLst>
                                          <p:attrName>ppt_h</p:attrName>
                                        </p:attrNameLst>
                                      </p:cBhvr>
                                      <p:tavLst>
                                        <p:tav tm="0">
                                          <p:val>
                                            <p:strVal val="#ppt_h"/>
                                          </p:val>
                                        </p:tav>
                                        <p:tav tm="100000">
                                          <p:val>
                                            <p:strVal val="#ppt_h"/>
                                          </p:val>
                                        </p:tav>
                                      </p:tavLst>
                                    </p:anim>
                                    <p:animEffect transition="in" filter="fade">
                                      <p:cBhvr>
                                        <p:cTn id="55" dur="10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1000" fill="hold"/>
                                        <p:tgtEl>
                                          <p:spTgt spid="21"/>
                                        </p:tgtEl>
                                        <p:attrNameLst>
                                          <p:attrName>ppt_w</p:attrName>
                                        </p:attrNameLst>
                                      </p:cBhvr>
                                      <p:tavLst>
                                        <p:tav tm="0">
                                          <p:val>
                                            <p:strVal val="#ppt_w*0.70"/>
                                          </p:val>
                                        </p:tav>
                                        <p:tav tm="100000">
                                          <p:val>
                                            <p:strVal val="#ppt_w"/>
                                          </p:val>
                                        </p:tav>
                                      </p:tavLst>
                                    </p:anim>
                                    <p:anim calcmode="lin" valueType="num">
                                      <p:cBhvr>
                                        <p:cTn id="61" dur="1000" fill="hold"/>
                                        <p:tgtEl>
                                          <p:spTgt spid="21"/>
                                        </p:tgtEl>
                                        <p:attrNameLst>
                                          <p:attrName>ppt_h</p:attrName>
                                        </p:attrNameLst>
                                      </p:cBhvr>
                                      <p:tavLst>
                                        <p:tav tm="0">
                                          <p:val>
                                            <p:strVal val="#ppt_h"/>
                                          </p:val>
                                        </p:tav>
                                        <p:tav tm="100000">
                                          <p:val>
                                            <p:strVal val="#ppt_h"/>
                                          </p:val>
                                        </p:tav>
                                      </p:tavLst>
                                    </p:anim>
                                    <p:animEffect transition="in" filter="fade">
                                      <p:cBhvr>
                                        <p:cTn id="62" dur="1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strVal val="#ppt_w*0.70"/>
                                          </p:val>
                                        </p:tav>
                                        <p:tav tm="100000">
                                          <p:val>
                                            <p:strVal val="#ppt_w"/>
                                          </p:val>
                                        </p:tav>
                                      </p:tavLst>
                                    </p:anim>
                                    <p:anim calcmode="lin" valueType="num">
                                      <p:cBhvr>
                                        <p:cTn id="68" dur="1000" fill="hold"/>
                                        <p:tgtEl>
                                          <p:spTgt spid="26"/>
                                        </p:tgtEl>
                                        <p:attrNameLst>
                                          <p:attrName>ppt_h</p:attrName>
                                        </p:attrNameLst>
                                      </p:cBhvr>
                                      <p:tavLst>
                                        <p:tav tm="0">
                                          <p:val>
                                            <p:strVal val="#ppt_h"/>
                                          </p:val>
                                        </p:tav>
                                        <p:tav tm="100000">
                                          <p:val>
                                            <p:strVal val="#ppt_h"/>
                                          </p:val>
                                        </p:tav>
                                      </p:tavLst>
                                    </p:anim>
                                    <p:animEffect transition="in" filter="fade">
                                      <p:cBhvr>
                                        <p:cTn id="69" dur="10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 calcmode="lin" valueType="num">
                                      <p:cBhvr>
                                        <p:cTn id="74" dur="1000" fill="hold"/>
                                        <p:tgtEl>
                                          <p:spTgt spid="33"/>
                                        </p:tgtEl>
                                        <p:attrNameLst>
                                          <p:attrName>ppt_w</p:attrName>
                                        </p:attrNameLst>
                                      </p:cBhvr>
                                      <p:tavLst>
                                        <p:tav tm="0">
                                          <p:val>
                                            <p:strVal val="#ppt_w*0.70"/>
                                          </p:val>
                                        </p:tav>
                                        <p:tav tm="100000">
                                          <p:val>
                                            <p:strVal val="#ppt_w"/>
                                          </p:val>
                                        </p:tav>
                                      </p:tavLst>
                                    </p:anim>
                                    <p:anim calcmode="lin" valueType="num">
                                      <p:cBhvr>
                                        <p:cTn id="75" dur="1000" fill="hold"/>
                                        <p:tgtEl>
                                          <p:spTgt spid="33"/>
                                        </p:tgtEl>
                                        <p:attrNameLst>
                                          <p:attrName>ppt_h</p:attrName>
                                        </p:attrNameLst>
                                      </p:cBhvr>
                                      <p:tavLst>
                                        <p:tav tm="0">
                                          <p:val>
                                            <p:strVal val="#ppt_h"/>
                                          </p:val>
                                        </p:tav>
                                        <p:tav tm="100000">
                                          <p:val>
                                            <p:strVal val="#ppt_h"/>
                                          </p:val>
                                        </p:tav>
                                      </p:tavLst>
                                    </p:anim>
                                    <p:animEffect transition="in" filter="fade">
                                      <p:cBhvr>
                                        <p:cTn id="76" dur="10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1000" fill="hold"/>
                                        <p:tgtEl>
                                          <p:spTgt spid="31"/>
                                        </p:tgtEl>
                                        <p:attrNameLst>
                                          <p:attrName>ppt_w</p:attrName>
                                        </p:attrNameLst>
                                      </p:cBhvr>
                                      <p:tavLst>
                                        <p:tav tm="0">
                                          <p:val>
                                            <p:strVal val="#ppt_w*0.70"/>
                                          </p:val>
                                        </p:tav>
                                        <p:tav tm="100000">
                                          <p:val>
                                            <p:strVal val="#ppt_w"/>
                                          </p:val>
                                        </p:tav>
                                      </p:tavLst>
                                    </p:anim>
                                    <p:anim calcmode="lin" valueType="num">
                                      <p:cBhvr>
                                        <p:cTn id="82" dur="1000" fill="hold"/>
                                        <p:tgtEl>
                                          <p:spTgt spid="31"/>
                                        </p:tgtEl>
                                        <p:attrNameLst>
                                          <p:attrName>ppt_h</p:attrName>
                                        </p:attrNameLst>
                                      </p:cBhvr>
                                      <p:tavLst>
                                        <p:tav tm="0">
                                          <p:val>
                                            <p:strVal val="#ppt_h"/>
                                          </p:val>
                                        </p:tav>
                                        <p:tav tm="100000">
                                          <p:val>
                                            <p:strVal val="#ppt_h"/>
                                          </p:val>
                                        </p:tav>
                                      </p:tavLst>
                                    </p:anim>
                                    <p:animEffect transition="in" filter="fade">
                                      <p:cBhvr>
                                        <p:cTn id="83" dur="10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p:cTn id="88" dur="1000" fill="hold"/>
                                        <p:tgtEl>
                                          <p:spTgt spid="23"/>
                                        </p:tgtEl>
                                        <p:attrNameLst>
                                          <p:attrName>ppt_w</p:attrName>
                                        </p:attrNameLst>
                                      </p:cBhvr>
                                      <p:tavLst>
                                        <p:tav tm="0">
                                          <p:val>
                                            <p:strVal val="#ppt_w*0.70"/>
                                          </p:val>
                                        </p:tav>
                                        <p:tav tm="100000">
                                          <p:val>
                                            <p:strVal val="#ppt_w"/>
                                          </p:val>
                                        </p:tav>
                                      </p:tavLst>
                                    </p:anim>
                                    <p:anim calcmode="lin" valueType="num">
                                      <p:cBhvr>
                                        <p:cTn id="89" dur="1000" fill="hold"/>
                                        <p:tgtEl>
                                          <p:spTgt spid="23"/>
                                        </p:tgtEl>
                                        <p:attrNameLst>
                                          <p:attrName>ppt_h</p:attrName>
                                        </p:attrNameLst>
                                      </p:cBhvr>
                                      <p:tavLst>
                                        <p:tav tm="0">
                                          <p:val>
                                            <p:strVal val="#ppt_h"/>
                                          </p:val>
                                        </p:tav>
                                        <p:tav tm="100000">
                                          <p:val>
                                            <p:strVal val="#ppt_h"/>
                                          </p:val>
                                        </p:tav>
                                      </p:tavLst>
                                    </p:anim>
                                    <p:animEffect transition="in" filter="fade">
                                      <p:cBhvr>
                                        <p:cTn id="90" dur="10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p:cTn id="95" dur="1000" fill="hold"/>
                                        <p:tgtEl>
                                          <p:spTgt spid="28"/>
                                        </p:tgtEl>
                                        <p:attrNameLst>
                                          <p:attrName>ppt_w</p:attrName>
                                        </p:attrNameLst>
                                      </p:cBhvr>
                                      <p:tavLst>
                                        <p:tav tm="0">
                                          <p:val>
                                            <p:strVal val="#ppt_w*0.70"/>
                                          </p:val>
                                        </p:tav>
                                        <p:tav tm="100000">
                                          <p:val>
                                            <p:strVal val="#ppt_w"/>
                                          </p:val>
                                        </p:tav>
                                      </p:tavLst>
                                    </p:anim>
                                    <p:anim calcmode="lin" valueType="num">
                                      <p:cBhvr>
                                        <p:cTn id="96" dur="1000" fill="hold"/>
                                        <p:tgtEl>
                                          <p:spTgt spid="28"/>
                                        </p:tgtEl>
                                        <p:attrNameLst>
                                          <p:attrName>ppt_h</p:attrName>
                                        </p:attrNameLst>
                                      </p:cBhvr>
                                      <p:tavLst>
                                        <p:tav tm="0">
                                          <p:val>
                                            <p:strVal val="#ppt_h"/>
                                          </p:val>
                                        </p:tav>
                                        <p:tav tm="100000">
                                          <p:val>
                                            <p:strVal val="#ppt_h"/>
                                          </p:val>
                                        </p:tav>
                                      </p:tavLst>
                                    </p:anim>
                                    <p:animEffect transition="in" filter="fade">
                                      <p:cBhvr>
                                        <p:cTn id="9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58370" grpId="0"/>
      <p:bldP spid="58372" grpId="0"/>
      <p:bldP spid="23" grpId="0"/>
      <p:bldP spid="25" grpId="0"/>
      <p:bldP spid="27" grpId="0"/>
      <p:bldP spid="28"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0"/>
            <a:ext cx="3733800" cy="5334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grpSp>
        <p:nvGrpSpPr>
          <p:cNvPr id="2" name="Group 4"/>
          <p:cNvGrpSpPr/>
          <p:nvPr/>
        </p:nvGrpSpPr>
        <p:grpSpPr>
          <a:xfrm>
            <a:off x="5486400" y="0"/>
            <a:ext cx="609600" cy="609600"/>
            <a:chOff x="152400" y="1219200"/>
            <a:chExt cx="609600" cy="609600"/>
          </a:xfrm>
        </p:grpSpPr>
        <p:sp>
          <p:nvSpPr>
            <p:cNvPr id="6" name="Oval 5"/>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8" name="Rectangle 7"/>
          <p:cNvSpPr/>
          <p:nvPr/>
        </p:nvSpPr>
        <p:spPr>
          <a:xfrm>
            <a:off x="6248400" y="0"/>
            <a:ext cx="2819400" cy="523220"/>
          </a:xfrm>
          <a:prstGeom prst="rect">
            <a:avLst/>
          </a:prstGeom>
          <a:noFill/>
        </p:spPr>
        <p:txBody>
          <a:bodyPr wrap="square" lIns="91440" tIns="45720" rIns="91440" bIns="45720">
            <a:spAutoFit/>
          </a:bodyPr>
          <a:lstStyle/>
          <a:p>
            <a:r>
              <a:rPr lang="en-US" sz="2800" b="1" dirty="0">
                <a:ln w="1905"/>
                <a:solidFill>
                  <a:srgbClr val="C00000"/>
                </a:solidFill>
                <a:effectLst>
                  <a:innerShdw blurRad="69850" dist="43180" dir="5400000">
                    <a:srgbClr val="000000">
                      <a:alpha val="65000"/>
                    </a:srgbClr>
                  </a:innerShdw>
                </a:effectLst>
              </a:rPr>
              <a:t>SABUN MANDI </a:t>
            </a:r>
          </a:p>
        </p:txBody>
      </p:sp>
      <p:sp>
        <p:nvSpPr>
          <p:cNvPr id="9" name="Rectangle 8"/>
          <p:cNvSpPr/>
          <p:nvPr/>
        </p:nvSpPr>
        <p:spPr>
          <a:xfrm>
            <a:off x="5410200" y="2857496"/>
            <a:ext cx="3733800" cy="6096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grpSp>
        <p:nvGrpSpPr>
          <p:cNvPr id="3" name="Group 9"/>
          <p:cNvGrpSpPr/>
          <p:nvPr/>
        </p:nvGrpSpPr>
        <p:grpSpPr>
          <a:xfrm>
            <a:off x="5562600" y="2895600"/>
            <a:ext cx="609600" cy="609600"/>
            <a:chOff x="152400" y="1219200"/>
            <a:chExt cx="609600" cy="609600"/>
          </a:xfrm>
        </p:grpSpPr>
        <p:sp>
          <p:nvSpPr>
            <p:cNvPr id="11" name="Oval 10"/>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3" name="Rectangle 12"/>
          <p:cNvSpPr/>
          <p:nvPr/>
        </p:nvSpPr>
        <p:spPr>
          <a:xfrm>
            <a:off x="6286480" y="2928934"/>
            <a:ext cx="2857520" cy="523220"/>
          </a:xfrm>
          <a:prstGeom prst="rect">
            <a:avLst/>
          </a:prstGeom>
          <a:noFill/>
        </p:spPr>
        <p:txBody>
          <a:bodyPr wrap="square" lIns="91440" tIns="45720" rIns="91440" bIns="45720">
            <a:spAutoFit/>
          </a:bodyPr>
          <a:lstStyle/>
          <a:p>
            <a:r>
              <a:rPr lang="id-ID" sz="2800" b="1" dirty="0">
                <a:ln w="1905"/>
                <a:solidFill>
                  <a:srgbClr val="C00000"/>
                </a:solidFill>
                <a:effectLst>
                  <a:innerShdw blurRad="69850" dist="43180" dir="5400000">
                    <a:srgbClr val="000000">
                      <a:alpha val="65000"/>
                    </a:srgbClr>
                  </a:innerShdw>
                </a:effectLst>
              </a:rPr>
              <a:t>SABUN VONNY</a:t>
            </a:r>
            <a:endParaRPr lang="en-US" sz="2800" b="1" dirty="0">
              <a:ln w="1905"/>
              <a:solidFill>
                <a:srgbClr val="C00000"/>
              </a:solidFill>
              <a:effectLst>
                <a:innerShdw blurRad="69850" dist="43180" dir="5400000">
                  <a:srgbClr val="000000">
                    <a:alpha val="65000"/>
                  </a:srgbClr>
                </a:innerShdw>
              </a:effectLst>
            </a:endParaRPr>
          </a:p>
        </p:txBody>
      </p:sp>
      <p:pic>
        <p:nvPicPr>
          <p:cNvPr id="14" name="Picture 13" descr="sbndt88.jpg"/>
          <p:cNvPicPr>
            <a:picLocks noChangeAspect="1"/>
          </p:cNvPicPr>
          <p:nvPr/>
        </p:nvPicPr>
        <p:blipFill>
          <a:blip r:embed="rId2"/>
          <a:stretch>
            <a:fillRect/>
          </a:stretch>
        </p:blipFill>
        <p:spPr>
          <a:xfrm>
            <a:off x="5022351" y="685800"/>
            <a:ext cx="1378449" cy="1143000"/>
          </a:xfrm>
          <a:prstGeom prst="rect">
            <a:avLst/>
          </a:prstGeom>
          <a:ln>
            <a:noFill/>
          </a:ln>
          <a:effectLst>
            <a:softEdge rad="112500"/>
          </a:effectLst>
        </p:spPr>
      </p:pic>
      <p:sp>
        <p:nvSpPr>
          <p:cNvPr id="17" name="Rectangle 16"/>
          <p:cNvSpPr/>
          <p:nvPr/>
        </p:nvSpPr>
        <p:spPr>
          <a:xfrm>
            <a:off x="0" y="0"/>
            <a:ext cx="4876800" cy="6858000"/>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ctangle 18"/>
          <p:cNvSpPr/>
          <p:nvPr/>
        </p:nvSpPr>
        <p:spPr>
          <a:xfrm>
            <a:off x="0" y="0"/>
            <a:ext cx="3733800" cy="533400"/>
          </a:xfrm>
          <a:prstGeom prst="rect">
            <a:avLst/>
          </a:prstGeom>
          <a:solidFill>
            <a:schemeClr val="bg1">
              <a:lumMod val="8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2">
                  <a:lumMod val="60000"/>
                  <a:lumOff val="40000"/>
                </a:schemeClr>
              </a:solidFill>
            </a:endParaRPr>
          </a:p>
        </p:txBody>
      </p:sp>
      <p:grpSp>
        <p:nvGrpSpPr>
          <p:cNvPr id="5" name="Group 19"/>
          <p:cNvGrpSpPr/>
          <p:nvPr/>
        </p:nvGrpSpPr>
        <p:grpSpPr>
          <a:xfrm>
            <a:off x="152400" y="76200"/>
            <a:ext cx="609600" cy="609600"/>
            <a:chOff x="152400" y="1219200"/>
            <a:chExt cx="609600" cy="609600"/>
          </a:xfrm>
        </p:grpSpPr>
        <p:sp>
          <p:nvSpPr>
            <p:cNvPr id="21" name="Oval 20"/>
            <p:cNvSpPr/>
            <p:nvPr/>
          </p:nvSpPr>
          <p:spPr>
            <a:xfrm>
              <a:off x="152400" y="1219200"/>
              <a:ext cx="609600" cy="609600"/>
            </a:xfrm>
            <a:prstGeom prst="ellipse">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228600" y="1295400"/>
              <a:ext cx="381000" cy="381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23" name="TextBox 22"/>
          <p:cNvSpPr txBox="1"/>
          <p:nvPr/>
        </p:nvSpPr>
        <p:spPr>
          <a:xfrm>
            <a:off x="2036186" y="1142984"/>
            <a:ext cx="2035748" cy="1077218"/>
          </a:xfrm>
          <a:prstGeom prst="rect">
            <a:avLst/>
          </a:prstGeom>
          <a:noFill/>
        </p:spPr>
        <p:txBody>
          <a:bodyPr wrap="square" rtlCol="0">
            <a:spAutoFit/>
          </a:bodyPr>
          <a:lstStyle/>
          <a:p>
            <a:pPr lvl="1" indent="-274320">
              <a:spcAft>
                <a:spcPts val="600"/>
              </a:spcAft>
            </a:pPr>
            <a:r>
              <a:rPr lang="en-US" sz="1600" b="1" dirty="0"/>
              <a:t>    </a:t>
            </a:r>
            <a:r>
              <a:rPr lang="id-ID" sz="1600" b="1" dirty="0">
                <a:latin typeface="Calibri" pitchFamily="34" charset="0"/>
                <a:cs typeface="Calibri" pitchFamily="34" charset="0"/>
              </a:rPr>
              <a:t> </a:t>
            </a:r>
            <a:r>
              <a:rPr lang="en-US" sz="1600" b="1" dirty="0" err="1">
                <a:latin typeface="Calibri" pitchFamily="34" charset="0"/>
                <a:cs typeface="Calibri" pitchFamily="34" charset="0"/>
              </a:rPr>
              <a:t>Detergen</a:t>
            </a:r>
            <a:r>
              <a:rPr lang="en-US" sz="1600" b="1" dirty="0">
                <a:latin typeface="Calibri" pitchFamily="34" charset="0"/>
                <a:cs typeface="Calibri" pitchFamily="34" charset="0"/>
              </a:rPr>
              <a:t> </a:t>
            </a:r>
            <a:r>
              <a:rPr lang="id-ID" sz="1600" b="1" dirty="0">
                <a:latin typeface="Calibri" pitchFamily="34" charset="0"/>
                <a:cs typeface="Calibri" pitchFamily="34" charset="0"/>
              </a:rPr>
              <a:t>Super </a:t>
            </a:r>
            <a:r>
              <a:rPr lang="en-US" sz="1600" b="1" dirty="0" err="1">
                <a:latin typeface="Calibri" pitchFamily="34" charset="0"/>
                <a:cs typeface="Calibri" pitchFamily="34" charset="0"/>
              </a:rPr>
              <a:t>konsentrat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dengan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butiran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lebih</a:t>
            </a:r>
            <a:r>
              <a:rPr lang="en-US" sz="1600" b="1" dirty="0">
                <a:latin typeface="Calibri" pitchFamily="34" charset="0"/>
                <a:cs typeface="Calibri" pitchFamily="34" charset="0"/>
              </a:rPr>
              <a:t> </a:t>
            </a:r>
            <a:r>
              <a:rPr lang="en-US" sz="1600" b="1" dirty="0" err="1">
                <a:latin typeface="Calibri" pitchFamily="34" charset="0"/>
                <a:cs typeface="Calibri" pitchFamily="34" charset="0"/>
              </a:rPr>
              <a:t>padat</a:t>
            </a:r>
            <a:r>
              <a:rPr lang="en-US" sz="1600" b="1" dirty="0">
                <a:latin typeface="Calibri" pitchFamily="34" charset="0"/>
                <a:cs typeface="Calibri" pitchFamily="34" charset="0"/>
              </a:rPr>
              <a:t>. </a:t>
            </a:r>
          </a:p>
        </p:txBody>
      </p:sp>
      <p:sp>
        <p:nvSpPr>
          <p:cNvPr id="25" name="Rectangle 24"/>
          <p:cNvSpPr/>
          <p:nvPr/>
        </p:nvSpPr>
        <p:spPr>
          <a:xfrm>
            <a:off x="762000" y="0"/>
            <a:ext cx="3662179" cy="523220"/>
          </a:xfrm>
          <a:prstGeom prst="rect">
            <a:avLst/>
          </a:prstGeom>
          <a:noFill/>
        </p:spPr>
        <p:txBody>
          <a:bodyPr wrap="square" lIns="91440" tIns="45720" rIns="91440" bIns="45720">
            <a:spAutoFit/>
          </a:bodyPr>
          <a:lstStyle/>
          <a:p>
            <a:r>
              <a:rPr lang="en-US" sz="2800" b="1" dirty="0">
                <a:ln w="1905"/>
                <a:solidFill>
                  <a:srgbClr val="C00000"/>
                </a:solidFill>
                <a:effectLst>
                  <a:innerShdw blurRad="69850" dist="43180" dir="5400000">
                    <a:srgbClr val="000000">
                      <a:alpha val="65000"/>
                    </a:srgbClr>
                  </a:innerShdw>
                </a:effectLst>
              </a:rPr>
              <a:t>DETERGEN</a:t>
            </a:r>
            <a:r>
              <a:rPr lang="id-ID" sz="2800" b="1" dirty="0">
                <a:ln w="1905"/>
                <a:solidFill>
                  <a:srgbClr val="C00000"/>
                </a:solidFill>
                <a:effectLst>
                  <a:innerShdw blurRad="69850" dist="43180" dir="5400000">
                    <a:srgbClr val="000000">
                      <a:alpha val="65000"/>
                    </a:srgbClr>
                  </a:innerShdw>
                </a:effectLst>
              </a:rPr>
              <a:t>T</a:t>
            </a:r>
            <a:endParaRPr lang="en-US" sz="2800" b="1" dirty="0">
              <a:ln w="1905"/>
              <a:solidFill>
                <a:srgbClr val="C00000"/>
              </a:solidFill>
              <a:effectLst>
                <a:innerShdw blurRad="69850" dist="43180" dir="5400000">
                  <a:srgbClr val="000000">
                    <a:alpha val="65000"/>
                  </a:srgbClr>
                </a:innerShdw>
              </a:effectLst>
            </a:endParaRPr>
          </a:p>
        </p:txBody>
      </p:sp>
      <p:sp>
        <p:nvSpPr>
          <p:cNvPr id="26" name="Rectangle 25"/>
          <p:cNvSpPr/>
          <p:nvPr/>
        </p:nvSpPr>
        <p:spPr>
          <a:xfrm>
            <a:off x="0" y="2500306"/>
            <a:ext cx="4267200" cy="3046988"/>
          </a:xfrm>
          <a:prstGeom prst="rect">
            <a:avLst/>
          </a:prstGeom>
        </p:spPr>
        <p:txBody>
          <a:bodyPr wrap="square">
            <a:spAutoFit/>
          </a:bodyPr>
          <a:lstStyle/>
          <a:p>
            <a:pPr lvl="1" indent="-274320">
              <a:buFont typeface="Wingdings" pitchFamily="2" charset="2"/>
              <a:buChar char="ü"/>
            </a:pPr>
            <a:r>
              <a:rPr lang="en-US" sz="1600" b="1" dirty="0" err="1">
                <a:latin typeface="Calibri" pitchFamily="34" charset="0"/>
                <a:cs typeface="Calibri" pitchFamily="34" charset="0"/>
              </a:rPr>
              <a:t>Pemakaian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hanya</a:t>
            </a:r>
            <a:r>
              <a:rPr lang="en-US" sz="1600" b="1" dirty="0">
                <a:latin typeface="Calibri" pitchFamily="34" charset="0"/>
                <a:cs typeface="Calibri" pitchFamily="34" charset="0"/>
              </a:rPr>
              <a:t> </a:t>
            </a:r>
            <a:r>
              <a:rPr lang="en-US" sz="1600" b="1" dirty="0" err="1">
                <a:latin typeface="Calibri" pitchFamily="34" charset="0"/>
                <a:cs typeface="Calibri" pitchFamily="34" charset="0"/>
              </a:rPr>
              <a:t>setengah</a:t>
            </a:r>
            <a:r>
              <a:rPr lang="en-US" sz="1600" b="1" dirty="0">
                <a:latin typeface="Calibri" pitchFamily="34" charset="0"/>
                <a:cs typeface="Calibri" pitchFamily="34" charset="0"/>
              </a:rPr>
              <a:t> </a:t>
            </a:r>
            <a:r>
              <a:rPr lang="en-US" sz="1600" b="1" dirty="0" err="1">
                <a:latin typeface="Calibri" pitchFamily="34" charset="0"/>
                <a:cs typeface="Calibri" pitchFamily="34" charset="0"/>
              </a:rPr>
              <a:t>dari</a:t>
            </a:r>
            <a:r>
              <a:rPr lang="en-US" sz="1600" b="1" dirty="0">
                <a:latin typeface="Calibri" pitchFamily="34" charset="0"/>
                <a:cs typeface="Calibri" pitchFamily="34" charset="0"/>
              </a:rPr>
              <a:t> </a:t>
            </a:r>
            <a:r>
              <a:rPr lang="en-US" sz="1600" b="1" dirty="0" err="1">
                <a:latin typeface="Calibri" pitchFamily="34" charset="0"/>
                <a:cs typeface="Calibri" pitchFamily="34" charset="0"/>
              </a:rPr>
              <a:t>takaran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detergen</a:t>
            </a:r>
            <a:r>
              <a:rPr lang="en-US" sz="1600" b="1" dirty="0">
                <a:latin typeface="Calibri" pitchFamily="34" charset="0"/>
                <a:cs typeface="Calibri" pitchFamily="34" charset="0"/>
              </a:rPr>
              <a:t> </a:t>
            </a:r>
            <a:r>
              <a:rPr lang="en-US" sz="1600" b="1" dirty="0" err="1">
                <a:latin typeface="Calibri" pitchFamily="34" charset="0"/>
                <a:cs typeface="Calibri" pitchFamily="34" charset="0"/>
              </a:rPr>
              <a:t>biasa</a:t>
            </a:r>
            <a:r>
              <a:rPr lang="id-ID" sz="1600" b="1" dirty="0">
                <a:latin typeface="Calibri" pitchFamily="34" charset="0"/>
                <a:cs typeface="Calibri" pitchFamily="34" charset="0"/>
              </a:rPr>
              <a:t>.</a:t>
            </a:r>
            <a:endParaRPr lang="en-US" sz="1600" b="1" dirty="0">
              <a:latin typeface="Calibri" pitchFamily="34" charset="0"/>
              <a:cs typeface="Calibri" pitchFamily="34" charset="0"/>
            </a:endParaRPr>
          </a:p>
          <a:p>
            <a:pPr lvl="1" indent="-274320">
              <a:buFont typeface="Wingdings" pitchFamily="2" charset="2"/>
              <a:buChar char="ü"/>
            </a:pPr>
            <a:r>
              <a:rPr lang="en-US" sz="1600" b="1" dirty="0" err="1">
                <a:latin typeface="Calibri" pitchFamily="34" charset="0"/>
                <a:cs typeface="Calibri" pitchFamily="34" charset="0"/>
              </a:rPr>
              <a:t>Cukup</a:t>
            </a:r>
            <a:r>
              <a:rPr lang="en-US" sz="1600" b="1" dirty="0">
                <a:latin typeface="Calibri" pitchFamily="34" charset="0"/>
                <a:cs typeface="Calibri" pitchFamily="34" charset="0"/>
              </a:rPr>
              <a:t> </a:t>
            </a:r>
            <a:r>
              <a:rPr lang="en-US" sz="1600" b="1" dirty="0" err="1">
                <a:latin typeface="Calibri" pitchFamily="34" charset="0"/>
                <a:cs typeface="Calibri" pitchFamily="34" charset="0"/>
              </a:rPr>
              <a:t>satu</a:t>
            </a:r>
            <a:r>
              <a:rPr lang="en-US" sz="1600" b="1" dirty="0">
                <a:latin typeface="Calibri" pitchFamily="34" charset="0"/>
                <a:cs typeface="Calibri" pitchFamily="34" charset="0"/>
              </a:rPr>
              <a:t> kali </a:t>
            </a:r>
            <a:r>
              <a:rPr lang="en-US" sz="1600" b="1" dirty="0" err="1">
                <a:latin typeface="Calibri" pitchFamily="34" charset="0"/>
                <a:cs typeface="Calibri" pitchFamily="34" charset="0"/>
              </a:rPr>
              <a:t>bilas</a:t>
            </a:r>
            <a:r>
              <a:rPr lang="en-US" sz="1600" b="1" dirty="0">
                <a:latin typeface="Calibri" pitchFamily="34" charset="0"/>
                <a:cs typeface="Calibri" pitchFamily="34" charset="0"/>
              </a:rPr>
              <a:t> </a:t>
            </a:r>
            <a:r>
              <a:rPr lang="en-US" sz="1600" b="1" err="1">
                <a:latin typeface="Calibri" pitchFamily="34" charset="0"/>
                <a:cs typeface="Calibri" pitchFamily="34" charset="0"/>
              </a:rPr>
              <a:t>sehingga</a:t>
            </a:r>
            <a:r>
              <a:rPr lang="en-US" sz="1600" b="1">
                <a:latin typeface="Calibri" pitchFamily="34" charset="0"/>
                <a:cs typeface="Calibri" pitchFamily="34" charset="0"/>
              </a:rPr>
              <a:t> menghematair</a:t>
            </a:r>
            <a:r>
              <a:rPr lang="id-ID" sz="1600" b="1" dirty="0">
                <a:latin typeface="Calibri" pitchFamily="34" charset="0"/>
                <a:cs typeface="Calibri" pitchFamily="34" charset="0"/>
              </a:rPr>
              <a:t>.</a:t>
            </a:r>
            <a:endParaRPr lang="en-US" sz="1600" b="1" dirty="0">
              <a:latin typeface="Calibri" pitchFamily="34" charset="0"/>
              <a:cs typeface="Calibri" pitchFamily="34" charset="0"/>
            </a:endParaRPr>
          </a:p>
          <a:p>
            <a:pPr lvl="1" indent="-274320">
              <a:buFont typeface="Wingdings" pitchFamily="2" charset="2"/>
              <a:buChar char="ü"/>
            </a:pPr>
            <a:r>
              <a:rPr lang="en-US" sz="1600" b="1" dirty="0" err="1">
                <a:latin typeface="Calibri" pitchFamily="34" charset="0"/>
                <a:cs typeface="Calibri" pitchFamily="34" charset="0"/>
              </a:rPr>
              <a:t>Mengandung</a:t>
            </a:r>
            <a:r>
              <a:rPr lang="en-US" sz="1600" b="1" dirty="0">
                <a:latin typeface="Calibri" pitchFamily="34" charset="0"/>
                <a:cs typeface="Calibri" pitchFamily="34" charset="0"/>
              </a:rPr>
              <a:t> </a:t>
            </a:r>
            <a:r>
              <a:rPr lang="en-US" sz="1600" b="1" dirty="0" err="1">
                <a:latin typeface="Calibri" pitchFamily="34" charset="0"/>
                <a:cs typeface="Calibri" pitchFamily="34" charset="0"/>
              </a:rPr>
              <a:t>biolite</a:t>
            </a:r>
            <a:r>
              <a:rPr lang="en-US" sz="1600" b="1" dirty="0">
                <a:latin typeface="Calibri" pitchFamily="34" charset="0"/>
                <a:cs typeface="Calibri" pitchFamily="34" charset="0"/>
              </a:rPr>
              <a:t> </a:t>
            </a:r>
            <a:r>
              <a:rPr lang="en-US" sz="1600" b="1" dirty="0" err="1">
                <a:latin typeface="Calibri" pitchFamily="34" charset="0"/>
                <a:cs typeface="Calibri" pitchFamily="34" charset="0"/>
              </a:rPr>
              <a:t>aktif</a:t>
            </a:r>
            <a:r>
              <a:rPr lang="en-US" sz="1600" b="1" dirty="0">
                <a:latin typeface="Calibri" pitchFamily="34" charset="0"/>
                <a:cs typeface="Calibri" pitchFamily="34" charset="0"/>
              </a:rPr>
              <a:t> yang </a:t>
            </a:r>
            <a:r>
              <a:rPr lang="en-US" sz="1600" b="1" dirty="0" err="1">
                <a:latin typeface="Calibri" pitchFamily="34" charset="0"/>
                <a:cs typeface="Calibri" pitchFamily="34" charset="0"/>
              </a:rPr>
              <a:t>akan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masuk</a:t>
            </a:r>
            <a:r>
              <a:rPr lang="en-US" sz="1600" b="1" dirty="0">
                <a:latin typeface="Calibri" pitchFamily="34" charset="0"/>
                <a:cs typeface="Calibri" pitchFamily="34" charset="0"/>
              </a:rPr>
              <a:t> </a:t>
            </a:r>
            <a:r>
              <a:rPr lang="en-US" sz="1600" b="1" dirty="0" err="1">
                <a:latin typeface="Calibri" pitchFamily="34" charset="0"/>
                <a:cs typeface="Calibri" pitchFamily="34" charset="0"/>
              </a:rPr>
              <a:t>ke</a:t>
            </a:r>
            <a:r>
              <a:rPr lang="en-US" sz="1600" b="1" dirty="0">
                <a:latin typeface="Calibri" pitchFamily="34" charset="0"/>
                <a:cs typeface="Calibri" pitchFamily="34" charset="0"/>
              </a:rPr>
              <a:t> </a:t>
            </a:r>
            <a:r>
              <a:rPr lang="en-US" sz="1600" b="1" dirty="0" err="1">
                <a:latin typeface="Calibri" pitchFamily="34" charset="0"/>
                <a:cs typeface="Calibri" pitchFamily="34" charset="0"/>
              </a:rPr>
              <a:t>serat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kain</a:t>
            </a:r>
            <a:r>
              <a:rPr lang="en-US" sz="1600" b="1" dirty="0">
                <a:latin typeface="Calibri" pitchFamily="34" charset="0"/>
                <a:cs typeface="Calibri" pitchFamily="34" charset="0"/>
              </a:rPr>
              <a:t> </a:t>
            </a:r>
            <a:r>
              <a:rPr lang="en-US" sz="1600" b="1" dirty="0" err="1">
                <a:latin typeface="Calibri" pitchFamily="34" charset="0"/>
                <a:cs typeface="Calibri" pitchFamily="34" charset="0"/>
              </a:rPr>
              <a:t>sehingga</a:t>
            </a:r>
            <a:r>
              <a:rPr lang="en-US" sz="1600" b="1" dirty="0">
                <a:latin typeface="Calibri" pitchFamily="34" charset="0"/>
                <a:cs typeface="Calibri" pitchFamily="34" charset="0"/>
              </a:rPr>
              <a:t> </a:t>
            </a:r>
            <a:r>
              <a:rPr lang="en-US" sz="1600" b="1" dirty="0" err="1">
                <a:latin typeface="Calibri" pitchFamily="34" charset="0"/>
                <a:cs typeface="Calibri" pitchFamily="34" charset="0"/>
              </a:rPr>
              <a:t>kotoran</a:t>
            </a:r>
            <a:r>
              <a:rPr lang="en-US" sz="1600" b="1" dirty="0">
                <a:latin typeface="Calibri" pitchFamily="34" charset="0"/>
                <a:cs typeface="Calibri" pitchFamily="34" charset="0"/>
              </a:rPr>
              <a:t> yang </a:t>
            </a:r>
            <a:r>
              <a:rPr lang="en-US" sz="1600" b="1" dirty="0" err="1">
                <a:latin typeface="Calibri" pitchFamily="34" charset="0"/>
                <a:cs typeface="Calibri" pitchFamily="34" charset="0"/>
              </a:rPr>
              <a:t>sukar</a:t>
            </a:r>
            <a:r>
              <a:rPr lang="en-US" sz="1600" b="1" dirty="0">
                <a:latin typeface="Calibri" pitchFamily="34" charset="0"/>
                <a:cs typeface="Calibri" pitchFamily="34" charset="0"/>
              </a:rPr>
              <a:t> </a:t>
            </a:r>
            <a:r>
              <a:rPr lang="en-US" sz="1600" b="1" dirty="0" err="1">
                <a:latin typeface="Calibri" pitchFamily="34" charset="0"/>
                <a:cs typeface="Calibri" pitchFamily="34" charset="0"/>
              </a:rPr>
              <a:t>dibersihkan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akan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terangkat</a:t>
            </a:r>
            <a:r>
              <a:rPr lang="en-US" sz="1600" b="1" dirty="0">
                <a:latin typeface="Calibri" pitchFamily="34" charset="0"/>
                <a:cs typeface="Calibri" pitchFamily="34" charset="0"/>
              </a:rPr>
              <a:t>.</a:t>
            </a:r>
          </a:p>
          <a:p>
            <a:pPr lvl="1" indent="-274320">
              <a:buFont typeface="Wingdings" pitchFamily="2" charset="2"/>
              <a:buChar char="ü"/>
            </a:pPr>
            <a:r>
              <a:rPr lang="en-US" sz="1600" b="1" dirty="0">
                <a:latin typeface="Calibri" pitchFamily="34" charset="0"/>
                <a:cs typeface="Calibri" pitchFamily="34" charset="0"/>
              </a:rPr>
              <a:t>100 % </a:t>
            </a:r>
            <a:r>
              <a:rPr lang="en-US" sz="1600" b="1" dirty="0" err="1">
                <a:latin typeface="Calibri" pitchFamily="34" charset="0"/>
                <a:cs typeface="Calibri" pitchFamily="34" charset="0"/>
              </a:rPr>
              <a:t>Detergen</a:t>
            </a:r>
            <a:r>
              <a:rPr lang="en-US" sz="1600" b="1" dirty="0">
                <a:latin typeface="Calibri" pitchFamily="34" charset="0"/>
                <a:cs typeface="Calibri" pitchFamily="34" charset="0"/>
              </a:rPr>
              <a:t>, </a:t>
            </a:r>
            <a:r>
              <a:rPr lang="en-US" sz="1600" b="1" dirty="0" err="1">
                <a:latin typeface="Calibri" pitchFamily="34" charset="0"/>
                <a:cs typeface="Calibri" pitchFamily="34" charset="0"/>
              </a:rPr>
              <a:t>tidak</a:t>
            </a:r>
            <a:r>
              <a:rPr lang="en-US" sz="1600" b="1" dirty="0">
                <a:latin typeface="Calibri" pitchFamily="34" charset="0"/>
                <a:cs typeface="Calibri" pitchFamily="34" charset="0"/>
              </a:rPr>
              <a:t> </a:t>
            </a:r>
            <a:r>
              <a:rPr lang="en-US" sz="1600" b="1" dirty="0" err="1">
                <a:latin typeface="Calibri" pitchFamily="34" charset="0"/>
                <a:cs typeface="Calibri" pitchFamily="34" charset="0"/>
              </a:rPr>
              <a:t>mengandung</a:t>
            </a:r>
            <a:r>
              <a:rPr lang="en-US" sz="1600" b="1" dirty="0">
                <a:latin typeface="Calibri" pitchFamily="34" charset="0"/>
                <a:cs typeface="Calibri" pitchFamily="34" charset="0"/>
              </a:rPr>
              <a:t> </a:t>
            </a:r>
            <a:r>
              <a:rPr lang="en-US" sz="1600" b="1" dirty="0" err="1">
                <a:latin typeface="Calibri" pitchFamily="34" charset="0"/>
                <a:cs typeface="Calibri" pitchFamily="34" charset="0"/>
              </a:rPr>
              <a:t>bahan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pemberat</a:t>
            </a:r>
            <a:r>
              <a:rPr lang="en-US" sz="1600" b="1" dirty="0">
                <a:latin typeface="Calibri" pitchFamily="34" charset="0"/>
                <a:cs typeface="Calibri" pitchFamily="34" charset="0"/>
              </a:rPr>
              <a:t> (filler)</a:t>
            </a:r>
            <a:r>
              <a:rPr lang="id-ID" sz="1600" b="1" dirty="0">
                <a:latin typeface="Calibri" pitchFamily="34" charset="0"/>
                <a:cs typeface="Calibri" pitchFamily="34" charset="0"/>
              </a:rPr>
              <a:t>.</a:t>
            </a:r>
            <a:endParaRPr lang="en-US" sz="1600" b="1" dirty="0">
              <a:latin typeface="Calibri" pitchFamily="34" charset="0"/>
              <a:cs typeface="Calibri" pitchFamily="34" charset="0"/>
            </a:endParaRPr>
          </a:p>
          <a:p>
            <a:pPr lvl="1" indent="-274320">
              <a:buFont typeface="Wingdings" pitchFamily="2" charset="2"/>
              <a:buChar char="ü"/>
            </a:pPr>
            <a:r>
              <a:rPr lang="en-US" sz="1600" b="1" dirty="0" err="1">
                <a:latin typeface="Calibri" pitchFamily="34" charset="0"/>
                <a:cs typeface="Calibri" pitchFamily="34" charset="0"/>
              </a:rPr>
              <a:t>Detergen</a:t>
            </a:r>
            <a:r>
              <a:rPr lang="en-US" sz="1600" b="1" dirty="0">
                <a:latin typeface="Calibri" pitchFamily="34" charset="0"/>
                <a:cs typeface="Calibri" pitchFamily="34" charset="0"/>
              </a:rPr>
              <a:t> </a:t>
            </a:r>
            <a:r>
              <a:rPr lang="en-US" sz="1600" b="1" dirty="0" err="1">
                <a:latin typeface="Calibri" pitchFamily="34" charset="0"/>
                <a:cs typeface="Calibri" pitchFamily="34" charset="0"/>
              </a:rPr>
              <a:t>ramah</a:t>
            </a:r>
            <a:r>
              <a:rPr lang="en-US" sz="1600" b="1" dirty="0">
                <a:latin typeface="Calibri" pitchFamily="34" charset="0"/>
                <a:cs typeface="Calibri" pitchFamily="34" charset="0"/>
              </a:rPr>
              <a:t> </a:t>
            </a:r>
            <a:r>
              <a:rPr lang="en-US" sz="1600" b="1" dirty="0" err="1">
                <a:latin typeface="Calibri" pitchFamily="34" charset="0"/>
                <a:cs typeface="Calibri" pitchFamily="34" charset="0"/>
              </a:rPr>
              <a:t>lingkungan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sehingga</a:t>
            </a:r>
            <a:r>
              <a:rPr lang="en-US" sz="1600" b="1" dirty="0">
                <a:latin typeface="Calibri" pitchFamily="34" charset="0"/>
                <a:cs typeface="Calibri" pitchFamily="34" charset="0"/>
              </a:rPr>
              <a:t> </a:t>
            </a:r>
            <a:r>
              <a:rPr lang="en-US" sz="1600" b="1" dirty="0" err="1">
                <a:latin typeface="Calibri" pitchFamily="34" charset="0"/>
                <a:cs typeface="Calibri" pitchFamily="34" charset="0"/>
              </a:rPr>
              <a:t>limbah</a:t>
            </a:r>
            <a:r>
              <a:rPr lang="en-US" sz="1600" b="1" dirty="0">
                <a:latin typeface="Calibri" pitchFamily="34" charset="0"/>
                <a:cs typeface="Calibri" pitchFamily="34" charset="0"/>
              </a:rPr>
              <a:t> </a:t>
            </a:r>
            <a:r>
              <a:rPr lang="en-US" sz="1600" b="1" dirty="0" err="1">
                <a:latin typeface="Calibri" pitchFamily="34" charset="0"/>
                <a:cs typeface="Calibri" pitchFamily="34" charset="0"/>
              </a:rPr>
              <a:t>rendaman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dapat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digunakan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sebagai</a:t>
            </a:r>
            <a:r>
              <a:rPr lang="en-US" sz="1600" b="1" dirty="0">
                <a:latin typeface="Calibri" pitchFamily="34" charset="0"/>
                <a:cs typeface="Calibri" pitchFamily="34" charset="0"/>
              </a:rPr>
              <a:t> </a:t>
            </a:r>
            <a:r>
              <a:rPr lang="en-US" sz="1600" b="1" dirty="0" err="1">
                <a:latin typeface="Calibri" pitchFamily="34" charset="0"/>
                <a:cs typeface="Calibri" pitchFamily="34" charset="0"/>
              </a:rPr>
              <a:t>pupuk</a:t>
            </a:r>
            <a:r>
              <a:rPr lang="en-US" sz="1600" b="1" dirty="0">
                <a:latin typeface="Calibri" pitchFamily="34" charset="0"/>
                <a:cs typeface="Calibri" pitchFamily="34" charset="0"/>
              </a:rPr>
              <a:t> </a:t>
            </a:r>
            <a:r>
              <a:rPr lang="en-US" sz="1600" b="1" dirty="0" err="1">
                <a:latin typeface="Calibri" pitchFamily="34" charset="0"/>
                <a:cs typeface="Calibri" pitchFamily="34" charset="0"/>
              </a:rPr>
              <a:t>tanaman</a:t>
            </a:r>
            <a:r>
              <a:rPr lang="en-US" sz="1600" b="1" dirty="0">
                <a:latin typeface="Calibri" pitchFamily="34" charset="0"/>
                <a:cs typeface="Calibri" pitchFamily="34" charset="0"/>
              </a:rPr>
              <a:t>. </a:t>
            </a:r>
          </a:p>
        </p:txBody>
      </p:sp>
      <p:sp>
        <p:nvSpPr>
          <p:cNvPr id="32" name="TextBox 31"/>
          <p:cNvSpPr txBox="1"/>
          <p:nvPr/>
        </p:nvSpPr>
        <p:spPr>
          <a:xfrm>
            <a:off x="6324600" y="762000"/>
            <a:ext cx="2743200" cy="1815882"/>
          </a:xfrm>
          <a:prstGeom prst="rect">
            <a:avLst/>
          </a:prstGeom>
          <a:noFill/>
        </p:spPr>
        <p:txBody>
          <a:bodyPr wrap="square" rtlCol="0">
            <a:spAutoFit/>
          </a:bodyPr>
          <a:lstStyle/>
          <a:p>
            <a:r>
              <a:rPr lang="en-US" sz="1600" b="1" dirty="0" err="1">
                <a:latin typeface="Calibri" pitchFamily="34" charset="0"/>
                <a:cs typeface="Calibri" pitchFamily="34" charset="0"/>
              </a:rPr>
              <a:t>Sabun</a:t>
            </a:r>
            <a:r>
              <a:rPr lang="en-US" sz="1600" b="1" dirty="0">
                <a:latin typeface="Calibri" pitchFamily="34" charset="0"/>
                <a:cs typeface="Calibri" pitchFamily="34" charset="0"/>
              </a:rPr>
              <a:t> SM</a:t>
            </a:r>
            <a:r>
              <a:rPr lang="id-ID" sz="1600" b="1" dirty="0">
                <a:latin typeface="Calibri" pitchFamily="34" charset="0"/>
                <a:cs typeface="Calibri" pitchFamily="34" charset="0"/>
              </a:rPr>
              <a:t>-S</a:t>
            </a:r>
            <a:r>
              <a:rPr lang="en-US" sz="1600" b="1" dirty="0">
                <a:latin typeface="Calibri" pitchFamily="34" charset="0"/>
                <a:cs typeface="Calibri" pitchFamily="34" charset="0"/>
              </a:rPr>
              <a:t> </a:t>
            </a:r>
            <a:r>
              <a:rPr lang="id-ID" sz="1600" b="1" dirty="0">
                <a:latin typeface="Calibri" pitchFamily="34" charset="0"/>
                <a:cs typeface="Calibri" pitchFamily="34" charset="0"/>
              </a:rPr>
              <a:t> </a:t>
            </a:r>
            <a:r>
              <a:rPr lang="en-US" sz="1600" b="1" dirty="0">
                <a:latin typeface="Calibri" pitchFamily="34" charset="0"/>
                <a:cs typeface="Calibri" pitchFamily="34" charset="0"/>
              </a:rPr>
              <a:t> </a:t>
            </a:r>
            <a:r>
              <a:rPr lang="en-US" sz="1600" b="1" dirty="0" err="1">
                <a:latin typeface="Calibri" pitchFamily="34" charset="0"/>
                <a:cs typeface="Calibri" pitchFamily="34" charset="0"/>
              </a:rPr>
              <a:t>dibuat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dari</a:t>
            </a:r>
            <a:r>
              <a:rPr lang="en-US" sz="1600" b="1" dirty="0">
                <a:latin typeface="Calibri" pitchFamily="34" charset="0"/>
                <a:cs typeface="Calibri" pitchFamily="34" charset="0"/>
              </a:rPr>
              <a:t> </a:t>
            </a:r>
            <a:r>
              <a:rPr lang="en-US" sz="1600" b="1" dirty="0" err="1">
                <a:latin typeface="Calibri" pitchFamily="34" charset="0"/>
                <a:cs typeface="Calibri" pitchFamily="34" charset="0"/>
              </a:rPr>
              <a:t>bahan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alami</a:t>
            </a:r>
            <a:r>
              <a:rPr lang="en-US" sz="1600" b="1" dirty="0">
                <a:latin typeface="Calibri" pitchFamily="34" charset="0"/>
                <a:cs typeface="Calibri" pitchFamily="34" charset="0"/>
              </a:rPr>
              <a:t>, </a:t>
            </a:r>
            <a:r>
              <a:rPr lang="en-US" sz="1600" b="1" dirty="0" err="1">
                <a:latin typeface="Calibri" pitchFamily="34" charset="0"/>
                <a:cs typeface="Calibri" pitchFamily="34" charset="0"/>
              </a:rPr>
              <a:t>berfungsi</a:t>
            </a:r>
            <a:r>
              <a:rPr lang="en-US" sz="1600" b="1" dirty="0">
                <a:latin typeface="Calibri" pitchFamily="34" charset="0"/>
                <a:cs typeface="Calibri" pitchFamily="34" charset="0"/>
              </a:rPr>
              <a:t> </a:t>
            </a:r>
            <a:r>
              <a:rPr lang="en-US" sz="1600" b="1" dirty="0" err="1">
                <a:latin typeface="Calibri" pitchFamily="34" charset="0"/>
                <a:cs typeface="Calibri" pitchFamily="34" charset="0"/>
              </a:rPr>
              <a:t>untuk</a:t>
            </a:r>
            <a:r>
              <a:rPr lang="en-US" sz="1600" b="1" dirty="0">
                <a:latin typeface="Calibri" pitchFamily="34" charset="0"/>
                <a:cs typeface="Calibri" pitchFamily="34" charset="0"/>
              </a:rPr>
              <a:t> </a:t>
            </a:r>
            <a:r>
              <a:rPr lang="en-US" sz="1600" b="1" dirty="0" err="1">
                <a:latin typeface="Calibri" pitchFamily="34" charset="0"/>
                <a:cs typeface="Calibri" pitchFamily="34" charset="0"/>
              </a:rPr>
              <a:t>antiseptik</a:t>
            </a:r>
            <a:r>
              <a:rPr lang="en-US" sz="1600" b="1" dirty="0">
                <a:latin typeface="Calibri" pitchFamily="34" charset="0"/>
                <a:cs typeface="Calibri" pitchFamily="34" charset="0"/>
              </a:rPr>
              <a:t>, </a:t>
            </a:r>
            <a:r>
              <a:rPr lang="en-US" sz="1600" b="1" dirty="0" err="1">
                <a:latin typeface="Calibri" pitchFamily="34" charset="0"/>
                <a:cs typeface="Calibri" pitchFamily="34" charset="0"/>
              </a:rPr>
              <a:t>mengobati</a:t>
            </a:r>
            <a:r>
              <a:rPr lang="en-US" sz="1600" b="1" dirty="0">
                <a:latin typeface="Calibri" pitchFamily="34" charset="0"/>
                <a:cs typeface="Calibri" pitchFamily="34" charset="0"/>
              </a:rPr>
              <a:t> </a:t>
            </a:r>
            <a:r>
              <a:rPr lang="en-US" sz="1600" b="1" dirty="0" err="1">
                <a:latin typeface="Calibri" pitchFamily="34" charset="0"/>
                <a:cs typeface="Calibri" pitchFamily="34" charset="0"/>
              </a:rPr>
              <a:t>jerawat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punggung</a:t>
            </a:r>
            <a:r>
              <a:rPr lang="en-US" sz="1600" b="1" dirty="0">
                <a:latin typeface="Calibri" pitchFamily="34" charset="0"/>
                <a:cs typeface="Calibri" pitchFamily="34" charset="0"/>
              </a:rPr>
              <a:t>, </a:t>
            </a:r>
            <a:r>
              <a:rPr lang="en-US" sz="1600" b="1" dirty="0" err="1">
                <a:latin typeface="Calibri" pitchFamily="34" charset="0"/>
                <a:cs typeface="Calibri" pitchFamily="34" charset="0"/>
              </a:rPr>
              <a:t>menghilangkan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bau</a:t>
            </a:r>
            <a:r>
              <a:rPr lang="en-US" sz="1600" b="1" dirty="0">
                <a:latin typeface="Calibri" pitchFamily="34" charset="0"/>
                <a:cs typeface="Calibri" pitchFamily="34" charset="0"/>
              </a:rPr>
              <a:t> </a:t>
            </a:r>
            <a:r>
              <a:rPr lang="en-US" sz="1600" b="1" dirty="0" err="1">
                <a:latin typeface="Calibri" pitchFamily="34" charset="0"/>
                <a:cs typeface="Calibri" pitchFamily="34" charset="0"/>
              </a:rPr>
              <a:t>badan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gatal-gatal</a:t>
            </a:r>
            <a:r>
              <a:rPr lang="en-US" sz="1600" b="1" dirty="0">
                <a:latin typeface="Calibri" pitchFamily="34" charset="0"/>
                <a:cs typeface="Calibri" pitchFamily="34" charset="0"/>
              </a:rPr>
              <a:t>, </a:t>
            </a:r>
            <a:r>
              <a:rPr lang="en-US" sz="1600" b="1" dirty="0" err="1">
                <a:latin typeface="Calibri" pitchFamily="34" charset="0"/>
                <a:cs typeface="Calibri" pitchFamily="34" charset="0"/>
              </a:rPr>
              <a:t>biang</a:t>
            </a:r>
            <a:r>
              <a:rPr lang="en-US" sz="1600" b="1" dirty="0">
                <a:latin typeface="Calibri" pitchFamily="34" charset="0"/>
                <a:cs typeface="Calibri" pitchFamily="34" charset="0"/>
              </a:rPr>
              <a:t> </a:t>
            </a:r>
            <a:r>
              <a:rPr lang="en-US" sz="1600" b="1" dirty="0" err="1">
                <a:latin typeface="Calibri" pitchFamily="34" charset="0"/>
                <a:cs typeface="Calibri" pitchFamily="34" charset="0"/>
              </a:rPr>
              <a:t>keringat</a:t>
            </a:r>
            <a:r>
              <a:rPr lang="en-US" sz="1600" b="1" dirty="0">
                <a:latin typeface="Calibri" pitchFamily="34" charset="0"/>
                <a:cs typeface="Calibri" pitchFamily="34" charset="0"/>
              </a:rPr>
              <a:t>, </a:t>
            </a:r>
            <a:r>
              <a:rPr lang="en-US" sz="1600" b="1" dirty="0" err="1">
                <a:latin typeface="Calibri" pitchFamily="34" charset="0"/>
                <a:cs typeface="Calibri" pitchFamily="34" charset="0"/>
              </a:rPr>
              <a:t>dan</a:t>
            </a:r>
            <a:r>
              <a:rPr lang="en-US" sz="1600" b="1" dirty="0">
                <a:latin typeface="Calibri" pitchFamily="34" charset="0"/>
                <a:cs typeface="Calibri" pitchFamily="34" charset="0"/>
              </a:rPr>
              <a:t> </a:t>
            </a:r>
            <a:r>
              <a:rPr lang="en-US" sz="1600" b="1" dirty="0" err="1">
                <a:latin typeface="Calibri" pitchFamily="34" charset="0"/>
                <a:cs typeface="Calibri" pitchFamily="34" charset="0"/>
              </a:rPr>
              <a:t>penyakit</a:t>
            </a:r>
            <a:r>
              <a:rPr lang="en-US" sz="1600" b="1" dirty="0">
                <a:latin typeface="Calibri" pitchFamily="34" charset="0"/>
                <a:cs typeface="Calibri" pitchFamily="34" charset="0"/>
              </a:rPr>
              <a:t> </a:t>
            </a:r>
            <a:r>
              <a:rPr lang="en-US" sz="1600" b="1" dirty="0" err="1">
                <a:latin typeface="Calibri" pitchFamily="34" charset="0"/>
                <a:cs typeface="Calibri" pitchFamily="34" charset="0"/>
              </a:rPr>
              <a:t>kulit</a:t>
            </a:r>
            <a:r>
              <a:rPr lang="en-US" sz="1600" b="1" dirty="0">
                <a:latin typeface="Calibri" pitchFamily="34" charset="0"/>
                <a:cs typeface="Calibri" pitchFamily="34" charset="0"/>
              </a:rPr>
              <a:t> </a:t>
            </a:r>
            <a:r>
              <a:rPr lang="en-US" sz="1600" b="1" dirty="0" err="1">
                <a:latin typeface="Calibri" pitchFamily="34" charset="0"/>
                <a:cs typeface="Calibri" pitchFamily="34" charset="0"/>
              </a:rPr>
              <a:t>lainnya</a:t>
            </a:r>
            <a:r>
              <a:rPr lang="id-ID" sz="1600" b="1" dirty="0">
                <a:latin typeface="Calibri" pitchFamily="34" charset="0"/>
                <a:cs typeface="Calibri" pitchFamily="34" charset="0"/>
              </a:rPr>
              <a:t>.</a:t>
            </a:r>
            <a:endParaRPr lang="en-US" sz="1600" b="1" dirty="0">
              <a:latin typeface="Calibri" pitchFamily="34" charset="0"/>
              <a:cs typeface="Calibri" pitchFamily="34" charset="0"/>
            </a:endParaRPr>
          </a:p>
        </p:txBody>
      </p:sp>
      <p:sp>
        <p:nvSpPr>
          <p:cNvPr id="28" name="TextBox 27"/>
          <p:cNvSpPr txBox="1"/>
          <p:nvPr/>
        </p:nvSpPr>
        <p:spPr>
          <a:xfrm>
            <a:off x="5210148" y="4541897"/>
            <a:ext cx="3857652" cy="2031325"/>
          </a:xfrm>
          <a:prstGeom prst="rect">
            <a:avLst/>
          </a:prstGeom>
          <a:noFill/>
        </p:spPr>
        <p:txBody>
          <a:bodyPr wrap="square" rtlCol="0">
            <a:spAutoFit/>
          </a:bodyPr>
          <a:lstStyle/>
          <a:p>
            <a:r>
              <a:rPr lang="en-US" b="1" dirty="0" err="1">
                <a:latin typeface="Calibri" pitchFamily="34" charset="0"/>
                <a:cs typeface="Calibri" pitchFamily="34" charset="0"/>
              </a:rPr>
              <a:t>Sabun</a:t>
            </a:r>
            <a:r>
              <a:rPr lang="en-US" b="1" dirty="0">
                <a:latin typeface="Calibri" pitchFamily="34" charset="0"/>
                <a:cs typeface="Calibri" pitchFamily="34" charset="0"/>
              </a:rPr>
              <a:t> </a:t>
            </a:r>
            <a:r>
              <a:rPr lang="en-US" b="1" dirty="0" err="1">
                <a:latin typeface="Calibri" pitchFamily="34" charset="0"/>
                <a:cs typeface="Calibri" pitchFamily="34" charset="0"/>
              </a:rPr>
              <a:t>Vonny</a:t>
            </a:r>
            <a:r>
              <a:rPr lang="en-US" b="1" dirty="0">
                <a:latin typeface="Calibri" pitchFamily="34" charset="0"/>
                <a:cs typeface="Calibri" pitchFamily="34" charset="0"/>
              </a:rPr>
              <a:t> </a:t>
            </a:r>
            <a:r>
              <a:rPr lang="en-US" b="1" dirty="0" err="1">
                <a:latin typeface="Calibri" pitchFamily="34" charset="0"/>
                <a:cs typeface="Calibri" pitchFamily="34" charset="0"/>
              </a:rPr>
              <a:t>merupakan</a:t>
            </a:r>
            <a:r>
              <a:rPr lang="en-US" b="1" dirty="0">
                <a:latin typeface="Calibri" pitchFamily="34" charset="0"/>
                <a:cs typeface="Calibri" pitchFamily="34" charset="0"/>
              </a:rPr>
              <a:t> </a:t>
            </a:r>
            <a:r>
              <a:rPr lang="en-US" b="1" dirty="0" err="1">
                <a:latin typeface="Calibri" pitchFamily="34" charset="0"/>
                <a:cs typeface="Calibri" pitchFamily="34" charset="0"/>
              </a:rPr>
              <a:t>sabun</a:t>
            </a:r>
            <a:r>
              <a:rPr lang="en-US" b="1" dirty="0">
                <a:latin typeface="Calibri" pitchFamily="34" charset="0"/>
                <a:cs typeface="Calibri" pitchFamily="34" charset="0"/>
              </a:rPr>
              <a:t> </a:t>
            </a:r>
            <a:r>
              <a:rPr lang="en-US" b="1" dirty="0" err="1">
                <a:latin typeface="Calibri" pitchFamily="34" charset="0"/>
                <a:cs typeface="Calibri" pitchFamily="34" charset="0"/>
              </a:rPr>
              <a:t>ke</a:t>
            </a:r>
            <a:r>
              <a:rPr lang="id-ID" b="1" dirty="0">
                <a:latin typeface="Calibri" pitchFamily="34" charset="0"/>
                <a:cs typeface="Calibri" pitchFamily="34" charset="0"/>
              </a:rPr>
              <a:t>c</a:t>
            </a:r>
            <a:r>
              <a:rPr lang="en-US" b="1" dirty="0" err="1">
                <a:latin typeface="Calibri" pitchFamily="34" charset="0"/>
                <a:cs typeface="Calibri" pitchFamily="34" charset="0"/>
              </a:rPr>
              <a:t>antikan</a:t>
            </a:r>
            <a:r>
              <a:rPr lang="en-US" b="1" dirty="0">
                <a:latin typeface="Calibri" pitchFamily="34" charset="0"/>
                <a:cs typeface="Calibri" pitchFamily="34" charset="0"/>
              </a:rPr>
              <a:t> </a:t>
            </a:r>
            <a:r>
              <a:rPr lang="en-US" b="1" dirty="0" err="1">
                <a:latin typeface="Calibri" pitchFamily="34" charset="0"/>
                <a:cs typeface="Calibri" pitchFamily="34" charset="0"/>
              </a:rPr>
              <a:t>terbuat</a:t>
            </a:r>
            <a:r>
              <a:rPr lang="en-US" b="1" dirty="0">
                <a:latin typeface="Calibri" pitchFamily="34" charset="0"/>
                <a:cs typeface="Calibri" pitchFamily="34" charset="0"/>
              </a:rPr>
              <a:t> </a:t>
            </a:r>
            <a:r>
              <a:rPr lang="en-US" b="1" dirty="0" err="1">
                <a:latin typeface="Calibri" pitchFamily="34" charset="0"/>
                <a:cs typeface="Calibri" pitchFamily="34" charset="0"/>
              </a:rPr>
              <a:t>dari</a:t>
            </a:r>
            <a:r>
              <a:rPr lang="en-US" b="1" dirty="0">
                <a:latin typeface="Calibri" pitchFamily="34" charset="0"/>
                <a:cs typeface="Calibri" pitchFamily="34" charset="0"/>
              </a:rPr>
              <a:t> </a:t>
            </a:r>
            <a:r>
              <a:rPr lang="en-US" b="1" dirty="0" err="1">
                <a:latin typeface="Calibri" pitchFamily="34" charset="0"/>
                <a:cs typeface="Calibri" pitchFamily="34" charset="0"/>
              </a:rPr>
              <a:t>bahan-bahan</a:t>
            </a:r>
            <a:r>
              <a:rPr lang="en-US" b="1" dirty="0">
                <a:latin typeface="Calibri" pitchFamily="34" charset="0"/>
                <a:cs typeface="Calibri" pitchFamily="34" charset="0"/>
              </a:rPr>
              <a:t> herbal </a:t>
            </a:r>
            <a:r>
              <a:rPr lang="en-US" b="1" dirty="0" err="1">
                <a:latin typeface="Calibri" pitchFamily="34" charset="0"/>
                <a:cs typeface="Calibri" pitchFamily="34" charset="0"/>
              </a:rPr>
              <a:t>dan</a:t>
            </a:r>
            <a:r>
              <a:rPr lang="en-US" b="1" dirty="0">
                <a:latin typeface="Calibri" pitchFamily="34" charset="0"/>
                <a:cs typeface="Calibri" pitchFamily="34" charset="0"/>
              </a:rPr>
              <a:t> </a:t>
            </a:r>
            <a:r>
              <a:rPr lang="en-US" b="1" dirty="0" err="1">
                <a:latin typeface="Calibri" pitchFamily="34" charset="0"/>
                <a:cs typeface="Calibri" pitchFamily="34" charset="0"/>
              </a:rPr>
              <a:t>susu</a:t>
            </a:r>
            <a:r>
              <a:rPr lang="en-US" b="1" dirty="0">
                <a:latin typeface="Calibri" pitchFamily="34" charset="0"/>
                <a:cs typeface="Calibri" pitchFamily="34" charset="0"/>
              </a:rPr>
              <a:t> </a:t>
            </a:r>
            <a:r>
              <a:rPr lang="en-US" b="1" dirty="0" err="1">
                <a:latin typeface="Calibri" pitchFamily="34" charset="0"/>
                <a:cs typeface="Calibri" pitchFamily="34" charset="0"/>
              </a:rPr>
              <a:t>kambing</a:t>
            </a:r>
            <a:r>
              <a:rPr lang="en-US" b="1" dirty="0">
                <a:latin typeface="Calibri" pitchFamily="34" charset="0"/>
                <a:cs typeface="Calibri" pitchFamily="34" charset="0"/>
              </a:rPr>
              <a:t> yang </a:t>
            </a:r>
            <a:r>
              <a:rPr lang="en-US" b="1" dirty="0" err="1">
                <a:latin typeface="Calibri" pitchFamily="34" charset="0"/>
                <a:cs typeface="Calibri" pitchFamily="34" charset="0"/>
              </a:rPr>
              <a:t>sangat</a:t>
            </a:r>
            <a:r>
              <a:rPr lang="en-US" b="1" dirty="0">
                <a:latin typeface="Calibri" pitchFamily="34" charset="0"/>
                <a:cs typeface="Calibri" pitchFamily="34" charset="0"/>
              </a:rPr>
              <a:t> </a:t>
            </a:r>
            <a:r>
              <a:rPr lang="en-US" b="1" dirty="0" err="1">
                <a:latin typeface="Calibri" pitchFamily="34" charset="0"/>
                <a:cs typeface="Calibri" pitchFamily="34" charset="0"/>
              </a:rPr>
              <a:t>bagus</a:t>
            </a:r>
            <a:r>
              <a:rPr lang="en-US" b="1" dirty="0">
                <a:latin typeface="Calibri" pitchFamily="34" charset="0"/>
                <a:cs typeface="Calibri" pitchFamily="34" charset="0"/>
              </a:rPr>
              <a:t> </a:t>
            </a:r>
            <a:r>
              <a:rPr lang="en-US" b="1" dirty="0" err="1">
                <a:latin typeface="Calibri" pitchFamily="34" charset="0"/>
                <a:cs typeface="Calibri" pitchFamily="34" charset="0"/>
              </a:rPr>
              <a:t>untuk</a:t>
            </a:r>
            <a:r>
              <a:rPr lang="en-US" b="1" dirty="0">
                <a:latin typeface="Calibri" pitchFamily="34" charset="0"/>
                <a:cs typeface="Calibri" pitchFamily="34" charset="0"/>
              </a:rPr>
              <a:t> </a:t>
            </a:r>
            <a:r>
              <a:rPr lang="en-US" b="1" dirty="0" err="1">
                <a:latin typeface="Calibri" pitchFamily="34" charset="0"/>
                <a:cs typeface="Calibri" pitchFamily="34" charset="0"/>
              </a:rPr>
              <a:t>kulit</a:t>
            </a:r>
            <a:r>
              <a:rPr lang="en-US" b="1" dirty="0">
                <a:latin typeface="Calibri" pitchFamily="34" charset="0"/>
                <a:cs typeface="Calibri" pitchFamily="34" charset="0"/>
              </a:rPr>
              <a:t>. </a:t>
            </a:r>
            <a:r>
              <a:rPr lang="en-US" b="1" dirty="0" err="1">
                <a:latin typeface="Calibri" pitchFamily="34" charset="0"/>
                <a:cs typeface="Calibri" pitchFamily="34" charset="0"/>
              </a:rPr>
              <a:t>mengangkat</a:t>
            </a:r>
            <a:r>
              <a:rPr lang="en-US" b="1" dirty="0">
                <a:latin typeface="Calibri" pitchFamily="34" charset="0"/>
                <a:cs typeface="Calibri" pitchFamily="34" charset="0"/>
              </a:rPr>
              <a:t> </a:t>
            </a:r>
            <a:r>
              <a:rPr lang="en-US" b="1" dirty="0" err="1">
                <a:latin typeface="Calibri" pitchFamily="34" charset="0"/>
                <a:cs typeface="Calibri" pitchFamily="34" charset="0"/>
              </a:rPr>
              <a:t>sel</a:t>
            </a:r>
            <a:r>
              <a:rPr lang="en-US" b="1" dirty="0">
                <a:latin typeface="Calibri" pitchFamily="34" charset="0"/>
                <a:cs typeface="Calibri" pitchFamily="34" charset="0"/>
              </a:rPr>
              <a:t> </a:t>
            </a:r>
            <a:r>
              <a:rPr lang="en-US" b="1" dirty="0" err="1">
                <a:latin typeface="Calibri" pitchFamily="34" charset="0"/>
                <a:cs typeface="Calibri" pitchFamily="34" charset="0"/>
              </a:rPr>
              <a:t>kulit</a:t>
            </a:r>
            <a:r>
              <a:rPr lang="en-US" b="1" dirty="0">
                <a:latin typeface="Calibri" pitchFamily="34" charset="0"/>
                <a:cs typeface="Calibri" pitchFamily="34" charset="0"/>
              </a:rPr>
              <a:t> </a:t>
            </a:r>
            <a:r>
              <a:rPr lang="en-US" b="1" dirty="0" err="1">
                <a:latin typeface="Calibri" pitchFamily="34" charset="0"/>
                <a:cs typeface="Calibri" pitchFamily="34" charset="0"/>
              </a:rPr>
              <a:t>mati</a:t>
            </a:r>
            <a:r>
              <a:rPr lang="en-US" b="1" dirty="0">
                <a:latin typeface="Calibri" pitchFamily="34" charset="0"/>
                <a:cs typeface="Calibri" pitchFamily="34" charset="0"/>
              </a:rPr>
              <a:t> </a:t>
            </a:r>
            <a:r>
              <a:rPr lang="en-US" b="1" dirty="0" err="1">
                <a:latin typeface="Calibri" pitchFamily="34" charset="0"/>
                <a:cs typeface="Calibri" pitchFamily="34" charset="0"/>
              </a:rPr>
              <a:t>dan</a:t>
            </a:r>
            <a:r>
              <a:rPr lang="en-US" b="1" dirty="0">
                <a:latin typeface="Calibri" pitchFamily="34" charset="0"/>
                <a:cs typeface="Calibri" pitchFamily="34" charset="0"/>
              </a:rPr>
              <a:t> </a:t>
            </a:r>
            <a:r>
              <a:rPr lang="en-US" b="1" dirty="0" err="1">
                <a:latin typeface="Calibri" pitchFamily="34" charset="0"/>
                <a:cs typeface="Calibri" pitchFamily="34" charset="0"/>
              </a:rPr>
              <a:t>meregenerasi</a:t>
            </a:r>
            <a:r>
              <a:rPr lang="en-US" b="1" dirty="0">
                <a:latin typeface="Calibri" pitchFamily="34" charset="0"/>
                <a:cs typeface="Calibri" pitchFamily="34" charset="0"/>
              </a:rPr>
              <a:t> </a:t>
            </a:r>
            <a:r>
              <a:rPr lang="en-US" b="1" dirty="0" err="1">
                <a:latin typeface="Calibri" pitchFamily="34" charset="0"/>
                <a:cs typeface="Calibri" pitchFamily="34" charset="0"/>
              </a:rPr>
              <a:t>kulit</a:t>
            </a:r>
            <a:r>
              <a:rPr lang="en-US" b="1" dirty="0">
                <a:latin typeface="Calibri" pitchFamily="34" charset="0"/>
                <a:cs typeface="Calibri" pitchFamily="34" charset="0"/>
              </a:rPr>
              <a:t> </a:t>
            </a:r>
            <a:r>
              <a:rPr lang="id-ID" b="1" dirty="0">
                <a:latin typeface="Calibri" pitchFamily="34" charset="0"/>
                <a:cs typeface="Calibri" pitchFamily="34" charset="0"/>
              </a:rPr>
              <a:t> </a:t>
            </a:r>
            <a:r>
              <a:rPr lang="en-US" b="1" dirty="0" err="1">
                <a:latin typeface="Calibri" pitchFamily="34" charset="0"/>
                <a:cs typeface="Calibri" pitchFamily="34" charset="0"/>
              </a:rPr>
              <a:t>sehingga</a:t>
            </a:r>
            <a:r>
              <a:rPr lang="en-US" b="1" dirty="0">
                <a:latin typeface="Calibri" pitchFamily="34" charset="0"/>
                <a:cs typeface="Calibri" pitchFamily="34" charset="0"/>
              </a:rPr>
              <a:t> </a:t>
            </a:r>
            <a:r>
              <a:rPr lang="en-US" b="1" dirty="0" err="1">
                <a:latin typeface="Calibri" pitchFamily="34" charset="0"/>
                <a:cs typeface="Calibri" pitchFamily="34" charset="0"/>
              </a:rPr>
              <a:t>kulit</a:t>
            </a:r>
            <a:r>
              <a:rPr lang="en-US" b="1" dirty="0">
                <a:latin typeface="Calibri" pitchFamily="34" charset="0"/>
                <a:cs typeface="Calibri" pitchFamily="34" charset="0"/>
              </a:rPr>
              <a:t> </a:t>
            </a:r>
            <a:r>
              <a:rPr lang="en-US" b="1" dirty="0" err="1">
                <a:latin typeface="Calibri" pitchFamily="34" charset="0"/>
                <a:cs typeface="Calibri" pitchFamily="34" charset="0"/>
              </a:rPr>
              <a:t>akan</a:t>
            </a:r>
            <a:r>
              <a:rPr lang="en-US" b="1" dirty="0">
                <a:latin typeface="Calibri" pitchFamily="34" charset="0"/>
                <a:cs typeface="Calibri" pitchFamily="34" charset="0"/>
              </a:rPr>
              <a:t> </a:t>
            </a:r>
            <a:r>
              <a:rPr lang="en-US" b="1" dirty="0" err="1">
                <a:latin typeface="Calibri" pitchFamily="34" charset="0"/>
                <a:cs typeface="Calibri" pitchFamily="34" charset="0"/>
              </a:rPr>
              <a:t>tetap</a:t>
            </a:r>
            <a:r>
              <a:rPr lang="en-US" b="1" dirty="0">
                <a:latin typeface="Calibri" pitchFamily="34" charset="0"/>
                <a:cs typeface="Calibri" pitchFamily="34" charset="0"/>
              </a:rPr>
              <a:t> </a:t>
            </a:r>
            <a:r>
              <a:rPr lang="id-ID" b="1" dirty="0">
                <a:latin typeface="Calibri" pitchFamily="34" charset="0"/>
                <a:cs typeface="Calibri" pitchFamily="34" charset="0"/>
              </a:rPr>
              <a:t> </a:t>
            </a:r>
            <a:r>
              <a:rPr lang="en-US" b="1" dirty="0" err="1">
                <a:latin typeface="Calibri" pitchFamily="34" charset="0"/>
                <a:cs typeface="Calibri" pitchFamily="34" charset="0"/>
              </a:rPr>
              <a:t>segar</a:t>
            </a:r>
            <a:r>
              <a:rPr lang="en-US" b="1" dirty="0">
                <a:latin typeface="Calibri" pitchFamily="34" charset="0"/>
                <a:cs typeface="Calibri" pitchFamily="34" charset="0"/>
              </a:rPr>
              <a:t> </a:t>
            </a:r>
            <a:r>
              <a:rPr lang="en-US" b="1" dirty="0" err="1">
                <a:latin typeface="Calibri" pitchFamily="34" charset="0"/>
                <a:cs typeface="Calibri" pitchFamily="34" charset="0"/>
              </a:rPr>
              <a:t>dan</a:t>
            </a:r>
            <a:r>
              <a:rPr lang="en-US" b="1" dirty="0">
                <a:latin typeface="Calibri" pitchFamily="34" charset="0"/>
                <a:cs typeface="Calibri" pitchFamily="34" charset="0"/>
              </a:rPr>
              <a:t> </a:t>
            </a:r>
            <a:r>
              <a:rPr lang="en-US" b="1" dirty="0" err="1">
                <a:latin typeface="Calibri" pitchFamily="34" charset="0"/>
                <a:cs typeface="Calibri" pitchFamily="34" charset="0"/>
              </a:rPr>
              <a:t>awet</a:t>
            </a:r>
            <a:r>
              <a:rPr lang="en-US" b="1" dirty="0">
                <a:latin typeface="Calibri" pitchFamily="34" charset="0"/>
                <a:cs typeface="Calibri" pitchFamily="34" charset="0"/>
              </a:rPr>
              <a:t> </a:t>
            </a:r>
            <a:r>
              <a:rPr lang="en-US" b="1" dirty="0" err="1">
                <a:latin typeface="Calibri" pitchFamily="34" charset="0"/>
                <a:cs typeface="Calibri" pitchFamily="34" charset="0"/>
              </a:rPr>
              <a:t>muda</a:t>
            </a:r>
            <a:r>
              <a:rPr lang="id-ID" b="1" dirty="0">
                <a:latin typeface="Calibri" pitchFamily="34" charset="0"/>
                <a:cs typeface="Calibri" pitchFamily="34" charset="0"/>
              </a:rPr>
              <a:t>.</a:t>
            </a:r>
            <a:endParaRPr lang="en-US" b="1" dirty="0">
              <a:latin typeface="Calibri" pitchFamily="34" charset="0"/>
              <a:cs typeface="Calibri" pitchFamily="34" charset="0"/>
            </a:endParaRPr>
          </a:p>
        </p:txBody>
      </p:sp>
      <p:sp>
        <p:nvSpPr>
          <p:cNvPr id="30" name="TextBox 29"/>
          <p:cNvSpPr txBox="1"/>
          <p:nvPr/>
        </p:nvSpPr>
        <p:spPr>
          <a:xfrm>
            <a:off x="785786" y="5715016"/>
            <a:ext cx="3286148" cy="984885"/>
          </a:xfrm>
          <a:prstGeom prst="rect">
            <a:avLst/>
          </a:prstGeom>
          <a:noFill/>
        </p:spPr>
        <p:txBody>
          <a:bodyPr wrap="square" rtlCol="0">
            <a:spAutoFit/>
          </a:bodyPr>
          <a:lstStyle/>
          <a:p>
            <a:pPr lvl="1" indent="-274320">
              <a:spcAft>
                <a:spcPts val="600"/>
              </a:spcAft>
            </a:pPr>
            <a:r>
              <a:rPr lang="id-ID" sz="1600" b="1" dirty="0">
                <a:latin typeface="Calibri" pitchFamily="34" charset="0"/>
                <a:cs typeface="Calibri" pitchFamily="34" charset="0"/>
              </a:rPr>
              <a:t>1 kg    </a:t>
            </a:r>
            <a:r>
              <a:rPr lang="en-US" sz="1600" b="1" dirty="0">
                <a:latin typeface="Calibri" pitchFamily="34" charset="0"/>
                <a:cs typeface="Calibri" pitchFamily="34" charset="0"/>
              </a:rPr>
              <a:t>H</a:t>
            </a:r>
            <a:r>
              <a:rPr lang="id-ID" sz="1600" b="1" dirty="0">
                <a:latin typeface="Calibri" pitchFamily="34" charset="0"/>
                <a:cs typeface="Calibri" pitchFamily="34" charset="0"/>
              </a:rPr>
              <a:t>arga Anggota Rp. 55.000</a:t>
            </a:r>
          </a:p>
          <a:p>
            <a:pPr lvl="1" indent="-274320">
              <a:spcAft>
                <a:spcPts val="600"/>
              </a:spcAft>
            </a:pPr>
            <a:r>
              <a:rPr lang="id-ID" sz="1600" b="1">
                <a:latin typeface="Calibri" pitchFamily="34" charset="0"/>
                <a:cs typeface="Calibri" pitchFamily="34" charset="0"/>
              </a:rPr>
              <a:t>1/4 </a:t>
            </a:r>
            <a:r>
              <a:rPr lang="id-ID" sz="1600" b="1" dirty="0">
                <a:latin typeface="Calibri" pitchFamily="34" charset="0"/>
                <a:cs typeface="Calibri" pitchFamily="34" charset="0"/>
              </a:rPr>
              <a:t>kg Harga Anggota Rp. 20.000</a:t>
            </a:r>
          </a:p>
          <a:p>
            <a:pPr lvl="1" indent="-274320">
              <a:spcAft>
                <a:spcPts val="600"/>
              </a:spcAft>
            </a:pPr>
            <a:endParaRPr lang="en-US" sz="1600" b="1" dirty="0">
              <a:latin typeface="Calibri" pitchFamily="34" charset="0"/>
              <a:cs typeface="Calibri" pitchFamily="34" charset="0"/>
            </a:endParaRPr>
          </a:p>
        </p:txBody>
      </p:sp>
      <p:sp>
        <p:nvSpPr>
          <p:cNvPr id="33" name="TextBox 32"/>
          <p:cNvSpPr txBox="1"/>
          <p:nvPr/>
        </p:nvSpPr>
        <p:spPr>
          <a:xfrm>
            <a:off x="6429388" y="4000504"/>
            <a:ext cx="2714612" cy="661720"/>
          </a:xfrm>
          <a:prstGeom prst="rect">
            <a:avLst/>
          </a:prstGeom>
          <a:noFill/>
        </p:spPr>
        <p:txBody>
          <a:bodyPr wrap="square" rtlCol="0">
            <a:spAutoFit/>
          </a:bodyPr>
          <a:lstStyle/>
          <a:p>
            <a:pPr lvl="1" indent="-274320">
              <a:spcAft>
                <a:spcPts val="600"/>
              </a:spcAft>
            </a:pPr>
            <a:r>
              <a:rPr lang="id-ID" sz="1600" b="1" dirty="0">
                <a:latin typeface="Calibri" pitchFamily="34" charset="0"/>
                <a:cs typeface="Calibri" pitchFamily="34" charset="0"/>
              </a:rPr>
              <a:t> </a:t>
            </a:r>
            <a:r>
              <a:rPr lang="en-US" sz="1600" b="1" dirty="0">
                <a:latin typeface="Calibri" pitchFamily="34" charset="0"/>
                <a:cs typeface="Calibri" pitchFamily="34" charset="0"/>
              </a:rPr>
              <a:t>H</a:t>
            </a:r>
            <a:r>
              <a:rPr lang="id-ID" sz="1600" b="1" dirty="0">
                <a:latin typeface="Calibri" pitchFamily="34" charset="0"/>
                <a:cs typeface="Calibri" pitchFamily="34" charset="0"/>
              </a:rPr>
              <a:t>arga Anggota Rp. 150.000</a:t>
            </a:r>
          </a:p>
          <a:p>
            <a:pPr lvl="1" indent="-274320">
              <a:spcAft>
                <a:spcPts val="600"/>
              </a:spcAft>
            </a:pPr>
            <a:endParaRPr lang="en-US" sz="1600" b="1" dirty="0">
              <a:latin typeface="Calibri" pitchFamily="34" charset="0"/>
              <a:cs typeface="Calibri" pitchFamily="34" charset="0"/>
            </a:endParaRPr>
          </a:p>
        </p:txBody>
      </p:sp>
      <p:sp>
        <p:nvSpPr>
          <p:cNvPr id="34" name="TextBox 33"/>
          <p:cNvSpPr txBox="1"/>
          <p:nvPr/>
        </p:nvSpPr>
        <p:spPr>
          <a:xfrm>
            <a:off x="5214942" y="2571744"/>
            <a:ext cx="3143272" cy="661720"/>
          </a:xfrm>
          <a:prstGeom prst="rect">
            <a:avLst/>
          </a:prstGeom>
          <a:noFill/>
        </p:spPr>
        <p:txBody>
          <a:bodyPr wrap="square" rtlCol="0">
            <a:spAutoFit/>
          </a:bodyPr>
          <a:lstStyle/>
          <a:p>
            <a:pPr lvl="1" indent="-274320">
              <a:spcAft>
                <a:spcPts val="600"/>
              </a:spcAft>
            </a:pPr>
            <a:r>
              <a:rPr lang="id-ID" sz="1600" b="1" dirty="0">
                <a:latin typeface="Calibri" pitchFamily="34" charset="0"/>
                <a:cs typeface="Calibri" pitchFamily="34" charset="0"/>
              </a:rPr>
              <a:t> </a:t>
            </a:r>
            <a:r>
              <a:rPr lang="en-US" sz="1600" b="1" dirty="0">
                <a:latin typeface="Calibri" pitchFamily="34" charset="0"/>
                <a:cs typeface="Calibri" pitchFamily="34" charset="0"/>
              </a:rPr>
              <a:t>H</a:t>
            </a:r>
            <a:r>
              <a:rPr lang="id-ID" sz="1600" b="1" dirty="0">
                <a:latin typeface="Calibri" pitchFamily="34" charset="0"/>
                <a:cs typeface="Calibri" pitchFamily="34" charset="0"/>
              </a:rPr>
              <a:t>arga Anggota Rp. 120.000</a:t>
            </a:r>
          </a:p>
          <a:p>
            <a:pPr lvl="1" indent="-274320">
              <a:spcAft>
                <a:spcPts val="600"/>
              </a:spcAft>
            </a:pPr>
            <a:endParaRPr lang="en-US" sz="1600" b="1" dirty="0">
              <a:latin typeface="Calibri" pitchFamily="34" charset="0"/>
              <a:cs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5286380" y="785794"/>
            <a:ext cx="1002265" cy="92869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286380" y="3714752"/>
            <a:ext cx="1079444" cy="785818"/>
          </a:xfrm>
          <a:prstGeom prst="rect">
            <a:avLst/>
          </a:prstGeom>
          <a:noFill/>
          <a:ln w="9525">
            <a:noFill/>
            <a:miter lim="800000"/>
            <a:headEnd/>
            <a:tailEnd/>
          </a:ln>
          <a:effectLst/>
        </p:spPr>
      </p:pic>
      <p:pic>
        <p:nvPicPr>
          <p:cNvPr id="35" name="Picture 34" descr="E:\super.jpg"/>
          <p:cNvPicPr/>
          <p:nvPr/>
        </p:nvPicPr>
        <p:blipFill>
          <a:blip r:embed="rId5"/>
          <a:srcRect/>
          <a:stretch>
            <a:fillRect/>
          </a:stretch>
        </p:blipFill>
        <p:spPr bwMode="auto">
          <a:xfrm>
            <a:off x="428596" y="1142984"/>
            <a:ext cx="1571635" cy="1071328"/>
          </a:xfrm>
          <a:prstGeom prst="rect">
            <a:avLst/>
          </a:prstGeom>
          <a:noFill/>
          <a:ln w="9525">
            <a:noFill/>
            <a:miter lim="800000"/>
            <a:headEnd/>
            <a:tailEnd/>
          </a:ln>
        </p:spPr>
      </p:pic>
      <p:sp>
        <p:nvSpPr>
          <p:cNvPr id="15" name="Rectangle 16">
            <a:extLst>
              <a:ext uri="{FF2B5EF4-FFF2-40B4-BE49-F238E27FC236}">
                <a16:creationId xmlns:a16="http://schemas.microsoft.com/office/drawing/2014/main" id="{1FB4AD0C-5D80-91CE-2326-481420A50EBB}"/>
              </a:ext>
            </a:extLst>
          </p:cNvPr>
          <p:cNvSpPr/>
          <p:nvPr/>
        </p:nvSpPr>
        <p:spPr>
          <a:xfrm>
            <a:off x="4431477" y="0"/>
            <a:ext cx="609600" cy="6858000"/>
          </a:xfrm>
          <a:prstGeom prst="rect">
            <a:avLst/>
          </a:prstGeom>
          <a:solidFill>
            <a:srgbClr val="2891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448417"/>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strVal val="#ppt_w*0.70"/>
                                          </p:val>
                                        </p:tav>
                                        <p:tav tm="100000">
                                          <p:val>
                                            <p:strVal val="#ppt_w"/>
                                          </p:val>
                                        </p:tav>
                                      </p:tavLst>
                                    </p:anim>
                                    <p:anim calcmode="lin" valueType="num">
                                      <p:cBhvr>
                                        <p:cTn id="16" dur="1000" fill="hold"/>
                                        <p:tgtEl>
                                          <p:spTgt spid="19"/>
                                        </p:tgtEl>
                                        <p:attrNameLst>
                                          <p:attrName>ppt_h</p:attrName>
                                        </p:attrNameLst>
                                      </p:cBhvr>
                                      <p:tavLst>
                                        <p:tav tm="0">
                                          <p:val>
                                            <p:strVal val="#ppt_h"/>
                                          </p:val>
                                        </p:tav>
                                        <p:tav tm="100000">
                                          <p:val>
                                            <p:strVal val="#ppt_h"/>
                                          </p:val>
                                        </p:tav>
                                      </p:tavLst>
                                    </p:anim>
                                    <p:animEffect transition="in" filter="fade">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000"/>
                                        <p:tgtEl>
                                          <p:spTgt spid="35"/>
                                        </p:tgtEl>
                                      </p:cBhvr>
                                    </p:animEffect>
                                    <p:anim calcmode="lin" valueType="num">
                                      <p:cBhvr>
                                        <p:cTn id="23" dur="2000" fill="hold"/>
                                        <p:tgtEl>
                                          <p:spTgt spid="35"/>
                                        </p:tgtEl>
                                        <p:attrNameLst>
                                          <p:attrName>ppt_w</p:attrName>
                                        </p:attrNameLst>
                                      </p:cBhvr>
                                      <p:tavLst>
                                        <p:tav tm="0" fmla="#ppt_w*sin(2.5*pi*$)">
                                          <p:val>
                                            <p:fltVal val="0"/>
                                          </p:val>
                                        </p:tav>
                                        <p:tav tm="100000">
                                          <p:val>
                                            <p:fltVal val="1"/>
                                          </p:val>
                                        </p:tav>
                                      </p:tavLst>
                                    </p:anim>
                                    <p:anim calcmode="lin" valueType="num">
                                      <p:cBhvr>
                                        <p:cTn id="24" dur="20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strVal val="#ppt_w*0.70"/>
                                          </p:val>
                                        </p:tav>
                                        <p:tav tm="100000">
                                          <p:val>
                                            <p:strVal val="#ppt_w"/>
                                          </p:val>
                                        </p:tav>
                                      </p:tavLst>
                                    </p:anim>
                                    <p:anim calcmode="lin" valueType="num">
                                      <p:cBhvr>
                                        <p:cTn id="30" dur="1000" fill="hold"/>
                                        <p:tgtEl>
                                          <p:spTgt spid="23"/>
                                        </p:tgtEl>
                                        <p:attrNameLst>
                                          <p:attrName>ppt_h</p:attrName>
                                        </p:attrNameLst>
                                      </p:cBhvr>
                                      <p:tavLst>
                                        <p:tav tm="0">
                                          <p:val>
                                            <p:strVal val="#ppt_h"/>
                                          </p:val>
                                        </p:tav>
                                        <p:tav tm="100000">
                                          <p:val>
                                            <p:strVal val="#ppt_h"/>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1000" fill="hold"/>
                                        <p:tgtEl>
                                          <p:spTgt spid="26"/>
                                        </p:tgtEl>
                                        <p:attrNameLst>
                                          <p:attrName>ppt_w</p:attrName>
                                        </p:attrNameLst>
                                      </p:cBhvr>
                                      <p:tavLst>
                                        <p:tav tm="0">
                                          <p:val>
                                            <p:strVal val="#ppt_w*0.70"/>
                                          </p:val>
                                        </p:tav>
                                        <p:tav tm="100000">
                                          <p:val>
                                            <p:strVal val="#ppt_w"/>
                                          </p:val>
                                        </p:tav>
                                      </p:tavLst>
                                    </p:anim>
                                    <p:anim calcmode="lin" valueType="num">
                                      <p:cBhvr>
                                        <p:cTn id="37" dur="1000" fill="hold"/>
                                        <p:tgtEl>
                                          <p:spTgt spid="26"/>
                                        </p:tgtEl>
                                        <p:attrNameLst>
                                          <p:attrName>ppt_h</p:attrName>
                                        </p:attrNameLst>
                                      </p:cBhvr>
                                      <p:tavLst>
                                        <p:tav tm="0">
                                          <p:val>
                                            <p:strVal val="#ppt_h"/>
                                          </p:val>
                                        </p:tav>
                                        <p:tav tm="100000">
                                          <p:val>
                                            <p:strVal val="#ppt_h"/>
                                          </p:val>
                                        </p:tav>
                                      </p:tavLst>
                                    </p:anim>
                                    <p:animEffect transition="in" filter="fade">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strVal val="#ppt_w*0.70"/>
                                          </p:val>
                                        </p:tav>
                                        <p:tav tm="100000">
                                          <p:val>
                                            <p:strVal val="#ppt_w"/>
                                          </p:val>
                                        </p:tav>
                                      </p:tavLst>
                                    </p:anim>
                                    <p:anim calcmode="lin" valueType="num">
                                      <p:cBhvr>
                                        <p:cTn id="44" dur="1000" fill="hold"/>
                                        <p:tgtEl>
                                          <p:spTgt spid="30"/>
                                        </p:tgtEl>
                                        <p:attrNameLst>
                                          <p:attrName>ppt_h</p:attrName>
                                        </p:attrNameLst>
                                      </p:cBhvr>
                                      <p:tavLst>
                                        <p:tav tm="0">
                                          <p:val>
                                            <p:strVal val="#ppt_h"/>
                                          </p:val>
                                        </p:tav>
                                        <p:tav tm="100000">
                                          <p:val>
                                            <p:strVal val="#ppt_h"/>
                                          </p:val>
                                        </p:tav>
                                      </p:tavLst>
                                    </p:anim>
                                    <p:animEffect transition="in" filter="fade">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1000" fill="hold"/>
                                        <p:tgtEl>
                                          <p:spTgt spid="8"/>
                                        </p:tgtEl>
                                        <p:attrNameLst>
                                          <p:attrName>ppt_w</p:attrName>
                                        </p:attrNameLst>
                                      </p:cBhvr>
                                      <p:tavLst>
                                        <p:tav tm="0">
                                          <p:val>
                                            <p:strVal val="#ppt_w*0.70"/>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Effect transition="in" filter="fade">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fade">
                                      <p:cBhvr>
                                        <p:cTn id="57" dur="2000"/>
                                        <p:tgtEl>
                                          <p:spTgt spid="1026"/>
                                        </p:tgtEl>
                                      </p:cBhvr>
                                    </p:animEffect>
                                    <p:anim calcmode="lin" valueType="num">
                                      <p:cBhvr>
                                        <p:cTn id="58" dur="2000" fill="hold"/>
                                        <p:tgtEl>
                                          <p:spTgt spid="1026"/>
                                        </p:tgtEl>
                                        <p:attrNameLst>
                                          <p:attrName>ppt_w</p:attrName>
                                        </p:attrNameLst>
                                      </p:cBhvr>
                                      <p:tavLst>
                                        <p:tav tm="0" fmla="#ppt_w*sin(2.5*pi*$)">
                                          <p:val>
                                            <p:fltVal val="0"/>
                                          </p:val>
                                        </p:tav>
                                        <p:tav tm="100000">
                                          <p:val>
                                            <p:fltVal val="1"/>
                                          </p:val>
                                        </p:tav>
                                      </p:tavLst>
                                    </p:anim>
                                    <p:anim calcmode="lin" valueType="num">
                                      <p:cBhvr>
                                        <p:cTn id="5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2000"/>
                                        <p:tgtEl>
                                          <p:spTgt spid="14"/>
                                        </p:tgtEl>
                                      </p:cBhvr>
                                    </p:animEffect>
                                    <p:anim calcmode="lin" valueType="num">
                                      <p:cBhvr>
                                        <p:cTn id="65" dur="2000" fill="hold"/>
                                        <p:tgtEl>
                                          <p:spTgt spid="14"/>
                                        </p:tgtEl>
                                        <p:attrNameLst>
                                          <p:attrName>ppt_w</p:attrName>
                                        </p:attrNameLst>
                                      </p:cBhvr>
                                      <p:tavLst>
                                        <p:tav tm="0" fmla="#ppt_w*sin(2.5*pi*$)">
                                          <p:val>
                                            <p:fltVal val="0"/>
                                          </p:val>
                                        </p:tav>
                                        <p:tav tm="100000">
                                          <p:val>
                                            <p:fltVal val="1"/>
                                          </p:val>
                                        </p:tav>
                                      </p:tavLst>
                                    </p:anim>
                                    <p:anim calcmode="lin" valueType="num">
                                      <p:cBhvr>
                                        <p:cTn id="66"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p:cTn id="71" dur="1000" fill="hold"/>
                                        <p:tgtEl>
                                          <p:spTgt spid="32"/>
                                        </p:tgtEl>
                                        <p:attrNameLst>
                                          <p:attrName>ppt_w</p:attrName>
                                        </p:attrNameLst>
                                      </p:cBhvr>
                                      <p:tavLst>
                                        <p:tav tm="0">
                                          <p:val>
                                            <p:strVal val="#ppt_w*0.70"/>
                                          </p:val>
                                        </p:tav>
                                        <p:tav tm="100000">
                                          <p:val>
                                            <p:strVal val="#ppt_w"/>
                                          </p:val>
                                        </p:tav>
                                      </p:tavLst>
                                    </p:anim>
                                    <p:anim calcmode="lin" valueType="num">
                                      <p:cBhvr>
                                        <p:cTn id="72" dur="1000" fill="hold"/>
                                        <p:tgtEl>
                                          <p:spTgt spid="32"/>
                                        </p:tgtEl>
                                        <p:attrNameLst>
                                          <p:attrName>ppt_h</p:attrName>
                                        </p:attrNameLst>
                                      </p:cBhvr>
                                      <p:tavLst>
                                        <p:tav tm="0">
                                          <p:val>
                                            <p:strVal val="#ppt_h"/>
                                          </p:val>
                                        </p:tav>
                                        <p:tav tm="100000">
                                          <p:val>
                                            <p:strVal val="#ppt_h"/>
                                          </p:val>
                                        </p:tav>
                                      </p:tavLst>
                                    </p:anim>
                                    <p:animEffect transition="in" filter="fade">
                                      <p:cBhvr>
                                        <p:cTn id="73" dur="10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p:cTn id="78" dur="1000" fill="hold"/>
                                        <p:tgtEl>
                                          <p:spTgt spid="34"/>
                                        </p:tgtEl>
                                        <p:attrNameLst>
                                          <p:attrName>ppt_w</p:attrName>
                                        </p:attrNameLst>
                                      </p:cBhvr>
                                      <p:tavLst>
                                        <p:tav tm="0">
                                          <p:val>
                                            <p:strVal val="#ppt_w*0.70"/>
                                          </p:val>
                                        </p:tav>
                                        <p:tav tm="100000">
                                          <p:val>
                                            <p:strVal val="#ppt_w"/>
                                          </p:val>
                                        </p:tav>
                                      </p:tavLst>
                                    </p:anim>
                                    <p:anim calcmode="lin" valueType="num">
                                      <p:cBhvr>
                                        <p:cTn id="79" dur="1000" fill="hold"/>
                                        <p:tgtEl>
                                          <p:spTgt spid="34"/>
                                        </p:tgtEl>
                                        <p:attrNameLst>
                                          <p:attrName>ppt_h</p:attrName>
                                        </p:attrNameLst>
                                      </p:cBhvr>
                                      <p:tavLst>
                                        <p:tav tm="0">
                                          <p:val>
                                            <p:strVal val="#ppt_h"/>
                                          </p:val>
                                        </p:tav>
                                        <p:tav tm="100000">
                                          <p:val>
                                            <p:strVal val="#ppt_h"/>
                                          </p:val>
                                        </p:tav>
                                      </p:tavLst>
                                    </p:anim>
                                    <p:animEffect transition="in" filter="fade">
                                      <p:cBhvr>
                                        <p:cTn id="80" dur="10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1000" fill="hold"/>
                                        <p:tgtEl>
                                          <p:spTgt spid="13"/>
                                        </p:tgtEl>
                                        <p:attrNameLst>
                                          <p:attrName>ppt_w</p:attrName>
                                        </p:attrNameLst>
                                      </p:cBhvr>
                                      <p:tavLst>
                                        <p:tav tm="0">
                                          <p:val>
                                            <p:strVal val="#ppt_w*0.70"/>
                                          </p:val>
                                        </p:tav>
                                        <p:tav tm="100000">
                                          <p:val>
                                            <p:strVal val="#ppt_w"/>
                                          </p:val>
                                        </p:tav>
                                      </p:tavLst>
                                    </p:anim>
                                    <p:anim calcmode="lin" valueType="num">
                                      <p:cBhvr>
                                        <p:cTn id="86" dur="1000" fill="hold"/>
                                        <p:tgtEl>
                                          <p:spTgt spid="13"/>
                                        </p:tgtEl>
                                        <p:attrNameLst>
                                          <p:attrName>ppt_h</p:attrName>
                                        </p:attrNameLst>
                                      </p:cBhvr>
                                      <p:tavLst>
                                        <p:tav tm="0">
                                          <p:val>
                                            <p:strVal val="#ppt_h"/>
                                          </p:val>
                                        </p:tav>
                                        <p:tav tm="100000">
                                          <p:val>
                                            <p:strVal val="#ppt_h"/>
                                          </p:val>
                                        </p:tav>
                                      </p:tavLst>
                                    </p:anim>
                                    <p:animEffect transition="in" filter="fade">
                                      <p:cBhvr>
                                        <p:cTn id="87" dur="10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45" presetClass="entr" presetSubtype="0" fill="hold" nodeType="clickEffect">
                                  <p:stCondLst>
                                    <p:cond delay="0"/>
                                  </p:stCondLst>
                                  <p:childTnLst>
                                    <p:set>
                                      <p:cBhvr>
                                        <p:cTn id="91" dur="1" fill="hold">
                                          <p:stCondLst>
                                            <p:cond delay="0"/>
                                          </p:stCondLst>
                                        </p:cTn>
                                        <p:tgtEl>
                                          <p:spTgt spid="1027"/>
                                        </p:tgtEl>
                                        <p:attrNameLst>
                                          <p:attrName>style.visibility</p:attrName>
                                        </p:attrNameLst>
                                      </p:cBhvr>
                                      <p:to>
                                        <p:strVal val="visible"/>
                                      </p:to>
                                    </p:set>
                                    <p:animEffect transition="in" filter="fade">
                                      <p:cBhvr>
                                        <p:cTn id="92" dur="2000"/>
                                        <p:tgtEl>
                                          <p:spTgt spid="1027"/>
                                        </p:tgtEl>
                                      </p:cBhvr>
                                    </p:animEffect>
                                    <p:anim calcmode="lin" valueType="num">
                                      <p:cBhvr>
                                        <p:cTn id="93" dur="2000" fill="hold"/>
                                        <p:tgtEl>
                                          <p:spTgt spid="1027"/>
                                        </p:tgtEl>
                                        <p:attrNameLst>
                                          <p:attrName>ppt_w</p:attrName>
                                        </p:attrNameLst>
                                      </p:cBhvr>
                                      <p:tavLst>
                                        <p:tav tm="0" fmla="#ppt_w*sin(2.5*pi*$)">
                                          <p:val>
                                            <p:fltVal val="0"/>
                                          </p:val>
                                        </p:tav>
                                        <p:tav tm="100000">
                                          <p:val>
                                            <p:fltVal val="1"/>
                                          </p:val>
                                        </p:tav>
                                      </p:tavLst>
                                    </p:anim>
                                    <p:anim calcmode="lin" valueType="num">
                                      <p:cBhvr>
                                        <p:cTn id="94" dur="2000" fill="hold"/>
                                        <p:tgtEl>
                                          <p:spTgt spid="1027"/>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p:cTn id="99" dur="1000" fill="hold"/>
                                        <p:tgtEl>
                                          <p:spTgt spid="28"/>
                                        </p:tgtEl>
                                        <p:attrNameLst>
                                          <p:attrName>ppt_w</p:attrName>
                                        </p:attrNameLst>
                                      </p:cBhvr>
                                      <p:tavLst>
                                        <p:tav tm="0">
                                          <p:val>
                                            <p:strVal val="#ppt_w*0.70"/>
                                          </p:val>
                                        </p:tav>
                                        <p:tav tm="100000">
                                          <p:val>
                                            <p:strVal val="#ppt_w"/>
                                          </p:val>
                                        </p:tav>
                                      </p:tavLst>
                                    </p:anim>
                                    <p:anim calcmode="lin" valueType="num">
                                      <p:cBhvr>
                                        <p:cTn id="100" dur="1000" fill="hold"/>
                                        <p:tgtEl>
                                          <p:spTgt spid="28"/>
                                        </p:tgtEl>
                                        <p:attrNameLst>
                                          <p:attrName>ppt_h</p:attrName>
                                        </p:attrNameLst>
                                      </p:cBhvr>
                                      <p:tavLst>
                                        <p:tav tm="0">
                                          <p:val>
                                            <p:strVal val="#ppt_h"/>
                                          </p:val>
                                        </p:tav>
                                        <p:tav tm="100000">
                                          <p:val>
                                            <p:strVal val="#ppt_h"/>
                                          </p:val>
                                        </p:tav>
                                      </p:tavLst>
                                    </p:anim>
                                    <p:animEffect transition="in" filter="fade">
                                      <p:cBhvr>
                                        <p:cTn id="101" dur="10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p:cTn id="106" dur="1000" fill="hold"/>
                                        <p:tgtEl>
                                          <p:spTgt spid="33"/>
                                        </p:tgtEl>
                                        <p:attrNameLst>
                                          <p:attrName>ppt_w</p:attrName>
                                        </p:attrNameLst>
                                      </p:cBhvr>
                                      <p:tavLst>
                                        <p:tav tm="0">
                                          <p:val>
                                            <p:strVal val="#ppt_w*0.70"/>
                                          </p:val>
                                        </p:tav>
                                        <p:tav tm="100000">
                                          <p:val>
                                            <p:strVal val="#ppt_w"/>
                                          </p:val>
                                        </p:tav>
                                      </p:tavLst>
                                    </p:anim>
                                    <p:anim calcmode="lin" valueType="num">
                                      <p:cBhvr>
                                        <p:cTn id="107" dur="1000" fill="hold"/>
                                        <p:tgtEl>
                                          <p:spTgt spid="33"/>
                                        </p:tgtEl>
                                        <p:attrNameLst>
                                          <p:attrName>ppt_h</p:attrName>
                                        </p:attrNameLst>
                                      </p:cBhvr>
                                      <p:tavLst>
                                        <p:tav tm="0">
                                          <p:val>
                                            <p:strVal val="#ppt_h"/>
                                          </p:val>
                                        </p:tav>
                                        <p:tav tm="100000">
                                          <p:val>
                                            <p:strVal val="#ppt_h"/>
                                          </p:val>
                                        </p:tav>
                                      </p:tavLst>
                                    </p:anim>
                                    <p:animEffect transition="in" filter="fade">
                                      <p:cBhvr>
                                        <p:cTn id="108"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9" grpId="0" animBg="1"/>
      <p:bldP spid="23" grpId="0"/>
      <p:bldP spid="26" grpId="0"/>
      <p:bldP spid="32" grpId="0"/>
      <p:bldP spid="28" grpId="0"/>
      <p:bldP spid="30" grpId="0"/>
      <p:bldP spid="33" grpId="0"/>
      <p:bldP spid="3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produk</a:t>
            </a:r>
            <a:endParaRPr lang="en-US" dirty="0"/>
          </a:p>
        </p:txBody>
      </p:sp>
      <p:sp>
        <p:nvSpPr>
          <p:cNvPr id="12" name="Content Placeholder 2"/>
          <p:cNvSpPr>
            <a:spLocks noGrp="1"/>
          </p:cNvSpPr>
          <p:nvPr>
            <p:ph idx="1"/>
          </p:nvPr>
        </p:nvSpPr>
        <p:spPr>
          <a:xfrm>
            <a:off x="0" y="1798637"/>
            <a:ext cx="3429000" cy="4525963"/>
          </a:xfrm>
        </p:spPr>
        <p:txBody>
          <a:bodyPr>
            <a:normAutofit lnSpcReduction="10000"/>
          </a:bodyPr>
          <a:lstStyle/>
          <a:p>
            <a:pPr marL="514350" indent="-514350">
              <a:buAutoNum type="arabicPeriod"/>
            </a:pPr>
            <a:r>
              <a:rPr lang="en-US" sz="2000" dirty="0" err="1">
                <a:solidFill>
                  <a:schemeClr val="bg1"/>
                </a:solidFill>
              </a:rPr>
              <a:t>Mengisi</a:t>
            </a:r>
            <a:r>
              <a:rPr lang="en-US" sz="2000" dirty="0">
                <a:solidFill>
                  <a:schemeClr val="bg1"/>
                </a:solidFill>
              </a:rPr>
              <a:t> </a:t>
            </a:r>
            <a:r>
              <a:rPr lang="en-US" sz="2000" dirty="0" err="1">
                <a:solidFill>
                  <a:schemeClr val="bg1"/>
                </a:solidFill>
              </a:rPr>
              <a:t>formulir</a:t>
            </a:r>
            <a:r>
              <a:rPr lang="en-US" sz="2000" dirty="0">
                <a:solidFill>
                  <a:schemeClr val="bg1"/>
                </a:solidFill>
              </a:rPr>
              <a:t> </a:t>
            </a:r>
            <a:r>
              <a:rPr lang="en-US" sz="2000" dirty="0" err="1">
                <a:solidFill>
                  <a:schemeClr val="bg1"/>
                </a:solidFill>
              </a:rPr>
              <a:t>pendaftaran</a:t>
            </a:r>
            <a:endParaRPr lang="en-US" sz="2000" dirty="0">
              <a:solidFill>
                <a:schemeClr val="bg1"/>
              </a:solidFill>
            </a:endParaRPr>
          </a:p>
          <a:p>
            <a:pPr marL="514350" indent="-514350">
              <a:buAutoNum type="arabicPeriod"/>
            </a:pPr>
            <a:r>
              <a:rPr lang="en-US" sz="2000" dirty="0" err="1">
                <a:solidFill>
                  <a:schemeClr val="bg1"/>
                </a:solidFill>
              </a:rPr>
              <a:t>Menyerahkan</a:t>
            </a:r>
            <a:r>
              <a:rPr lang="en-US" sz="2000" dirty="0">
                <a:solidFill>
                  <a:schemeClr val="bg1"/>
                </a:solidFill>
              </a:rPr>
              <a:t> </a:t>
            </a:r>
            <a:r>
              <a:rPr lang="en-US" sz="2000" dirty="0" err="1">
                <a:solidFill>
                  <a:schemeClr val="bg1"/>
                </a:solidFill>
              </a:rPr>
              <a:t>fc</a:t>
            </a:r>
            <a:r>
              <a:rPr lang="en-US" sz="2000" dirty="0">
                <a:solidFill>
                  <a:schemeClr val="bg1"/>
                </a:solidFill>
              </a:rPr>
              <a:t> KTP</a:t>
            </a:r>
          </a:p>
          <a:p>
            <a:pPr marL="514350" indent="-514350">
              <a:buAutoNum type="arabicPeriod"/>
            </a:pPr>
            <a:r>
              <a:rPr lang="en-US" sz="2000" dirty="0" err="1">
                <a:solidFill>
                  <a:schemeClr val="bg1"/>
                </a:solidFill>
              </a:rPr>
              <a:t>Membayar</a:t>
            </a:r>
            <a:r>
              <a:rPr lang="en-US" sz="2000" dirty="0">
                <a:solidFill>
                  <a:schemeClr val="bg1"/>
                </a:solidFill>
              </a:rPr>
              <a:t> </a:t>
            </a:r>
            <a:r>
              <a:rPr lang="en-US" sz="2000" dirty="0" err="1">
                <a:solidFill>
                  <a:schemeClr val="bg1"/>
                </a:solidFill>
              </a:rPr>
              <a:t>biaya</a:t>
            </a:r>
            <a:r>
              <a:rPr lang="en-US" sz="2000" dirty="0">
                <a:solidFill>
                  <a:schemeClr val="bg1"/>
                </a:solidFill>
              </a:rPr>
              <a:t> </a:t>
            </a:r>
            <a:r>
              <a:rPr lang="en-US" sz="2000" dirty="0" err="1">
                <a:solidFill>
                  <a:schemeClr val="bg1"/>
                </a:solidFill>
              </a:rPr>
              <a:t>pendaftaran</a:t>
            </a:r>
            <a:r>
              <a:rPr lang="en-US" sz="2000" dirty="0">
                <a:solidFill>
                  <a:schemeClr val="bg1"/>
                </a:solidFill>
              </a:rPr>
              <a:t> </a:t>
            </a:r>
            <a:r>
              <a:rPr lang="en-US" sz="2000" dirty="0" err="1">
                <a:solidFill>
                  <a:schemeClr val="bg1"/>
                </a:solidFill>
              </a:rPr>
              <a:t>Rp</a:t>
            </a:r>
            <a:r>
              <a:rPr lang="en-US" sz="2000" dirty="0">
                <a:solidFill>
                  <a:schemeClr val="bg1"/>
                </a:solidFill>
              </a:rPr>
              <a:t>. 100.000,-</a:t>
            </a:r>
          </a:p>
          <a:p>
            <a:pPr marL="514350" indent="-514350">
              <a:buNone/>
            </a:pPr>
            <a:r>
              <a:rPr lang="en-US" sz="2000" dirty="0">
                <a:solidFill>
                  <a:schemeClr val="bg1"/>
                </a:solidFill>
              </a:rPr>
              <a:t>	</a:t>
            </a:r>
            <a:r>
              <a:rPr lang="en-US" sz="2000" dirty="0" err="1">
                <a:solidFill>
                  <a:schemeClr val="bg1"/>
                </a:solidFill>
              </a:rPr>
              <a:t>mendapatkan</a:t>
            </a:r>
            <a:r>
              <a:rPr lang="en-US" sz="2000" dirty="0">
                <a:solidFill>
                  <a:schemeClr val="bg1"/>
                </a:solidFill>
              </a:rPr>
              <a:t> :</a:t>
            </a:r>
          </a:p>
          <a:p>
            <a:pPr marL="514350" indent="-514350">
              <a:buNone/>
            </a:pPr>
            <a:r>
              <a:rPr lang="en-US" sz="2000" dirty="0">
                <a:solidFill>
                  <a:schemeClr val="bg1"/>
                </a:solidFill>
              </a:rPr>
              <a:t>	- </a:t>
            </a:r>
            <a:r>
              <a:rPr lang="en-US" sz="2000" dirty="0" err="1">
                <a:solidFill>
                  <a:schemeClr val="bg1"/>
                </a:solidFill>
              </a:rPr>
              <a:t>Buku</a:t>
            </a:r>
            <a:r>
              <a:rPr lang="en-US" sz="2000" dirty="0">
                <a:solidFill>
                  <a:schemeClr val="bg1"/>
                </a:solidFill>
              </a:rPr>
              <a:t> </a:t>
            </a:r>
            <a:r>
              <a:rPr lang="en-US" sz="2000" dirty="0" err="1">
                <a:solidFill>
                  <a:schemeClr val="bg1"/>
                </a:solidFill>
              </a:rPr>
              <a:t>Panduan</a:t>
            </a:r>
            <a:endParaRPr lang="en-US" sz="2000" dirty="0">
              <a:solidFill>
                <a:schemeClr val="bg1"/>
              </a:solidFill>
            </a:endParaRPr>
          </a:p>
          <a:p>
            <a:pPr marL="514350" indent="-514350">
              <a:buNone/>
            </a:pPr>
            <a:r>
              <a:rPr lang="en-US" sz="2000" dirty="0">
                <a:solidFill>
                  <a:schemeClr val="bg1"/>
                </a:solidFill>
              </a:rPr>
              <a:t>	- </a:t>
            </a:r>
            <a:r>
              <a:rPr lang="en-US" sz="2000" dirty="0" err="1">
                <a:solidFill>
                  <a:schemeClr val="bg1"/>
                </a:solidFill>
              </a:rPr>
              <a:t>Brosur</a:t>
            </a:r>
            <a:endParaRPr lang="en-US" sz="2000" dirty="0">
              <a:solidFill>
                <a:schemeClr val="bg1"/>
              </a:solidFill>
            </a:endParaRPr>
          </a:p>
          <a:p>
            <a:pPr marL="514350" indent="-514350">
              <a:buNone/>
            </a:pPr>
            <a:r>
              <a:rPr lang="en-US" sz="2000" dirty="0">
                <a:solidFill>
                  <a:schemeClr val="bg1"/>
                </a:solidFill>
              </a:rPr>
              <a:t>	- </a:t>
            </a:r>
            <a:r>
              <a:rPr lang="en-US" sz="2000" dirty="0" err="1">
                <a:solidFill>
                  <a:schemeClr val="bg1"/>
                </a:solidFill>
              </a:rPr>
              <a:t>Produk</a:t>
            </a:r>
            <a:r>
              <a:rPr lang="en-US" sz="2000" dirty="0">
                <a:solidFill>
                  <a:schemeClr val="bg1"/>
                </a:solidFill>
              </a:rPr>
              <a:t> </a:t>
            </a:r>
            <a:r>
              <a:rPr lang="en-US" sz="2000" dirty="0" err="1">
                <a:solidFill>
                  <a:schemeClr val="bg1"/>
                </a:solidFill>
              </a:rPr>
              <a:t>sesuai</a:t>
            </a:r>
            <a:r>
              <a:rPr lang="en-US" sz="2000" dirty="0">
                <a:solidFill>
                  <a:schemeClr val="bg1"/>
                </a:solidFill>
              </a:rPr>
              <a:t> </a:t>
            </a:r>
            <a:r>
              <a:rPr lang="en-US" sz="2000" dirty="0" err="1">
                <a:solidFill>
                  <a:schemeClr val="bg1"/>
                </a:solidFill>
              </a:rPr>
              <a:t>pilihan</a:t>
            </a:r>
            <a:endParaRPr lang="en-US" sz="2000" dirty="0">
              <a:solidFill>
                <a:schemeClr val="bg1"/>
              </a:solidFill>
            </a:endParaRPr>
          </a:p>
          <a:p>
            <a:pPr marL="514350" indent="-514350">
              <a:buNone/>
            </a:pPr>
            <a:r>
              <a:rPr lang="en-US" sz="2000" dirty="0">
                <a:solidFill>
                  <a:schemeClr val="bg1"/>
                </a:solidFill>
              </a:rPr>
              <a:t>	- </a:t>
            </a:r>
            <a:r>
              <a:rPr lang="en-US" sz="2000" dirty="0" err="1">
                <a:solidFill>
                  <a:schemeClr val="bg1"/>
                </a:solidFill>
              </a:rPr>
              <a:t>Hak</a:t>
            </a:r>
            <a:r>
              <a:rPr lang="en-US" sz="2000" dirty="0">
                <a:solidFill>
                  <a:schemeClr val="bg1"/>
                </a:solidFill>
              </a:rPr>
              <a:t> </a:t>
            </a:r>
            <a:r>
              <a:rPr lang="en-US" sz="2000" dirty="0" err="1">
                <a:solidFill>
                  <a:schemeClr val="bg1"/>
                </a:solidFill>
              </a:rPr>
              <a:t>usaha</a:t>
            </a:r>
            <a:r>
              <a:rPr lang="en-US" sz="2000" dirty="0">
                <a:solidFill>
                  <a:schemeClr val="bg1"/>
                </a:solidFill>
              </a:rPr>
              <a:t> </a:t>
            </a:r>
            <a:r>
              <a:rPr lang="en-US" sz="2000" dirty="0" err="1">
                <a:solidFill>
                  <a:schemeClr val="bg1"/>
                </a:solidFill>
              </a:rPr>
              <a:t>berlaku</a:t>
            </a:r>
            <a:r>
              <a:rPr lang="en-US" sz="2000" dirty="0">
                <a:solidFill>
                  <a:schemeClr val="bg1"/>
                </a:solidFill>
              </a:rPr>
              <a:t> </a:t>
            </a:r>
          </a:p>
          <a:p>
            <a:pPr marL="514350" indent="-514350">
              <a:buNone/>
            </a:pPr>
            <a:r>
              <a:rPr lang="en-US" sz="2000" dirty="0">
                <a:solidFill>
                  <a:schemeClr val="bg1"/>
                </a:solidFill>
              </a:rPr>
              <a:t>           </a:t>
            </a:r>
            <a:r>
              <a:rPr lang="en-US" sz="2000" dirty="0" err="1">
                <a:solidFill>
                  <a:schemeClr val="bg1"/>
                </a:solidFill>
              </a:rPr>
              <a:t>selamanya</a:t>
            </a:r>
            <a:endParaRPr lang="en-US" sz="2000" dirty="0">
              <a:solidFill>
                <a:schemeClr val="bg1"/>
              </a:solidFill>
            </a:endParaRPr>
          </a:p>
        </p:txBody>
      </p:sp>
      <p:sp>
        <p:nvSpPr>
          <p:cNvPr id="5" name="Rectangle 4"/>
          <p:cNvSpPr/>
          <p:nvPr/>
        </p:nvSpPr>
        <p:spPr>
          <a:xfrm>
            <a:off x="0" y="-428652"/>
            <a:ext cx="5181600" cy="6858000"/>
          </a:xfrm>
          <a:prstGeom prst="rect">
            <a:avLst/>
          </a:prstGeom>
          <a:solidFill>
            <a:srgbClr val="2891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4634" y="370007"/>
            <a:ext cx="4724400" cy="803573"/>
          </a:xfrm>
          <a:prstGeom prst="rect">
            <a:avLst/>
          </a:prstGeom>
          <a:solidFill>
            <a:schemeClr val="bg1">
              <a:lumMod val="8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7" name="Flowchart: Delay 6"/>
          <p:cNvSpPr/>
          <p:nvPr/>
        </p:nvSpPr>
        <p:spPr>
          <a:xfrm flipH="1">
            <a:off x="3352800" y="0"/>
            <a:ext cx="1981200" cy="6858000"/>
          </a:xfrm>
          <a:prstGeom prst="flowChartDelay">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flipH="1">
            <a:off x="3505200" y="0"/>
            <a:ext cx="2133600" cy="6858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95317" y="51705"/>
            <a:ext cx="50292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solidFill>
                    <a:srgbClr val="C00000"/>
                  </a:solidFill>
                </a:ln>
                <a:solidFill>
                  <a:srgbClr val="C00000"/>
                </a:solidFill>
                <a:effectLst/>
                <a:uLnTx/>
                <a:uFillTx/>
                <a:latin typeface="+mj-lt"/>
                <a:ea typeface="+mj-ea"/>
                <a:cs typeface="+mj-cs"/>
              </a:rPr>
              <a:t>Cara </a:t>
            </a:r>
            <a:r>
              <a:rPr kumimoji="0" lang="en-US" sz="4400" b="0" i="0" u="none" strike="noStrike" kern="1200" cap="none" spc="0" normalizeH="0" baseline="0" noProof="0" dirty="0" err="1">
                <a:ln>
                  <a:solidFill>
                    <a:srgbClr val="C00000"/>
                  </a:solidFill>
                </a:ln>
                <a:solidFill>
                  <a:srgbClr val="C00000"/>
                </a:solidFill>
                <a:effectLst/>
                <a:uLnTx/>
                <a:uFillTx/>
                <a:latin typeface="+mj-lt"/>
                <a:ea typeface="+mj-ea"/>
                <a:cs typeface="+mj-cs"/>
              </a:rPr>
              <a:t>Bergabung</a:t>
            </a:r>
            <a:r>
              <a:rPr kumimoji="0" lang="en-US" sz="4400" b="0" i="0" u="none" strike="noStrike" kern="1200" cap="none" spc="0" normalizeH="0" baseline="0" noProof="0" dirty="0">
                <a:ln>
                  <a:solidFill>
                    <a:srgbClr val="C00000"/>
                  </a:solidFill>
                </a:ln>
                <a:solidFill>
                  <a:srgbClr val="C00000"/>
                </a:solidFill>
                <a:effectLst/>
                <a:uLnTx/>
                <a:uFillTx/>
                <a:latin typeface="+mj-lt"/>
                <a:ea typeface="+mj-ea"/>
                <a:cs typeface="+mj-cs"/>
              </a:rPr>
              <a:t> </a:t>
            </a:r>
          </a:p>
        </p:txBody>
      </p:sp>
      <p:sp>
        <p:nvSpPr>
          <p:cNvPr id="28673" name="Rectangle 1"/>
          <p:cNvSpPr>
            <a:spLocks noChangeArrowheads="1"/>
          </p:cNvSpPr>
          <p:nvPr/>
        </p:nvSpPr>
        <p:spPr bwMode="auto">
          <a:xfrm>
            <a:off x="214282" y="1252060"/>
            <a:ext cx="885828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id-ID"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Isi form data diri berupa : Nama (P/ W) Alamat, Agama </a:t>
            </a:r>
            <a:r>
              <a:rPr kumimoji="0" lang="id-ID" sz="2000" b="0" i="0" u="none" strike="noStrike" cap="none" normalizeH="0" baseline="0">
                <a:ln>
                  <a:noFill/>
                </a:ln>
                <a:effectLst/>
                <a:latin typeface="Arial" panose="020B0604020202020204" pitchFamily="34" charset="0"/>
                <a:ea typeface="Times New Roman" pitchFamily="18" charset="0"/>
                <a:cs typeface="Arial" panose="020B0604020202020204" pitchFamily="34" charset="0"/>
              </a:rPr>
              <a:t>dan  Nomor </a:t>
            </a: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HP.</a:t>
            </a:r>
            <a:endParaRPr kumimoji="0" lang="en-US" sz="2000" b="0" i="1" u="none" strike="noStrike" cap="none" normalizeH="0" baseline="0" dirty="0">
              <a:ln>
                <a:noFill/>
              </a:ln>
              <a:effectLst/>
              <a:latin typeface="Arial" panose="020B0604020202020204" pitchFamily="34" charset="0"/>
              <a:ea typeface="Calibri"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Membayar biaya pendaftaran sebesar Rp</a:t>
            </a:r>
            <a:r>
              <a:rPr kumimoji="0" lang="id-ID" sz="2000" b="0" i="0" u="none" strike="noStrike" cap="none" normalizeH="0" baseline="0">
                <a:ln>
                  <a:noFill/>
                </a:ln>
                <a:effectLst/>
                <a:latin typeface="Arial" panose="020B0604020202020204" pitchFamily="34" charset="0"/>
                <a:ea typeface="Times New Roman" pitchFamily="18" charset="0"/>
                <a:cs typeface="Arial" panose="020B0604020202020204" pitchFamily="34" charset="0"/>
              </a:rPr>
              <a:t>. 250.000 </a:t>
            </a: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 Dua</a:t>
            </a:r>
            <a:r>
              <a:rPr kumimoji="0" lang="id-ID" sz="2000" b="0" i="0" u="none" strike="noStrike" cap="none" normalizeH="0" dirty="0">
                <a:ln>
                  <a:noFill/>
                </a:ln>
                <a:effectLst/>
                <a:latin typeface="Arial" panose="020B0604020202020204" pitchFamily="34" charset="0"/>
                <a:ea typeface="Times New Roman" pitchFamily="18" charset="0"/>
                <a:cs typeface="Arial" panose="020B0604020202020204" pitchFamily="34" charset="0"/>
              </a:rPr>
              <a:t> </a:t>
            </a: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ratus </a:t>
            </a:r>
            <a:r>
              <a:rPr kumimoji="0" lang="id-ID" sz="2000" b="0" i="0" u="none" strike="noStrike" cap="none" normalizeH="0" baseline="0">
                <a:ln>
                  <a:noFill/>
                </a:ln>
                <a:effectLst/>
                <a:latin typeface="Arial" panose="020B0604020202020204" pitchFamily="34" charset="0"/>
                <a:ea typeface="Times New Roman" pitchFamily="18" charset="0"/>
                <a:cs typeface="Arial" panose="020B0604020202020204" pitchFamily="34" charset="0"/>
              </a:rPr>
              <a:t>lima puluh ribu rupiah</a:t>
            </a:r>
            <a:r>
              <a:rPr kumimoji="0" lang="id-ID" sz="2000" u="none" strike="noStrike" cap="none" normalizeH="0" baseline="0">
                <a:ln>
                  <a:noFill/>
                </a:ln>
                <a:effectLst/>
                <a:latin typeface="Arial" panose="020B0604020202020204" pitchFamily="34" charset="0"/>
                <a:ea typeface="Calibri" pitchFamily="34" charset="0"/>
                <a:cs typeface="Arial" panose="020B0604020202020204" pitchFamily="34" charset="0"/>
              </a:rPr>
              <a:t>)</a:t>
            </a:r>
            <a:endParaRPr kumimoji="0" lang="en-US" sz="2000" u="none" strike="noStrike" cap="none" normalizeH="0" baseline="0" dirty="0">
              <a:ln>
                <a:noFill/>
              </a:ln>
              <a:effectLst/>
              <a:latin typeface="Arial" panose="020B0604020202020204" pitchFamily="34" charset="0"/>
              <a:ea typeface="Calibri"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Mendapat paket  produk berupa :</a:t>
            </a:r>
            <a:endParaRPr kumimoji="0" lang="id-ID" sz="2000" b="0" i="0" u="none" strike="noStrike" cap="none" normalizeH="0" baseline="0" dirty="0">
              <a:ln>
                <a:noFill/>
              </a:ln>
              <a:effectLst/>
              <a:latin typeface="Arial" panose="020B0604020202020204" pitchFamily="34" charset="0"/>
              <a:cs typeface="Arial" panose="020B060402020202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2 kg Detergent Super Consentrate</a:t>
            </a:r>
            <a:endParaRPr kumimoji="0" lang="en-US" sz="2000" b="0" i="1" u="none" strike="noStrike" cap="none" normalizeH="0" baseline="0" dirty="0">
              <a:ln>
                <a:noFill/>
              </a:ln>
              <a:effectLst/>
              <a:latin typeface="Arial" panose="020B0604020202020204" pitchFamily="34" charset="0"/>
              <a:ea typeface="Calibri" pitchFamily="34" charset="0"/>
              <a:cs typeface="Arial" panose="020B060402020202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1 box Detergent Super Consentrate @ </a:t>
            </a:r>
            <a:r>
              <a:rPr kumimoji="0" lang="id-ID" sz="24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¼</a:t>
            </a: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 Kg</a:t>
            </a:r>
            <a:endParaRPr kumimoji="0" lang="en-US" sz="2000" b="0" i="1" u="none" strike="noStrike" cap="none" normalizeH="0" baseline="0" dirty="0">
              <a:ln>
                <a:noFill/>
              </a:ln>
              <a:effectLst/>
              <a:latin typeface="Arial" panose="020B0604020202020204" pitchFamily="34" charset="0"/>
              <a:ea typeface="Calibri" pitchFamily="34" charset="0"/>
              <a:cs typeface="Arial" panose="020B060402020202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itchFamily="34" charset="0"/>
              <a:buChar char="•"/>
              <a:tabLst/>
            </a:pPr>
            <a:r>
              <a:rPr kumimoji="0" lang="id-ID" sz="2000" b="0" i="0" u="none" strike="noStrike" cap="none" normalizeH="0" baseline="0" dirty="0">
                <a:ln>
                  <a:noFill/>
                </a:ln>
                <a:effectLst/>
                <a:latin typeface="Arial" panose="020B0604020202020204" pitchFamily="34" charset="0"/>
                <a:ea typeface="Times New Roman" pitchFamily="18" charset="0"/>
                <a:cs typeface="Arial" panose="020B0604020202020204" pitchFamily="34" charset="0"/>
              </a:rPr>
              <a:t>1 Box Sabun Mandi Sereh  </a:t>
            </a:r>
            <a:endParaRPr kumimoji="0" lang="en-US" sz="2000" b="0" i="1" u="none" strike="noStrike" cap="none" normalizeH="0" baseline="0" dirty="0">
              <a:ln>
                <a:noFill/>
              </a:ln>
              <a:effectLst/>
              <a:latin typeface="Arial" panose="020B0604020202020204" pitchFamily="34" charset="0"/>
              <a:ea typeface="Calibri"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28674" name="Rectangle 2"/>
          <p:cNvSpPr>
            <a:spLocks noChangeArrowheads="1"/>
          </p:cNvSpPr>
          <p:nvPr/>
        </p:nvSpPr>
        <p:spPr bwMode="auto">
          <a:xfrm>
            <a:off x="285704" y="4733378"/>
            <a:ext cx="871543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sz="2000" b="1" i="0" u="none" strike="noStrike" cap="none" normalizeH="0" baseline="0" dirty="0">
                <a:ln>
                  <a:noFill/>
                </a:ln>
                <a:solidFill>
                  <a:schemeClr val="accent1">
                    <a:lumMod val="75000"/>
                  </a:schemeClr>
                </a:solidFill>
                <a:effectLst/>
                <a:ea typeface="Times New Roman" pitchFamily="18" charset="0"/>
                <a:cs typeface="Open Sans" pitchFamily="34" charset="0"/>
              </a:rPr>
              <a:t>Alihkan  belanja bulanan Anda minimal Rp</a:t>
            </a:r>
            <a:r>
              <a:rPr kumimoji="0" lang="id-ID" sz="2000" b="1" i="0" u="none" strike="noStrike" cap="none" normalizeH="0" baseline="0">
                <a:ln>
                  <a:noFill/>
                </a:ln>
                <a:solidFill>
                  <a:schemeClr val="accent1">
                    <a:lumMod val="75000"/>
                  </a:schemeClr>
                </a:solidFill>
                <a:effectLst/>
                <a:ea typeface="Times New Roman" pitchFamily="18" charset="0"/>
                <a:cs typeface="Open Sans" pitchFamily="34" charset="0"/>
              </a:rPr>
              <a:t>. 100.000 </a:t>
            </a:r>
            <a:r>
              <a:rPr kumimoji="0" lang="id-ID" sz="2000" b="1" i="0" u="none" strike="noStrike" cap="none" normalizeH="0" baseline="0" dirty="0">
                <a:ln>
                  <a:noFill/>
                </a:ln>
                <a:solidFill>
                  <a:schemeClr val="accent1">
                    <a:lumMod val="75000"/>
                  </a:schemeClr>
                </a:solidFill>
                <a:effectLst/>
                <a:ea typeface="Times New Roman" pitchFamily="18" charset="0"/>
                <a:cs typeface="Open Sans" pitchFamily="34" charset="0"/>
              </a:rPr>
              <a:t>(seratus ribu rupiah) per Bulan </a:t>
            </a:r>
            <a:endParaRPr kumimoji="0" lang="id-ID" sz="2000" b="1" i="0" u="none" strike="noStrike" cap="none" normalizeH="0" baseline="0" dirty="0">
              <a:ln>
                <a:noFill/>
              </a:ln>
              <a:solidFill>
                <a:schemeClr val="accent1">
                  <a:lumMod val="75000"/>
                </a:schemeClr>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2000" b="0" i="0" u="none" strike="noStrike" cap="none" normalizeH="0" baseline="0" dirty="0">
              <a:ln>
                <a:noFill/>
              </a:ln>
              <a:solidFill>
                <a:schemeClr val="tx1"/>
              </a:solidFill>
              <a:effectLst/>
              <a:cs typeface="Arial" pitchFamily="34" charset="0"/>
            </a:endParaRPr>
          </a:p>
        </p:txBody>
      </p:sp>
      <p:sp>
        <p:nvSpPr>
          <p:cNvPr id="10" name="Rectangle 2">
            <a:extLst>
              <a:ext uri="{FF2B5EF4-FFF2-40B4-BE49-F238E27FC236}">
                <a16:creationId xmlns:a16="http://schemas.microsoft.com/office/drawing/2014/main" id="{C4D2D719-5569-53CF-C5CB-5B14995E85DF}"/>
              </a:ext>
            </a:extLst>
          </p:cNvPr>
          <p:cNvSpPr>
            <a:spLocks noChangeArrowheads="1"/>
          </p:cNvSpPr>
          <p:nvPr/>
        </p:nvSpPr>
        <p:spPr bwMode="auto">
          <a:xfrm>
            <a:off x="154634" y="4092360"/>
            <a:ext cx="8715436"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lang="id-ID" sz="2000" b="1">
                <a:solidFill>
                  <a:schemeClr val="accent1">
                    <a:lumMod val="75000"/>
                  </a:schemeClr>
                </a:solidFill>
                <a:cs typeface="Open Sans" pitchFamily="34" charset="0"/>
              </a:rPr>
              <a:t>Plan A : Mendaftar dengan SAHAM 1 PAKET Rp. 250.000</a:t>
            </a: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id-ID" sz="2000" b="1" i="0" u="none" strike="noStrike" cap="none" normalizeH="0" baseline="0">
                <a:ln>
                  <a:noFill/>
                </a:ln>
                <a:solidFill>
                  <a:schemeClr val="accent1">
                    <a:lumMod val="75000"/>
                  </a:schemeClr>
                </a:solidFill>
                <a:effectLst/>
                <a:cs typeface="Open Sans" pitchFamily="34" charset="0"/>
              </a:rPr>
              <a:t>Plan B : Mendaftar dengan SAHAM 3 PAKET Rp. 750.000</a:t>
            </a:r>
            <a:endParaRPr kumimoji="0" lang="id-ID" sz="2000" b="1" i="0" u="none" strike="noStrike" cap="none" normalizeH="0" baseline="0">
              <a:ln>
                <a:noFill/>
              </a:ln>
              <a:solidFill>
                <a:schemeClr val="accent1">
                  <a:lumMod val="75000"/>
                </a:schemeClr>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8673"/>
                                        </p:tgtEl>
                                        <p:attrNameLst>
                                          <p:attrName>style.visibility</p:attrName>
                                        </p:attrNameLst>
                                      </p:cBhvr>
                                      <p:to>
                                        <p:strVal val="visible"/>
                                      </p:to>
                                    </p:set>
                                    <p:anim calcmode="lin" valueType="num">
                                      <p:cBhvr>
                                        <p:cTn id="14" dur="1000" fill="hold"/>
                                        <p:tgtEl>
                                          <p:spTgt spid="28673"/>
                                        </p:tgtEl>
                                        <p:attrNameLst>
                                          <p:attrName>ppt_w</p:attrName>
                                        </p:attrNameLst>
                                      </p:cBhvr>
                                      <p:tavLst>
                                        <p:tav tm="0">
                                          <p:val>
                                            <p:strVal val="#ppt_w*0.70"/>
                                          </p:val>
                                        </p:tav>
                                        <p:tav tm="100000">
                                          <p:val>
                                            <p:strVal val="#ppt_w"/>
                                          </p:val>
                                        </p:tav>
                                      </p:tavLst>
                                    </p:anim>
                                    <p:anim calcmode="lin" valueType="num">
                                      <p:cBhvr>
                                        <p:cTn id="15" dur="1000" fill="hold"/>
                                        <p:tgtEl>
                                          <p:spTgt spid="28673"/>
                                        </p:tgtEl>
                                        <p:attrNameLst>
                                          <p:attrName>ppt_h</p:attrName>
                                        </p:attrNameLst>
                                      </p:cBhvr>
                                      <p:tavLst>
                                        <p:tav tm="0">
                                          <p:val>
                                            <p:strVal val="#ppt_h"/>
                                          </p:val>
                                        </p:tav>
                                        <p:tav tm="100000">
                                          <p:val>
                                            <p:strVal val="#ppt_h"/>
                                          </p:val>
                                        </p:tav>
                                      </p:tavLst>
                                    </p:anim>
                                    <p:animEffect transition="in" filter="fade">
                                      <p:cBhvr>
                                        <p:cTn id="16" dur="1000"/>
                                        <p:tgtEl>
                                          <p:spTgt spid="2867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8674"/>
                                        </p:tgtEl>
                                        <p:attrNameLst>
                                          <p:attrName>style.visibility</p:attrName>
                                        </p:attrNameLst>
                                      </p:cBhvr>
                                      <p:to>
                                        <p:strVal val="visible"/>
                                      </p:to>
                                    </p:set>
                                    <p:anim calcmode="lin" valueType="num">
                                      <p:cBhvr>
                                        <p:cTn id="28" dur="1000" fill="hold"/>
                                        <p:tgtEl>
                                          <p:spTgt spid="28674"/>
                                        </p:tgtEl>
                                        <p:attrNameLst>
                                          <p:attrName>ppt_w</p:attrName>
                                        </p:attrNameLst>
                                      </p:cBhvr>
                                      <p:tavLst>
                                        <p:tav tm="0">
                                          <p:val>
                                            <p:strVal val="#ppt_w*0.70"/>
                                          </p:val>
                                        </p:tav>
                                        <p:tav tm="100000">
                                          <p:val>
                                            <p:strVal val="#ppt_w"/>
                                          </p:val>
                                        </p:tav>
                                      </p:tavLst>
                                    </p:anim>
                                    <p:anim calcmode="lin" valueType="num">
                                      <p:cBhvr>
                                        <p:cTn id="29" dur="1000" fill="hold"/>
                                        <p:tgtEl>
                                          <p:spTgt spid="28674"/>
                                        </p:tgtEl>
                                        <p:attrNameLst>
                                          <p:attrName>ppt_h</p:attrName>
                                        </p:attrNameLst>
                                      </p:cBhvr>
                                      <p:tavLst>
                                        <p:tav tm="0">
                                          <p:val>
                                            <p:strVal val="#ppt_h"/>
                                          </p:val>
                                        </p:tav>
                                        <p:tav tm="100000">
                                          <p:val>
                                            <p:strVal val="#ppt_h"/>
                                          </p:val>
                                        </p:tav>
                                      </p:tavLst>
                                    </p:anim>
                                    <p:animEffect transition="in" filter="fade">
                                      <p:cBhvr>
                                        <p:cTn id="30" dur="10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673" grpId="0"/>
      <p:bldP spid="28674" grpId="0"/>
      <p:bldP spid="10"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1408</TotalTime>
  <Words>1069</Words>
  <Application>Microsoft Office PowerPoint</Application>
  <PresentationFormat>Tampilan Layar (4:3)</PresentationFormat>
  <Paragraphs>190</Paragraphs>
  <Slides>21</Slides>
  <Notes>8</Notes>
  <HiddenSlides>0</HiddenSlides>
  <MMClips>0</MMClips>
  <ScaleCrop>false</ScaleCrop>
  <HeadingPairs>
    <vt:vector size="4" baseType="variant">
      <vt:variant>
        <vt:lpstr>Tema</vt:lpstr>
      </vt:variant>
      <vt:variant>
        <vt:i4>1</vt:i4>
      </vt:variant>
      <vt:variant>
        <vt:lpstr>Judul Slide</vt:lpstr>
      </vt:variant>
      <vt:variant>
        <vt:i4>21</vt:i4>
      </vt:variant>
    </vt:vector>
  </HeadingPairs>
  <TitlesOfParts>
    <vt:vector size="22" baseType="lpstr">
      <vt:lpstr>Wisp</vt:lpstr>
      <vt:lpstr>Presentasi PowerPoint</vt:lpstr>
      <vt:lpstr>KOMUNITAS SATU JALAN</vt:lpstr>
      <vt:lpstr>Presentasi PowerPoint</vt:lpstr>
      <vt:lpstr>Presentasi PowerPoint</vt:lpstr>
      <vt:lpstr>SATU JALAN Menghadirkan konsep baru yang lebih menjanjikan untuk mendapatkan Penghasilan yang lebih besar dalam waktu singkat, didukung dengan sistem yang sangat mudah, sehingga dapat dijalankan oleh siapapun. Serta didukung dengan produk kebutuhan sehari-hari yang berkualitas dan harga terjangkau.</vt:lpstr>
      <vt:lpstr>Presentasi PowerPoint</vt:lpstr>
      <vt:lpstr>Presentasi PowerPoint</vt:lpstr>
      <vt:lpstr>Presentasi PowerPoint</vt:lpstr>
      <vt:lpstr>produk</vt:lpstr>
      <vt:lpstr>KOMISI SATU JALAN</vt:lpstr>
      <vt:lpstr>KOMISI SATU JALAN</vt:lpstr>
      <vt:lpstr>KOMISI SATU JALAN</vt:lpstr>
      <vt:lpstr>KOMISI SATU JALAN</vt:lpstr>
      <vt:lpstr>KOMISI SATU JALAN</vt:lpstr>
      <vt:lpstr>KOMISI SATU JALAN</vt:lpstr>
      <vt:lpstr>Presentasi PowerPoint</vt:lpstr>
      <vt:lpstr>Presentasi PowerPoint</vt:lpstr>
      <vt:lpstr>Presentasi PowerPoint</vt:lpstr>
      <vt:lpstr>Presentasi PowerPoint</vt:lpstr>
      <vt:lpstr>TUNGGU APALAGI, SEGERA GABUNG</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liacoffee</dc:creator>
  <cp:lastModifiedBy>Niaangraeni</cp:lastModifiedBy>
  <cp:revision>175</cp:revision>
  <dcterms:created xsi:type="dcterms:W3CDTF">2015-04-16T00:42:02Z</dcterms:created>
  <dcterms:modified xsi:type="dcterms:W3CDTF">2023-05-08T14:10:23Z</dcterms:modified>
</cp:coreProperties>
</file>