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58" r:id="rId4"/>
    <p:sldId id="259" r:id="rId5"/>
    <p:sldId id="260" r:id="rId6"/>
    <p:sldId id="261" r:id="rId7"/>
    <p:sldId id="293" r:id="rId8"/>
    <p:sldId id="294" r:id="rId9"/>
    <p:sldId id="263" r:id="rId10"/>
    <p:sldId id="265" r:id="rId11"/>
    <p:sldId id="264"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4" r:id="rId30"/>
    <p:sldId id="285" r:id="rId31"/>
    <p:sldId id="283" r:id="rId32"/>
    <p:sldId id="286" r:id="rId33"/>
    <p:sldId id="287" r:id="rId34"/>
    <p:sldId id="288" r:id="rId35"/>
    <p:sldId id="289" r:id="rId36"/>
    <p:sldId id="290" r:id="rId37"/>
    <p:sldId id="291" r:id="rId38"/>
    <p:sldId id="292" r:id="rId39"/>
    <p:sldId id="295" r:id="rId40"/>
    <p:sldId id="296"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D16B07-E36C-4557-802A-F15CC7629B87}" v="881" dt="2022-01-25T07:42:15.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3370" autoAdjust="0"/>
  </p:normalViewPr>
  <p:slideViewPr>
    <p:cSldViewPr snapToGrid="0">
      <p:cViewPr>
        <p:scale>
          <a:sx n="66" d="100"/>
          <a:sy n="66" d="100"/>
        </p:scale>
        <p:origin x="9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gi Saha Samanta" userId="897cf2d613e9d4e3" providerId="LiveId" clId="{9FD16B07-E36C-4557-802A-F15CC7629B87}"/>
    <pc:docChg chg="undo custSel addSld delSld modSld">
      <pc:chgData name="Gargi Saha Samanta" userId="897cf2d613e9d4e3" providerId="LiveId" clId="{9FD16B07-E36C-4557-802A-F15CC7629B87}" dt="2022-01-25T07:42:15.825" v="2014" actId="14100"/>
      <pc:docMkLst>
        <pc:docMk/>
      </pc:docMkLst>
      <pc:sldChg chg="addSp modSp mod">
        <pc:chgData name="Gargi Saha Samanta" userId="897cf2d613e9d4e3" providerId="LiveId" clId="{9FD16B07-E36C-4557-802A-F15CC7629B87}" dt="2022-01-24T16:04:21.803" v="31" actId="14100"/>
        <pc:sldMkLst>
          <pc:docMk/>
          <pc:sldMk cId="3354369555" sldId="256"/>
        </pc:sldMkLst>
        <pc:spChg chg="mod">
          <ac:chgData name="Gargi Saha Samanta" userId="897cf2d613e9d4e3" providerId="LiveId" clId="{9FD16B07-E36C-4557-802A-F15CC7629B87}" dt="2022-01-24T16:04:21.803" v="31" actId="14100"/>
          <ac:spMkLst>
            <pc:docMk/>
            <pc:sldMk cId="3354369555" sldId="256"/>
            <ac:spMk id="2" creationId="{D36F49F9-9503-4A64-BD27-ACAB2DB4B42D}"/>
          </ac:spMkLst>
        </pc:spChg>
        <pc:picChg chg="add mod">
          <ac:chgData name="Gargi Saha Samanta" userId="897cf2d613e9d4e3" providerId="LiveId" clId="{9FD16B07-E36C-4557-802A-F15CC7629B87}" dt="2022-01-24T16:04:17.807" v="30" actId="1076"/>
          <ac:picMkLst>
            <pc:docMk/>
            <pc:sldMk cId="3354369555" sldId="256"/>
            <ac:picMk id="2050" creationId="{051F79C3-7D45-4F70-9010-64C2FC2B2668}"/>
          </ac:picMkLst>
        </pc:picChg>
      </pc:sldChg>
      <pc:sldChg chg="addSp delSp modSp mod setBg">
        <pc:chgData name="Gargi Saha Samanta" userId="897cf2d613e9d4e3" providerId="LiveId" clId="{9FD16B07-E36C-4557-802A-F15CC7629B87}" dt="2022-01-25T07:16:43.818" v="1875" actId="14100"/>
        <pc:sldMkLst>
          <pc:docMk/>
          <pc:sldMk cId="1233033088" sldId="257"/>
        </pc:sldMkLst>
        <pc:spChg chg="mod">
          <ac:chgData name="Gargi Saha Samanta" userId="897cf2d613e9d4e3" providerId="LiveId" clId="{9FD16B07-E36C-4557-802A-F15CC7629B87}" dt="2022-01-24T16:05:35.546" v="32" actId="14100"/>
          <ac:spMkLst>
            <pc:docMk/>
            <pc:sldMk cId="1233033088" sldId="257"/>
            <ac:spMk id="2" creationId="{5B8DE5E1-8E43-45DF-A303-38B53D215BD9}"/>
          </ac:spMkLst>
        </pc:spChg>
        <pc:spChg chg="mod">
          <ac:chgData name="Gargi Saha Samanta" userId="897cf2d613e9d4e3" providerId="LiveId" clId="{9FD16B07-E36C-4557-802A-F15CC7629B87}" dt="2022-01-24T16:06:10.558" v="44" actId="14100"/>
          <ac:spMkLst>
            <pc:docMk/>
            <pc:sldMk cId="1233033088" sldId="257"/>
            <ac:spMk id="3" creationId="{8B7CF227-7AAA-4C80-A0DE-730B800301A2}"/>
          </ac:spMkLst>
        </pc:spChg>
        <pc:spChg chg="add del mod">
          <ac:chgData name="Gargi Saha Samanta" userId="897cf2d613e9d4e3" providerId="LiveId" clId="{9FD16B07-E36C-4557-802A-F15CC7629B87}" dt="2022-01-25T07:02:47.223" v="1868" actId="478"/>
          <ac:spMkLst>
            <pc:docMk/>
            <pc:sldMk cId="1233033088" sldId="257"/>
            <ac:spMk id="4" creationId="{5649EADE-7C03-4216-A036-599B8FD84AC0}"/>
          </ac:spMkLst>
        </pc:spChg>
        <pc:picChg chg="add del mod">
          <ac:chgData name="Gargi Saha Samanta" userId="897cf2d613e9d4e3" providerId="LiveId" clId="{9FD16B07-E36C-4557-802A-F15CC7629B87}" dt="2022-01-25T07:16:43.818" v="1875" actId="14100"/>
          <ac:picMkLst>
            <pc:docMk/>
            <pc:sldMk cId="1233033088" sldId="257"/>
            <ac:picMk id="6" creationId="{FCBE9AD8-2D01-48DC-AC54-C4F7B0FB9E54}"/>
          </ac:picMkLst>
        </pc:picChg>
        <pc:picChg chg="add del mod">
          <ac:chgData name="Gargi Saha Samanta" userId="897cf2d613e9d4e3" providerId="LiveId" clId="{9FD16B07-E36C-4557-802A-F15CC7629B87}" dt="2022-01-25T07:16:37.637" v="1873" actId="478"/>
          <ac:picMkLst>
            <pc:docMk/>
            <pc:sldMk cId="1233033088" sldId="257"/>
            <ac:picMk id="7" creationId="{971D3F82-E3AB-4F60-9734-5C15AA8EB685}"/>
          </ac:picMkLst>
        </pc:picChg>
        <pc:picChg chg="add del mod">
          <ac:chgData name="Gargi Saha Samanta" userId="897cf2d613e9d4e3" providerId="LiveId" clId="{9FD16B07-E36C-4557-802A-F15CC7629B87}" dt="2022-01-25T07:01:26.159" v="1864" actId="21"/>
          <ac:picMkLst>
            <pc:docMk/>
            <pc:sldMk cId="1233033088" sldId="257"/>
            <ac:picMk id="3074" creationId="{20BA6932-05A1-4C06-9354-2393572215B8}"/>
          </ac:picMkLst>
        </pc:picChg>
      </pc:sldChg>
      <pc:sldChg chg="addSp delSp modSp mod">
        <pc:chgData name="Gargi Saha Samanta" userId="897cf2d613e9d4e3" providerId="LiveId" clId="{9FD16B07-E36C-4557-802A-F15CC7629B87}" dt="2022-01-24T19:00:26.480" v="609" actId="14100"/>
        <pc:sldMkLst>
          <pc:docMk/>
          <pc:sldMk cId="1994405372" sldId="258"/>
        </pc:sldMkLst>
        <pc:spChg chg="mod">
          <ac:chgData name="Gargi Saha Samanta" userId="897cf2d613e9d4e3" providerId="LiveId" clId="{9FD16B07-E36C-4557-802A-F15CC7629B87}" dt="2022-01-24T19:00:02.506" v="606" actId="20577"/>
          <ac:spMkLst>
            <pc:docMk/>
            <pc:sldMk cId="1994405372" sldId="258"/>
            <ac:spMk id="2" creationId="{1A565D24-7F4E-4888-8FC1-546EB415484E}"/>
          </ac:spMkLst>
        </pc:spChg>
        <pc:spChg chg="mod">
          <ac:chgData name="Gargi Saha Samanta" userId="897cf2d613e9d4e3" providerId="LiveId" clId="{9FD16B07-E36C-4557-802A-F15CC7629B87}" dt="2022-01-24T19:00:26.480" v="609" actId="14100"/>
          <ac:spMkLst>
            <pc:docMk/>
            <pc:sldMk cId="1994405372" sldId="258"/>
            <ac:spMk id="3" creationId="{A2007E10-17BA-40D5-ABAD-F74284BCA63F}"/>
          </ac:spMkLst>
        </pc:spChg>
        <pc:picChg chg="add del mod">
          <ac:chgData name="Gargi Saha Samanta" userId="897cf2d613e9d4e3" providerId="LiveId" clId="{9FD16B07-E36C-4557-802A-F15CC7629B87}" dt="2022-01-24T18:59:26.146" v="591" actId="478"/>
          <ac:picMkLst>
            <pc:docMk/>
            <pc:sldMk cId="1994405372" sldId="258"/>
            <ac:picMk id="1026" creationId="{06D6D390-B88D-47E0-BD4F-219FD4549D1F}"/>
          </ac:picMkLst>
        </pc:picChg>
        <pc:picChg chg="add mod">
          <ac:chgData name="Gargi Saha Samanta" userId="897cf2d613e9d4e3" providerId="LiveId" clId="{9FD16B07-E36C-4557-802A-F15CC7629B87}" dt="2022-01-24T18:59:55.911" v="603" actId="14100"/>
          <ac:picMkLst>
            <pc:docMk/>
            <pc:sldMk cId="1994405372" sldId="258"/>
            <ac:picMk id="1028" creationId="{A4E8C792-3980-4080-B72C-057300805214}"/>
          </ac:picMkLst>
        </pc:picChg>
      </pc:sldChg>
      <pc:sldChg chg="addSp delSp modSp mod">
        <pc:chgData name="Gargi Saha Samanta" userId="897cf2d613e9d4e3" providerId="LiveId" clId="{9FD16B07-E36C-4557-802A-F15CC7629B87}" dt="2022-01-25T07:18:30.558" v="1885" actId="14100"/>
        <pc:sldMkLst>
          <pc:docMk/>
          <pc:sldMk cId="2209315732" sldId="259"/>
        </pc:sldMkLst>
        <pc:spChg chg="mod">
          <ac:chgData name="Gargi Saha Samanta" userId="897cf2d613e9d4e3" providerId="LiveId" clId="{9FD16B07-E36C-4557-802A-F15CC7629B87}" dt="2022-01-25T07:18:20.616" v="1881" actId="1076"/>
          <ac:spMkLst>
            <pc:docMk/>
            <pc:sldMk cId="2209315732" sldId="259"/>
            <ac:spMk id="4" creationId="{2BB78C0D-B8F5-44A0-A32A-D3CEDF1B300D}"/>
          </ac:spMkLst>
        </pc:spChg>
        <pc:picChg chg="add del mod">
          <ac:chgData name="Gargi Saha Samanta" userId="897cf2d613e9d4e3" providerId="LiveId" clId="{9FD16B07-E36C-4557-802A-F15CC7629B87}" dt="2022-01-25T07:18:11.995" v="1878" actId="478"/>
          <ac:picMkLst>
            <pc:docMk/>
            <pc:sldMk cId="2209315732" sldId="259"/>
            <ac:picMk id="5" creationId="{01933802-D6A1-42B0-843F-4D3F6FA9913B}"/>
          </ac:picMkLst>
        </pc:picChg>
        <pc:picChg chg="add mod">
          <ac:chgData name="Gargi Saha Samanta" userId="897cf2d613e9d4e3" providerId="LiveId" clId="{9FD16B07-E36C-4557-802A-F15CC7629B87}" dt="2022-01-25T07:18:30.558" v="1885" actId="14100"/>
          <ac:picMkLst>
            <pc:docMk/>
            <pc:sldMk cId="2209315732" sldId="259"/>
            <ac:picMk id="26626" creationId="{E72A3318-B2A3-4AA5-8CF1-24EDD327E105}"/>
          </ac:picMkLst>
        </pc:picChg>
      </pc:sldChg>
      <pc:sldChg chg="addSp delSp modSp mod">
        <pc:chgData name="Gargi Saha Samanta" userId="897cf2d613e9d4e3" providerId="LiveId" clId="{9FD16B07-E36C-4557-802A-F15CC7629B87}" dt="2022-01-25T07:19:53.372" v="1900" actId="478"/>
        <pc:sldMkLst>
          <pc:docMk/>
          <pc:sldMk cId="566253763" sldId="260"/>
        </pc:sldMkLst>
        <pc:spChg chg="mod">
          <ac:chgData name="Gargi Saha Samanta" userId="897cf2d613e9d4e3" providerId="LiveId" clId="{9FD16B07-E36C-4557-802A-F15CC7629B87}" dt="2022-01-25T06:22:40.353" v="1766" actId="20577"/>
          <ac:spMkLst>
            <pc:docMk/>
            <pc:sldMk cId="566253763" sldId="260"/>
            <ac:spMk id="3" creationId="{C1FD146D-8DAF-4AE3-96AC-0743B4A661DD}"/>
          </ac:spMkLst>
        </pc:spChg>
        <pc:picChg chg="add del mod">
          <ac:chgData name="Gargi Saha Samanta" userId="897cf2d613e9d4e3" providerId="LiveId" clId="{9FD16B07-E36C-4557-802A-F15CC7629B87}" dt="2022-01-25T07:19:53.372" v="1900" actId="478"/>
          <ac:picMkLst>
            <pc:docMk/>
            <pc:sldMk cId="566253763" sldId="260"/>
            <ac:picMk id="4" creationId="{0476FD1B-310A-4CD4-B6B4-1C4D7DFEF916}"/>
          </ac:picMkLst>
        </pc:picChg>
        <pc:picChg chg="add mod">
          <ac:chgData name="Gargi Saha Samanta" userId="897cf2d613e9d4e3" providerId="LiveId" clId="{9FD16B07-E36C-4557-802A-F15CC7629B87}" dt="2022-01-25T07:18:50.072" v="1889" actId="14100"/>
          <ac:picMkLst>
            <pc:docMk/>
            <pc:sldMk cId="566253763" sldId="260"/>
            <ac:picMk id="27650" creationId="{BA145A7C-F950-4137-93F2-2B9EA44C2582}"/>
          </ac:picMkLst>
        </pc:picChg>
      </pc:sldChg>
      <pc:sldChg chg="addSp delSp modSp mod">
        <pc:chgData name="Gargi Saha Samanta" userId="897cf2d613e9d4e3" providerId="LiveId" clId="{9FD16B07-E36C-4557-802A-F15CC7629B87}" dt="2022-01-25T07:37:15.168" v="1980" actId="14100"/>
        <pc:sldMkLst>
          <pc:docMk/>
          <pc:sldMk cId="4152375665" sldId="261"/>
        </pc:sldMkLst>
        <pc:spChg chg="mod">
          <ac:chgData name="Gargi Saha Samanta" userId="897cf2d613e9d4e3" providerId="LiveId" clId="{9FD16B07-E36C-4557-802A-F15CC7629B87}" dt="2022-01-25T07:37:15.168" v="1980" actId="14100"/>
          <ac:spMkLst>
            <pc:docMk/>
            <pc:sldMk cId="4152375665" sldId="261"/>
            <ac:spMk id="2" creationId="{2262F93B-568F-4013-A939-7106E9D5EF3D}"/>
          </ac:spMkLst>
        </pc:spChg>
        <pc:spChg chg="mod">
          <ac:chgData name="Gargi Saha Samanta" userId="897cf2d613e9d4e3" providerId="LiveId" clId="{9FD16B07-E36C-4557-802A-F15CC7629B87}" dt="2022-01-25T06:22:47.170" v="1768" actId="20577"/>
          <ac:spMkLst>
            <pc:docMk/>
            <pc:sldMk cId="4152375665" sldId="261"/>
            <ac:spMk id="3" creationId="{D1AA891D-5BFA-4351-8D07-26E90F1A9CF0}"/>
          </ac:spMkLst>
        </pc:spChg>
        <pc:picChg chg="add del mod">
          <ac:chgData name="Gargi Saha Samanta" userId="897cf2d613e9d4e3" providerId="LiveId" clId="{9FD16B07-E36C-4557-802A-F15CC7629B87}" dt="2022-01-25T07:19:57.510" v="1901" actId="478"/>
          <ac:picMkLst>
            <pc:docMk/>
            <pc:sldMk cId="4152375665" sldId="261"/>
            <ac:picMk id="4" creationId="{DD0ABE90-F618-4B3A-B3F6-D1E1FE6AD4A7}"/>
          </ac:picMkLst>
        </pc:picChg>
        <pc:picChg chg="add mod">
          <ac:chgData name="Gargi Saha Samanta" userId="897cf2d613e9d4e3" providerId="LiveId" clId="{9FD16B07-E36C-4557-802A-F15CC7629B87}" dt="2022-01-25T07:19:05.769" v="1891" actId="1076"/>
          <ac:picMkLst>
            <pc:docMk/>
            <pc:sldMk cId="4152375665" sldId="261"/>
            <ac:picMk id="28674" creationId="{DA1EA108-2FBE-4024-A36E-17336D02DABE}"/>
          </ac:picMkLst>
        </pc:picChg>
      </pc:sldChg>
      <pc:sldChg chg="addSp delSp modSp mod">
        <pc:chgData name="Gargi Saha Samanta" userId="897cf2d613e9d4e3" providerId="LiveId" clId="{9FD16B07-E36C-4557-802A-F15CC7629B87}" dt="2022-01-25T07:20:19.336" v="1906" actId="14100"/>
        <pc:sldMkLst>
          <pc:docMk/>
          <pc:sldMk cId="2145049669" sldId="263"/>
        </pc:sldMkLst>
        <pc:picChg chg="add del mod">
          <ac:chgData name="Gargi Saha Samanta" userId="897cf2d613e9d4e3" providerId="LiveId" clId="{9FD16B07-E36C-4557-802A-F15CC7629B87}" dt="2022-01-25T07:20:07.490" v="1902" actId="478"/>
          <ac:picMkLst>
            <pc:docMk/>
            <pc:sldMk cId="2145049669" sldId="263"/>
            <ac:picMk id="4" creationId="{070DA99E-77F7-4B3D-9C41-7815AA6146DC}"/>
          </ac:picMkLst>
        </pc:picChg>
        <pc:picChg chg="add mod">
          <ac:chgData name="Gargi Saha Samanta" userId="897cf2d613e9d4e3" providerId="LiveId" clId="{9FD16B07-E36C-4557-802A-F15CC7629B87}" dt="2022-01-25T07:20:19.336" v="1906" actId="14100"/>
          <ac:picMkLst>
            <pc:docMk/>
            <pc:sldMk cId="2145049669" sldId="263"/>
            <ac:picMk id="31746" creationId="{25314EA5-3928-491B-889E-46B250698C48}"/>
          </ac:picMkLst>
        </pc:picChg>
      </pc:sldChg>
      <pc:sldChg chg="addSp delSp modSp new mod">
        <pc:chgData name="Gargi Saha Samanta" userId="897cf2d613e9d4e3" providerId="LiveId" clId="{9FD16B07-E36C-4557-802A-F15CC7629B87}" dt="2022-01-25T06:45:23.602" v="1839" actId="2711"/>
        <pc:sldMkLst>
          <pc:docMk/>
          <pc:sldMk cId="1610167373" sldId="264"/>
        </pc:sldMkLst>
        <pc:spChg chg="mod">
          <ac:chgData name="Gargi Saha Samanta" userId="897cf2d613e9d4e3" providerId="LiveId" clId="{9FD16B07-E36C-4557-802A-F15CC7629B87}" dt="2022-01-24T17:04:28.589" v="150" actId="20577"/>
          <ac:spMkLst>
            <pc:docMk/>
            <pc:sldMk cId="1610167373" sldId="264"/>
            <ac:spMk id="2" creationId="{F6690401-C425-464C-8F2C-6C2482DFA7E9}"/>
          </ac:spMkLst>
        </pc:spChg>
        <pc:spChg chg="del">
          <ac:chgData name="Gargi Saha Samanta" userId="897cf2d613e9d4e3" providerId="LiveId" clId="{9FD16B07-E36C-4557-802A-F15CC7629B87}" dt="2022-01-24T16:59:59.349" v="66"/>
          <ac:spMkLst>
            <pc:docMk/>
            <pc:sldMk cId="1610167373" sldId="264"/>
            <ac:spMk id="3" creationId="{8E2C5BD0-85EC-4BFD-A8F5-BEC67488A070}"/>
          </ac:spMkLst>
        </pc:spChg>
        <pc:spChg chg="del">
          <ac:chgData name="Gargi Saha Samanta" userId="897cf2d613e9d4e3" providerId="LiveId" clId="{9FD16B07-E36C-4557-802A-F15CC7629B87}" dt="2022-01-24T17:03:10.352" v="83"/>
          <ac:spMkLst>
            <pc:docMk/>
            <pc:sldMk cId="1610167373" sldId="264"/>
            <ac:spMk id="4" creationId="{0A87528A-1B74-4017-BA4A-7B2AA0E123DD}"/>
          </ac:spMkLst>
        </pc:spChg>
        <pc:spChg chg="add del mod">
          <ac:chgData name="Gargi Saha Samanta" userId="897cf2d613e9d4e3" providerId="LiveId" clId="{9FD16B07-E36C-4557-802A-F15CC7629B87}" dt="2022-01-24T17:01:16.656" v="73"/>
          <ac:spMkLst>
            <pc:docMk/>
            <pc:sldMk cId="1610167373" sldId="264"/>
            <ac:spMk id="5" creationId="{707758FC-D164-4020-B58D-E64F1E4D894D}"/>
          </ac:spMkLst>
        </pc:spChg>
        <pc:spChg chg="add mod">
          <ac:chgData name="Gargi Saha Samanta" userId="897cf2d613e9d4e3" providerId="LiveId" clId="{9FD16B07-E36C-4557-802A-F15CC7629B87}" dt="2022-01-25T06:45:23.602" v="1839" actId="2711"/>
          <ac:spMkLst>
            <pc:docMk/>
            <pc:sldMk cId="1610167373" sldId="264"/>
            <ac:spMk id="6" creationId="{144CEA4E-96BE-406B-95D6-F8D507F7F294}"/>
          </ac:spMkLst>
        </pc:spChg>
        <pc:picChg chg="add del mod">
          <ac:chgData name="Gargi Saha Samanta" userId="897cf2d613e9d4e3" providerId="LiveId" clId="{9FD16B07-E36C-4557-802A-F15CC7629B87}" dt="2022-01-24T17:01:06.405" v="72" actId="478"/>
          <ac:picMkLst>
            <pc:docMk/>
            <pc:sldMk cId="1610167373" sldId="264"/>
            <ac:picMk id="5122" creationId="{F1350B34-5E70-433C-B47A-4E08596C1EC0}"/>
          </ac:picMkLst>
        </pc:picChg>
        <pc:picChg chg="add mod">
          <ac:chgData name="Gargi Saha Samanta" userId="897cf2d613e9d4e3" providerId="LiveId" clId="{9FD16B07-E36C-4557-802A-F15CC7629B87}" dt="2022-01-24T17:04:54.853" v="152" actId="14100"/>
          <ac:picMkLst>
            <pc:docMk/>
            <pc:sldMk cId="1610167373" sldId="264"/>
            <ac:picMk id="5124" creationId="{2AEBC9D7-1783-4013-801C-550EA64DA257}"/>
          </ac:picMkLst>
        </pc:picChg>
        <pc:picChg chg="add mod">
          <ac:chgData name="Gargi Saha Samanta" userId="897cf2d613e9d4e3" providerId="LiveId" clId="{9FD16B07-E36C-4557-802A-F15CC7629B87}" dt="2022-01-24T17:04:36.344" v="151" actId="14100"/>
          <ac:picMkLst>
            <pc:docMk/>
            <pc:sldMk cId="1610167373" sldId="264"/>
            <ac:picMk id="5126" creationId="{18A588A1-159F-43A6-8112-087C5282DD62}"/>
          </ac:picMkLst>
        </pc:picChg>
      </pc:sldChg>
      <pc:sldChg chg="addSp modSp new mod">
        <pc:chgData name="Gargi Saha Samanta" userId="897cf2d613e9d4e3" providerId="LiveId" clId="{9FD16B07-E36C-4557-802A-F15CC7629B87}" dt="2022-01-24T16:58:16.007" v="65" actId="14100"/>
        <pc:sldMkLst>
          <pc:docMk/>
          <pc:sldMk cId="798939723" sldId="265"/>
        </pc:sldMkLst>
        <pc:spChg chg="mod">
          <ac:chgData name="Gargi Saha Samanta" userId="897cf2d613e9d4e3" providerId="LiveId" clId="{9FD16B07-E36C-4557-802A-F15CC7629B87}" dt="2022-01-24T16:55:53.340" v="61" actId="114"/>
          <ac:spMkLst>
            <pc:docMk/>
            <pc:sldMk cId="798939723" sldId="265"/>
            <ac:spMk id="2" creationId="{59E0123D-75DE-4C38-A92A-9DBF43E64EA8}"/>
          </ac:spMkLst>
        </pc:spChg>
        <pc:picChg chg="add mod">
          <ac:chgData name="Gargi Saha Samanta" userId="897cf2d613e9d4e3" providerId="LiveId" clId="{9FD16B07-E36C-4557-802A-F15CC7629B87}" dt="2022-01-24T16:58:16.007" v="65" actId="14100"/>
          <ac:picMkLst>
            <pc:docMk/>
            <pc:sldMk cId="798939723" sldId="265"/>
            <ac:picMk id="4098" creationId="{1170AC91-301D-4089-96C7-7D26949F5EA4}"/>
          </ac:picMkLst>
        </pc:picChg>
      </pc:sldChg>
      <pc:sldChg chg="addSp delSp modSp new mod">
        <pc:chgData name="Gargi Saha Samanta" userId="897cf2d613e9d4e3" providerId="LiveId" clId="{9FD16B07-E36C-4557-802A-F15CC7629B87}" dt="2022-01-25T06:45:37.959" v="1840" actId="2711"/>
        <pc:sldMkLst>
          <pc:docMk/>
          <pc:sldMk cId="1846308834" sldId="266"/>
        </pc:sldMkLst>
        <pc:spChg chg="mod">
          <ac:chgData name="Gargi Saha Samanta" userId="897cf2d613e9d4e3" providerId="LiveId" clId="{9FD16B07-E36C-4557-802A-F15CC7629B87}" dt="2022-01-24T17:10:53.956" v="211" actId="14100"/>
          <ac:spMkLst>
            <pc:docMk/>
            <pc:sldMk cId="1846308834" sldId="266"/>
            <ac:spMk id="2" creationId="{BA8D66ED-BB49-49A0-AA0A-51D7072EBBFF}"/>
          </ac:spMkLst>
        </pc:spChg>
        <pc:spChg chg="del">
          <ac:chgData name="Gargi Saha Samanta" userId="897cf2d613e9d4e3" providerId="LiveId" clId="{9FD16B07-E36C-4557-802A-F15CC7629B87}" dt="2022-01-24T17:07:32.895" v="154"/>
          <ac:spMkLst>
            <pc:docMk/>
            <pc:sldMk cId="1846308834" sldId="266"/>
            <ac:spMk id="3" creationId="{DBEDA4E5-E27C-46D8-A046-587F6DE6C0E5}"/>
          </ac:spMkLst>
        </pc:spChg>
        <pc:spChg chg="del">
          <ac:chgData name="Gargi Saha Samanta" userId="897cf2d613e9d4e3" providerId="LiveId" clId="{9FD16B07-E36C-4557-802A-F15CC7629B87}" dt="2022-01-24T17:09:30.056" v="173"/>
          <ac:spMkLst>
            <pc:docMk/>
            <pc:sldMk cId="1846308834" sldId="266"/>
            <ac:spMk id="4" creationId="{AE98BAC6-3659-45EA-8E5A-77C5ABE804F0}"/>
          </ac:spMkLst>
        </pc:spChg>
        <pc:spChg chg="add mod">
          <ac:chgData name="Gargi Saha Samanta" userId="897cf2d613e9d4e3" providerId="LiveId" clId="{9FD16B07-E36C-4557-802A-F15CC7629B87}" dt="2022-01-25T06:45:37.959" v="1840" actId="2711"/>
          <ac:spMkLst>
            <pc:docMk/>
            <pc:sldMk cId="1846308834" sldId="266"/>
            <ac:spMk id="5" creationId="{3EA4B3D9-B34A-41CD-A1AE-6783F433634E}"/>
          </ac:spMkLst>
        </pc:spChg>
        <pc:picChg chg="add mod">
          <ac:chgData name="Gargi Saha Samanta" userId="897cf2d613e9d4e3" providerId="LiveId" clId="{9FD16B07-E36C-4557-802A-F15CC7629B87}" dt="2022-01-24T17:08:44.725" v="170" actId="14100"/>
          <ac:picMkLst>
            <pc:docMk/>
            <pc:sldMk cId="1846308834" sldId="266"/>
            <ac:picMk id="6146" creationId="{FA704AE1-341D-4378-A89F-C430589986C2}"/>
          </ac:picMkLst>
        </pc:picChg>
        <pc:picChg chg="add mod">
          <ac:chgData name="Gargi Saha Samanta" userId="897cf2d613e9d4e3" providerId="LiveId" clId="{9FD16B07-E36C-4557-802A-F15CC7629B87}" dt="2022-01-24T17:08:52.262" v="172" actId="14100"/>
          <ac:picMkLst>
            <pc:docMk/>
            <pc:sldMk cId="1846308834" sldId="266"/>
            <ac:picMk id="6148" creationId="{350C4356-6D89-4711-A4B1-D79458684D3F}"/>
          </ac:picMkLst>
        </pc:picChg>
      </pc:sldChg>
      <pc:sldChg chg="addSp delSp modSp new mod">
        <pc:chgData name="Gargi Saha Samanta" userId="897cf2d613e9d4e3" providerId="LiveId" clId="{9FD16B07-E36C-4557-802A-F15CC7629B87}" dt="2022-01-25T06:46:03.570" v="1846" actId="113"/>
        <pc:sldMkLst>
          <pc:docMk/>
          <pc:sldMk cId="395835337" sldId="267"/>
        </pc:sldMkLst>
        <pc:spChg chg="mod">
          <ac:chgData name="Gargi Saha Samanta" userId="897cf2d613e9d4e3" providerId="LiveId" clId="{9FD16B07-E36C-4557-802A-F15CC7629B87}" dt="2022-01-25T06:46:03.570" v="1846" actId="113"/>
          <ac:spMkLst>
            <pc:docMk/>
            <pc:sldMk cId="395835337" sldId="267"/>
            <ac:spMk id="2" creationId="{46B1EB6F-B602-4364-BE9A-E69FCCEA069E}"/>
          </ac:spMkLst>
        </pc:spChg>
        <pc:spChg chg="del">
          <ac:chgData name="Gargi Saha Samanta" userId="897cf2d613e9d4e3" providerId="LiveId" clId="{9FD16B07-E36C-4557-802A-F15CC7629B87}" dt="2022-01-24T17:12:49.373" v="213"/>
          <ac:spMkLst>
            <pc:docMk/>
            <pc:sldMk cId="395835337" sldId="267"/>
            <ac:spMk id="3" creationId="{F0E6BC47-1C0D-4B4A-8316-59BF00AD9CD4}"/>
          </ac:spMkLst>
        </pc:spChg>
        <pc:spChg chg="del mod">
          <ac:chgData name="Gargi Saha Samanta" userId="897cf2d613e9d4e3" providerId="LiveId" clId="{9FD16B07-E36C-4557-802A-F15CC7629B87}" dt="2022-01-24T17:13:39.362" v="224"/>
          <ac:spMkLst>
            <pc:docMk/>
            <pc:sldMk cId="395835337" sldId="267"/>
            <ac:spMk id="4" creationId="{766114A6-A2B3-4401-A413-128829BE3274}"/>
          </ac:spMkLst>
        </pc:spChg>
        <pc:spChg chg="add mod">
          <ac:chgData name="Gargi Saha Samanta" userId="897cf2d613e9d4e3" providerId="LiveId" clId="{9FD16B07-E36C-4557-802A-F15CC7629B87}" dt="2022-01-25T06:45:47.330" v="1841" actId="2711"/>
          <ac:spMkLst>
            <pc:docMk/>
            <pc:sldMk cId="395835337" sldId="267"/>
            <ac:spMk id="5" creationId="{A52A42D2-74F2-4140-B816-0FCBA8D8EC60}"/>
          </ac:spMkLst>
        </pc:spChg>
        <pc:picChg chg="add mod">
          <ac:chgData name="Gargi Saha Samanta" userId="897cf2d613e9d4e3" providerId="LiveId" clId="{9FD16B07-E36C-4557-802A-F15CC7629B87}" dt="2022-01-24T17:15:09.995" v="286" actId="14100"/>
          <ac:picMkLst>
            <pc:docMk/>
            <pc:sldMk cId="395835337" sldId="267"/>
            <ac:picMk id="7170" creationId="{FB89F1E2-5383-48C4-8314-610B21761371}"/>
          </ac:picMkLst>
        </pc:picChg>
      </pc:sldChg>
      <pc:sldChg chg="addSp delSp modSp new mod">
        <pc:chgData name="Gargi Saha Samanta" userId="897cf2d613e9d4e3" providerId="LiveId" clId="{9FD16B07-E36C-4557-802A-F15CC7629B87}" dt="2022-01-25T07:29:12.588" v="1940" actId="113"/>
        <pc:sldMkLst>
          <pc:docMk/>
          <pc:sldMk cId="230360905" sldId="268"/>
        </pc:sldMkLst>
        <pc:spChg chg="mod">
          <ac:chgData name="Gargi Saha Samanta" userId="897cf2d613e9d4e3" providerId="LiveId" clId="{9FD16B07-E36C-4557-802A-F15CC7629B87}" dt="2022-01-25T07:29:12.588" v="1940" actId="113"/>
          <ac:spMkLst>
            <pc:docMk/>
            <pc:sldMk cId="230360905" sldId="268"/>
            <ac:spMk id="2" creationId="{31895A59-AD62-442D-AE52-9183857CFEE0}"/>
          </ac:spMkLst>
        </pc:spChg>
        <pc:spChg chg="del">
          <ac:chgData name="Gargi Saha Samanta" userId="897cf2d613e9d4e3" providerId="LiveId" clId="{9FD16B07-E36C-4557-802A-F15CC7629B87}" dt="2022-01-24T17:21:35.858" v="300"/>
          <ac:spMkLst>
            <pc:docMk/>
            <pc:sldMk cId="230360905" sldId="268"/>
            <ac:spMk id="3" creationId="{9B6B4776-92AE-4B01-944F-36FCA29A8E5B}"/>
          </ac:spMkLst>
        </pc:spChg>
        <pc:spChg chg="mod">
          <ac:chgData name="Gargi Saha Samanta" userId="897cf2d613e9d4e3" providerId="LiveId" clId="{9FD16B07-E36C-4557-802A-F15CC7629B87}" dt="2022-01-25T06:46:36.462" v="1847" actId="2711"/>
          <ac:spMkLst>
            <pc:docMk/>
            <pc:sldMk cId="230360905" sldId="268"/>
            <ac:spMk id="4" creationId="{74317B18-492F-4259-A1F5-0CE8774FA0B2}"/>
          </ac:spMkLst>
        </pc:spChg>
        <pc:picChg chg="add mod">
          <ac:chgData name="Gargi Saha Samanta" userId="897cf2d613e9d4e3" providerId="LiveId" clId="{9FD16B07-E36C-4557-802A-F15CC7629B87}" dt="2022-01-24T17:23:02.403" v="333" actId="14100"/>
          <ac:picMkLst>
            <pc:docMk/>
            <pc:sldMk cId="230360905" sldId="268"/>
            <ac:picMk id="9218" creationId="{ED697992-5E15-4B6F-A88D-D9FDEAF9417D}"/>
          </ac:picMkLst>
        </pc:picChg>
      </pc:sldChg>
      <pc:sldChg chg="new del">
        <pc:chgData name="Gargi Saha Samanta" userId="897cf2d613e9d4e3" providerId="LiveId" clId="{9FD16B07-E36C-4557-802A-F15CC7629B87}" dt="2022-01-24T17:20:09.443" v="288" actId="2696"/>
        <pc:sldMkLst>
          <pc:docMk/>
          <pc:sldMk cId="2931553613" sldId="268"/>
        </pc:sldMkLst>
      </pc:sldChg>
      <pc:sldChg chg="new del">
        <pc:chgData name="Gargi Saha Samanta" userId="897cf2d613e9d4e3" providerId="LiveId" clId="{9FD16B07-E36C-4557-802A-F15CC7629B87}" dt="2022-01-24T17:21:26.325" v="298" actId="2696"/>
        <pc:sldMkLst>
          <pc:docMk/>
          <pc:sldMk cId="3454777826" sldId="268"/>
        </pc:sldMkLst>
      </pc:sldChg>
      <pc:sldChg chg="addSp delSp modSp new del">
        <pc:chgData name="Gargi Saha Samanta" userId="897cf2d613e9d4e3" providerId="LiveId" clId="{9FD16B07-E36C-4557-802A-F15CC7629B87}" dt="2022-01-24T17:21:08.024" v="296" actId="680"/>
        <pc:sldMkLst>
          <pc:docMk/>
          <pc:sldMk cId="4151797392" sldId="268"/>
        </pc:sldMkLst>
        <pc:spChg chg="mod">
          <ac:chgData name="Gargi Saha Samanta" userId="897cf2d613e9d4e3" providerId="LiveId" clId="{9FD16B07-E36C-4557-802A-F15CC7629B87}" dt="2022-01-24T17:21:07.114" v="294" actId="14100"/>
          <ac:spMkLst>
            <pc:docMk/>
            <pc:sldMk cId="4151797392" sldId="268"/>
            <ac:spMk id="2" creationId="{31C7FFDF-87D7-42A2-B724-01CAD202DA08}"/>
          </ac:spMkLst>
        </pc:spChg>
        <pc:picChg chg="add del mod">
          <ac:chgData name="Gargi Saha Samanta" userId="897cf2d613e9d4e3" providerId="LiveId" clId="{9FD16B07-E36C-4557-802A-F15CC7629B87}" dt="2022-01-24T17:21:07.480" v="295"/>
          <ac:picMkLst>
            <pc:docMk/>
            <pc:sldMk cId="4151797392" sldId="268"/>
            <ac:picMk id="8194" creationId="{CAD87410-9DB7-4D52-B8A0-8B8E0D32388B}"/>
          </ac:picMkLst>
        </pc:picChg>
      </pc:sldChg>
      <pc:sldChg chg="addSp delSp modSp new mod">
        <pc:chgData name="Gargi Saha Samanta" userId="897cf2d613e9d4e3" providerId="LiveId" clId="{9FD16B07-E36C-4557-802A-F15CC7629B87}" dt="2022-01-25T07:29:20.269" v="1942" actId="113"/>
        <pc:sldMkLst>
          <pc:docMk/>
          <pc:sldMk cId="2422974121" sldId="269"/>
        </pc:sldMkLst>
        <pc:spChg chg="mod">
          <ac:chgData name="Gargi Saha Samanta" userId="897cf2d613e9d4e3" providerId="LiveId" clId="{9FD16B07-E36C-4557-802A-F15CC7629B87}" dt="2022-01-25T07:29:20.269" v="1942" actId="113"/>
          <ac:spMkLst>
            <pc:docMk/>
            <pc:sldMk cId="2422974121" sldId="269"/>
            <ac:spMk id="2" creationId="{5FE4E030-6DAB-40F9-B56E-7268A51CC8BC}"/>
          </ac:spMkLst>
        </pc:spChg>
        <pc:spChg chg="del mod">
          <ac:chgData name="Gargi Saha Samanta" userId="897cf2d613e9d4e3" providerId="LiveId" clId="{9FD16B07-E36C-4557-802A-F15CC7629B87}" dt="2022-01-24T17:24:53.738" v="338"/>
          <ac:spMkLst>
            <pc:docMk/>
            <pc:sldMk cId="2422974121" sldId="269"/>
            <ac:spMk id="3" creationId="{C807D4DD-4CA3-4CED-ACAE-F4BE052004F3}"/>
          </ac:spMkLst>
        </pc:spChg>
        <pc:spChg chg="mod">
          <ac:chgData name="Gargi Saha Samanta" userId="897cf2d613e9d4e3" providerId="LiveId" clId="{9FD16B07-E36C-4557-802A-F15CC7629B87}" dt="2022-01-25T06:46:57.904" v="1850" actId="2711"/>
          <ac:spMkLst>
            <pc:docMk/>
            <pc:sldMk cId="2422974121" sldId="269"/>
            <ac:spMk id="4" creationId="{2EBD8A9A-ADC8-476F-8C34-98AA50EC8DD4}"/>
          </ac:spMkLst>
        </pc:spChg>
        <pc:picChg chg="add mod">
          <ac:chgData name="Gargi Saha Samanta" userId="897cf2d613e9d4e3" providerId="LiveId" clId="{9FD16B07-E36C-4557-802A-F15CC7629B87}" dt="2022-01-24T17:35:22.075" v="430" actId="14100"/>
          <ac:picMkLst>
            <pc:docMk/>
            <pc:sldMk cId="2422974121" sldId="269"/>
            <ac:picMk id="10242" creationId="{F74BF153-004D-4750-A177-32D87D637E36}"/>
          </ac:picMkLst>
        </pc:picChg>
        <pc:picChg chg="add mod">
          <ac:chgData name="Gargi Saha Samanta" userId="897cf2d613e9d4e3" providerId="LiveId" clId="{9FD16B07-E36C-4557-802A-F15CC7629B87}" dt="2022-01-24T17:35:15.314" v="427" actId="14100"/>
          <ac:picMkLst>
            <pc:docMk/>
            <pc:sldMk cId="2422974121" sldId="269"/>
            <ac:picMk id="10244" creationId="{A5470D19-2B9E-4838-9F6F-A484615C812B}"/>
          </ac:picMkLst>
        </pc:picChg>
        <pc:picChg chg="add mod">
          <ac:chgData name="Gargi Saha Samanta" userId="897cf2d613e9d4e3" providerId="LiveId" clId="{9FD16B07-E36C-4557-802A-F15CC7629B87}" dt="2022-01-24T17:35:29.497" v="431" actId="14100"/>
          <ac:picMkLst>
            <pc:docMk/>
            <pc:sldMk cId="2422974121" sldId="269"/>
            <ac:picMk id="10246" creationId="{57E9F9AE-F259-4441-9D93-3F20A9399979}"/>
          </ac:picMkLst>
        </pc:picChg>
      </pc:sldChg>
      <pc:sldChg chg="addSp delSp modSp new mod">
        <pc:chgData name="Gargi Saha Samanta" userId="897cf2d613e9d4e3" providerId="LiveId" clId="{9FD16B07-E36C-4557-802A-F15CC7629B87}" dt="2022-01-25T07:29:50.151" v="1948" actId="20577"/>
        <pc:sldMkLst>
          <pc:docMk/>
          <pc:sldMk cId="2135938971" sldId="270"/>
        </pc:sldMkLst>
        <pc:spChg chg="mod">
          <ac:chgData name="Gargi Saha Samanta" userId="897cf2d613e9d4e3" providerId="LiveId" clId="{9FD16B07-E36C-4557-802A-F15CC7629B87}" dt="2022-01-25T07:29:50.151" v="1948" actId="20577"/>
          <ac:spMkLst>
            <pc:docMk/>
            <pc:sldMk cId="2135938971" sldId="270"/>
            <ac:spMk id="2" creationId="{0A0795F7-F87D-4803-AEC6-41A800372A9F}"/>
          </ac:spMkLst>
        </pc:spChg>
        <pc:spChg chg="del">
          <ac:chgData name="Gargi Saha Samanta" userId="897cf2d613e9d4e3" providerId="LiveId" clId="{9FD16B07-E36C-4557-802A-F15CC7629B87}" dt="2022-01-24T18:02:00.927" v="448"/>
          <ac:spMkLst>
            <pc:docMk/>
            <pc:sldMk cId="2135938971" sldId="270"/>
            <ac:spMk id="4" creationId="{4F079ABC-A635-45A4-9C9E-AAB9BCAF7669}"/>
          </ac:spMkLst>
        </pc:spChg>
        <pc:spChg chg="del">
          <ac:chgData name="Gargi Saha Samanta" userId="897cf2d613e9d4e3" providerId="LiveId" clId="{9FD16B07-E36C-4557-802A-F15CC7629B87}" dt="2022-01-24T18:28:42.032" v="459"/>
          <ac:spMkLst>
            <pc:docMk/>
            <pc:sldMk cId="2135938971" sldId="270"/>
            <ac:spMk id="6" creationId="{8D91BDDE-42A7-453D-A776-68D54500B2F5}"/>
          </ac:spMkLst>
        </pc:spChg>
        <pc:picChg chg="add mod">
          <ac:chgData name="Gargi Saha Samanta" userId="897cf2d613e9d4e3" providerId="LiveId" clId="{9FD16B07-E36C-4557-802A-F15CC7629B87}" dt="2022-01-24T18:39:46.614" v="537" actId="14100"/>
          <ac:picMkLst>
            <pc:docMk/>
            <pc:sldMk cId="2135938971" sldId="270"/>
            <ac:picMk id="11266" creationId="{D14C2585-0F28-4D47-915A-BE77116F27A5}"/>
          </ac:picMkLst>
        </pc:picChg>
        <pc:picChg chg="add del mod">
          <ac:chgData name="Gargi Saha Samanta" userId="897cf2d613e9d4e3" providerId="LiveId" clId="{9FD16B07-E36C-4557-802A-F15CC7629B87}" dt="2022-01-24T18:28:36.703" v="458"/>
          <ac:picMkLst>
            <pc:docMk/>
            <pc:sldMk cId="2135938971" sldId="270"/>
            <ac:picMk id="11268" creationId="{C8A12723-E884-4527-A3C8-AE0ACEDC9176}"/>
          </ac:picMkLst>
        </pc:picChg>
        <pc:picChg chg="add mod">
          <ac:chgData name="Gargi Saha Samanta" userId="897cf2d613e9d4e3" providerId="LiveId" clId="{9FD16B07-E36C-4557-802A-F15CC7629B87}" dt="2022-01-24T18:39:33.969" v="535" actId="14100"/>
          <ac:picMkLst>
            <pc:docMk/>
            <pc:sldMk cId="2135938971" sldId="270"/>
            <ac:picMk id="11270" creationId="{FDB2DB51-ADDB-4F7B-B345-D4028607E4E5}"/>
          </ac:picMkLst>
        </pc:picChg>
        <pc:picChg chg="add mod">
          <ac:chgData name="Gargi Saha Samanta" userId="897cf2d613e9d4e3" providerId="LiveId" clId="{9FD16B07-E36C-4557-802A-F15CC7629B87}" dt="2022-01-24T18:38:26.433" v="529" actId="14100"/>
          <ac:picMkLst>
            <pc:docMk/>
            <pc:sldMk cId="2135938971" sldId="270"/>
            <ac:picMk id="11272" creationId="{ED6CC4CB-8257-4FCC-BB3D-A5537C2F2D28}"/>
          </ac:picMkLst>
        </pc:picChg>
        <pc:picChg chg="add mod">
          <ac:chgData name="Gargi Saha Samanta" userId="897cf2d613e9d4e3" providerId="LiveId" clId="{9FD16B07-E36C-4557-802A-F15CC7629B87}" dt="2022-01-24T18:38:44.770" v="532" actId="14100"/>
          <ac:picMkLst>
            <pc:docMk/>
            <pc:sldMk cId="2135938971" sldId="270"/>
            <ac:picMk id="11274" creationId="{40DECD16-20F3-4837-8A80-92F2196AA618}"/>
          </ac:picMkLst>
        </pc:picChg>
      </pc:sldChg>
      <pc:sldChg chg="addSp delSp modSp new mod">
        <pc:chgData name="Gargi Saha Samanta" userId="897cf2d613e9d4e3" providerId="LiveId" clId="{9FD16B07-E36C-4557-802A-F15CC7629B87}" dt="2022-01-25T06:47:15.817" v="1854" actId="2711"/>
        <pc:sldMkLst>
          <pc:docMk/>
          <pc:sldMk cId="982998511" sldId="271"/>
        </pc:sldMkLst>
        <pc:spChg chg="mod">
          <ac:chgData name="Gargi Saha Samanta" userId="897cf2d613e9d4e3" providerId="LiveId" clId="{9FD16B07-E36C-4557-802A-F15CC7629B87}" dt="2022-01-24T18:46:05.845" v="558" actId="20577"/>
          <ac:spMkLst>
            <pc:docMk/>
            <pc:sldMk cId="982998511" sldId="271"/>
            <ac:spMk id="2" creationId="{D1473CE5-F18E-49F4-9D5A-BA0F016BB765}"/>
          </ac:spMkLst>
        </pc:spChg>
        <pc:spChg chg="del">
          <ac:chgData name="Gargi Saha Samanta" userId="897cf2d613e9d4e3" providerId="LiveId" clId="{9FD16B07-E36C-4557-802A-F15CC7629B87}" dt="2022-01-24T18:45:18.059" v="550"/>
          <ac:spMkLst>
            <pc:docMk/>
            <pc:sldMk cId="982998511" sldId="271"/>
            <ac:spMk id="3" creationId="{169B95B8-90F2-4D31-9CD7-832E74313358}"/>
          </ac:spMkLst>
        </pc:spChg>
        <pc:spChg chg="del">
          <ac:chgData name="Gargi Saha Samanta" userId="897cf2d613e9d4e3" providerId="LiveId" clId="{9FD16B07-E36C-4557-802A-F15CC7629B87}" dt="2022-01-24T18:43:28.665" v="549"/>
          <ac:spMkLst>
            <pc:docMk/>
            <pc:sldMk cId="982998511" sldId="271"/>
            <ac:spMk id="4" creationId="{3BD74DB7-E3BB-4551-91C2-CEA32578B70A}"/>
          </ac:spMkLst>
        </pc:spChg>
        <pc:spChg chg="del">
          <ac:chgData name="Gargi Saha Samanta" userId="897cf2d613e9d4e3" providerId="LiveId" clId="{9FD16B07-E36C-4557-802A-F15CC7629B87}" dt="2022-01-24T18:47:32.366" v="569"/>
          <ac:spMkLst>
            <pc:docMk/>
            <pc:sldMk cId="982998511" sldId="271"/>
            <ac:spMk id="5" creationId="{79A4DE2C-54EE-4AB3-8ED7-DEA9C99FADE5}"/>
          </ac:spMkLst>
        </pc:spChg>
        <pc:spChg chg="del">
          <ac:chgData name="Gargi Saha Samanta" userId="897cf2d613e9d4e3" providerId="LiveId" clId="{9FD16B07-E36C-4557-802A-F15CC7629B87}" dt="2022-01-24T18:47:17.896" v="568"/>
          <ac:spMkLst>
            <pc:docMk/>
            <pc:sldMk cId="982998511" sldId="271"/>
            <ac:spMk id="6" creationId="{A6774D24-0C22-4B37-A59C-BD2FE693DB3A}"/>
          </ac:spMkLst>
        </pc:spChg>
        <pc:spChg chg="add mod">
          <ac:chgData name="Gargi Saha Samanta" userId="897cf2d613e9d4e3" providerId="LiveId" clId="{9FD16B07-E36C-4557-802A-F15CC7629B87}" dt="2022-01-25T06:47:09.156" v="1853" actId="2711"/>
          <ac:spMkLst>
            <pc:docMk/>
            <pc:sldMk cId="982998511" sldId="271"/>
            <ac:spMk id="7" creationId="{4039A979-5A8E-43D5-BECB-0D5F9C756845}"/>
          </ac:spMkLst>
        </pc:spChg>
        <pc:spChg chg="add mod">
          <ac:chgData name="Gargi Saha Samanta" userId="897cf2d613e9d4e3" providerId="LiveId" clId="{9FD16B07-E36C-4557-802A-F15CC7629B87}" dt="2022-01-25T06:47:15.817" v="1854" actId="2711"/>
          <ac:spMkLst>
            <pc:docMk/>
            <pc:sldMk cId="982998511" sldId="271"/>
            <ac:spMk id="8" creationId="{F2CBDF3A-13B1-4F23-8EB4-7C88C2B7129F}"/>
          </ac:spMkLst>
        </pc:spChg>
        <pc:picChg chg="add mod">
          <ac:chgData name="Gargi Saha Samanta" userId="897cf2d613e9d4e3" providerId="LiveId" clId="{9FD16B07-E36C-4557-802A-F15CC7629B87}" dt="2022-01-24T18:46:43.962" v="567" actId="1076"/>
          <ac:picMkLst>
            <pc:docMk/>
            <pc:sldMk cId="982998511" sldId="271"/>
            <ac:picMk id="12290" creationId="{CD96F5D5-A13F-4799-8994-A9B7AF4837EA}"/>
          </ac:picMkLst>
        </pc:picChg>
        <pc:picChg chg="add mod">
          <ac:chgData name="Gargi Saha Samanta" userId="897cf2d613e9d4e3" providerId="LiveId" clId="{9FD16B07-E36C-4557-802A-F15CC7629B87}" dt="2022-01-24T18:48:20.496" v="580" actId="14100"/>
          <ac:picMkLst>
            <pc:docMk/>
            <pc:sldMk cId="982998511" sldId="271"/>
            <ac:picMk id="12293" creationId="{C277CC97-3D0E-408E-BBED-3E98AA5247AE}"/>
          </ac:picMkLst>
        </pc:picChg>
      </pc:sldChg>
      <pc:sldChg chg="addSp delSp modSp new mod">
        <pc:chgData name="Gargi Saha Samanta" userId="897cf2d613e9d4e3" providerId="LiveId" clId="{9FD16B07-E36C-4557-802A-F15CC7629B87}" dt="2022-01-25T06:47:41.574" v="1858" actId="255"/>
        <pc:sldMkLst>
          <pc:docMk/>
          <pc:sldMk cId="2263215584" sldId="272"/>
        </pc:sldMkLst>
        <pc:spChg chg="mod">
          <ac:chgData name="Gargi Saha Samanta" userId="897cf2d613e9d4e3" providerId="LiveId" clId="{9FD16B07-E36C-4557-802A-F15CC7629B87}" dt="2022-01-24T19:07:34.563" v="637" actId="14100"/>
          <ac:spMkLst>
            <pc:docMk/>
            <pc:sldMk cId="2263215584" sldId="272"/>
            <ac:spMk id="2" creationId="{469CAB95-D5FF-4293-8AEE-A2E0C98AE387}"/>
          </ac:spMkLst>
        </pc:spChg>
        <pc:spChg chg="del">
          <ac:chgData name="Gargi Saha Samanta" userId="897cf2d613e9d4e3" providerId="LiveId" clId="{9FD16B07-E36C-4557-802A-F15CC7629B87}" dt="2022-01-24T19:02:11.394" v="615"/>
          <ac:spMkLst>
            <pc:docMk/>
            <pc:sldMk cId="2263215584" sldId="272"/>
            <ac:spMk id="3" creationId="{65A89EFC-2437-4A61-B86F-6A7479F5BE74}"/>
          </ac:spMkLst>
        </pc:spChg>
        <pc:spChg chg="del">
          <ac:chgData name="Gargi Saha Samanta" userId="897cf2d613e9d4e3" providerId="LiveId" clId="{9FD16B07-E36C-4557-802A-F15CC7629B87}" dt="2022-01-24T19:01:35.042" v="611"/>
          <ac:spMkLst>
            <pc:docMk/>
            <pc:sldMk cId="2263215584" sldId="272"/>
            <ac:spMk id="4" creationId="{88C12BC4-A575-4D31-AA01-9B35EEABF995}"/>
          </ac:spMkLst>
        </pc:spChg>
        <pc:spChg chg="del mod">
          <ac:chgData name="Gargi Saha Samanta" userId="897cf2d613e9d4e3" providerId="LiveId" clId="{9FD16B07-E36C-4557-802A-F15CC7629B87}" dt="2022-01-24T19:06:54.225" v="632"/>
          <ac:spMkLst>
            <pc:docMk/>
            <pc:sldMk cId="2263215584" sldId="272"/>
            <ac:spMk id="5" creationId="{A1D04380-6BC0-4949-9D80-202813FC1951}"/>
          </ac:spMkLst>
        </pc:spChg>
        <pc:spChg chg="del">
          <ac:chgData name="Gargi Saha Samanta" userId="897cf2d613e9d4e3" providerId="LiveId" clId="{9FD16B07-E36C-4557-802A-F15CC7629B87}" dt="2022-01-24T19:06:14.096" v="627"/>
          <ac:spMkLst>
            <pc:docMk/>
            <pc:sldMk cId="2263215584" sldId="272"/>
            <ac:spMk id="6" creationId="{5973EB33-DF70-4EBE-B986-B49DEFB25E83}"/>
          </ac:spMkLst>
        </pc:spChg>
        <pc:spChg chg="add mod">
          <ac:chgData name="Gargi Saha Samanta" userId="897cf2d613e9d4e3" providerId="LiveId" clId="{9FD16B07-E36C-4557-802A-F15CC7629B87}" dt="2022-01-25T06:47:32.104" v="1856" actId="255"/>
          <ac:spMkLst>
            <pc:docMk/>
            <pc:sldMk cId="2263215584" sldId="272"/>
            <ac:spMk id="7" creationId="{FD653BBB-33ED-49DD-AABD-B0CCDD0F2240}"/>
          </ac:spMkLst>
        </pc:spChg>
        <pc:spChg chg="add del mod">
          <ac:chgData name="Gargi Saha Samanta" userId="897cf2d613e9d4e3" providerId="LiveId" clId="{9FD16B07-E36C-4557-802A-F15CC7629B87}" dt="2022-01-24T19:05:46.768" v="623"/>
          <ac:spMkLst>
            <pc:docMk/>
            <pc:sldMk cId="2263215584" sldId="272"/>
            <ac:spMk id="8" creationId="{71BEC5B6-3348-4839-9F66-18D699F64478}"/>
          </ac:spMkLst>
        </pc:spChg>
        <pc:spChg chg="add mod">
          <ac:chgData name="Gargi Saha Samanta" userId="897cf2d613e9d4e3" providerId="LiveId" clId="{9FD16B07-E36C-4557-802A-F15CC7629B87}" dt="2022-01-25T06:47:41.574" v="1858" actId="255"/>
          <ac:spMkLst>
            <pc:docMk/>
            <pc:sldMk cId="2263215584" sldId="272"/>
            <ac:spMk id="9" creationId="{5C787B7F-D935-4358-9331-430576AC9347}"/>
          </ac:spMkLst>
        </pc:spChg>
        <pc:picChg chg="add del mod">
          <ac:chgData name="Gargi Saha Samanta" userId="897cf2d613e9d4e3" providerId="LiveId" clId="{9FD16B07-E36C-4557-802A-F15CC7629B87}" dt="2022-01-24T19:05:42.506" v="622" actId="478"/>
          <ac:picMkLst>
            <pc:docMk/>
            <pc:sldMk cId="2263215584" sldId="272"/>
            <ac:picMk id="2050" creationId="{7EEC9CA0-AE45-4E1B-8EC6-747A3E5D61B8}"/>
          </ac:picMkLst>
        </pc:picChg>
        <pc:picChg chg="add del">
          <ac:chgData name="Gargi Saha Samanta" userId="897cf2d613e9d4e3" providerId="LiveId" clId="{9FD16B07-E36C-4557-802A-F15CC7629B87}" dt="2022-01-24T19:05:42.506" v="622" actId="478"/>
          <ac:picMkLst>
            <pc:docMk/>
            <pc:sldMk cId="2263215584" sldId="272"/>
            <ac:picMk id="2053" creationId="{8230FFA9-81C0-4747-98BF-F162804994F9}"/>
          </ac:picMkLst>
        </pc:picChg>
        <pc:picChg chg="add mod">
          <ac:chgData name="Gargi Saha Samanta" userId="897cf2d613e9d4e3" providerId="LiveId" clId="{9FD16B07-E36C-4557-802A-F15CC7629B87}" dt="2022-01-24T19:08:53.693" v="652" actId="14100"/>
          <ac:picMkLst>
            <pc:docMk/>
            <pc:sldMk cId="2263215584" sldId="272"/>
            <ac:picMk id="2055" creationId="{DAD415E5-E3E4-495C-9EC5-BE6B55518E95}"/>
          </ac:picMkLst>
        </pc:picChg>
        <pc:picChg chg="add mod">
          <ac:chgData name="Gargi Saha Samanta" userId="897cf2d613e9d4e3" providerId="LiveId" clId="{9FD16B07-E36C-4557-802A-F15CC7629B87}" dt="2022-01-24T19:08:54.511" v="653" actId="1076"/>
          <ac:picMkLst>
            <pc:docMk/>
            <pc:sldMk cId="2263215584" sldId="272"/>
            <ac:picMk id="2057" creationId="{50977E9A-CA93-4063-BAB8-4B8B30BCFA17}"/>
          </ac:picMkLst>
        </pc:picChg>
      </pc:sldChg>
      <pc:sldChg chg="addSp delSp modSp new mod">
        <pc:chgData name="Gargi Saha Samanta" userId="897cf2d613e9d4e3" providerId="LiveId" clId="{9FD16B07-E36C-4557-802A-F15CC7629B87}" dt="2022-01-24T19:32:11.755" v="785" actId="255"/>
        <pc:sldMkLst>
          <pc:docMk/>
          <pc:sldMk cId="2872212244" sldId="273"/>
        </pc:sldMkLst>
        <pc:spChg chg="del mod">
          <ac:chgData name="Gargi Saha Samanta" userId="897cf2d613e9d4e3" providerId="LiveId" clId="{9FD16B07-E36C-4557-802A-F15CC7629B87}" dt="2022-01-24T19:11:02.039" v="670"/>
          <ac:spMkLst>
            <pc:docMk/>
            <pc:sldMk cId="2872212244" sldId="273"/>
            <ac:spMk id="2" creationId="{0A7D03F7-078E-4BC8-A438-5D53A815F1A3}"/>
          </ac:spMkLst>
        </pc:spChg>
        <pc:spChg chg="del">
          <ac:chgData name="Gargi Saha Samanta" userId="897cf2d613e9d4e3" providerId="LiveId" clId="{9FD16B07-E36C-4557-802A-F15CC7629B87}" dt="2022-01-24T19:09:46.503" v="655"/>
          <ac:spMkLst>
            <pc:docMk/>
            <pc:sldMk cId="2872212244" sldId="273"/>
            <ac:spMk id="3" creationId="{247F3903-0A66-44F6-A595-4895751A7439}"/>
          </ac:spMkLst>
        </pc:spChg>
        <pc:spChg chg="del">
          <ac:chgData name="Gargi Saha Samanta" userId="897cf2d613e9d4e3" providerId="LiveId" clId="{9FD16B07-E36C-4557-802A-F15CC7629B87}" dt="2022-01-24T19:10:04.270" v="658"/>
          <ac:spMkLst>
            <pc:docMk/>
            <pc:sldMk cId="2872212244" sldId="273"/>
            <ac:spMk id="4" creationId="{CC380FB7-6A41-424D-A142-1DDB6EFA22F9}"/>
          </ac:spMkLst>
        </pc:spChg>
        <pc:spChg chg="add mod">
          <ac:chgData name="Gargi Saha Samanta" userId="897cf2d613e9d4e3" providerId="LiveId" clId="{9FD16B07-E36C-4557-802A-F15CC7629B87}" dt="2022-01-24T19:32:11.755" v="785" actId="255"/>
          <ac:spMkLst>
            <pc:docMk/>
            <pc:sldMk cId="2872212244" sldId="273"/>
            <ac:spMk id="5" creationId="{8D4CE3F0-5470-467A-AD2B-DAE8B45A49B0}"/>
          </ac:spMkLst>
        </pc:spChg>
        <pc:picChg chg="add mod">
          <ac:chgData name="Gargi Saha Samanta" userId="897cf2d613e9d4e3" providerId="LiveId" clId="{9FD16B07-E36C-4557-802A-F15CC7629B87}" dt="2022-01-24T19:10:35.804" v="667" actId="14100"/>
          <ac:picMkLst>
            <pc:docMk/>
            <pc:sldMk cId="2872212244" sldId="273"/>
            <ac:picMk id="3074" creationId="{5F377B92-49D1-405F-89BF-50FC9E65D7A9}"/>
          </ac:picMkLst>
        </pc:picChg>
        <pc:picChg chg="add mod">
          <ac:chgData name="Gargi Saha Samanta" userId="897cf2d613e9d4e3" providerId="LiveId" clId="{9FD16B07-E36C-4557-802A-F15CC7629B87}" dt="2022-01-24T19:11:52.729" v="685" actId="1076"/>
          <ac:picMkLst>
            <pc:docMk/>
            <pc:sldMk cId="2872212244" sldId="273"/>
            <ac:picMk id="3076" creationId="{BC10DACD-186F-42E5-ACA7-0A253D6FDF2D}"/>
          </ac:picMkLst>
        </pc:picChg>
      </pc:sldChg>
      <pc:sldChg chg="addSp delSp modSp new mod">
        <pc:chgData name="Gargi Saha Samanta" userId="897cf2d613e9d4e3" providerId="LiveId" clId="{9FD16B07-E36C-4557-802A-F15CC7629B87}" dt="2022-01-25T07:30:18.931" v="1952" actId="2711"/>
        <pc:sldMkLst>
          <pc:docMk/>
          <pc:sldMk cId="466687138" sldId="274"/>
        </pc:sldMkLst>
        <pc:spChg chg="mod">
          <ac:chgData name="Gargi Saha Samanta" userId="897cf2d613e9d4e3" providerId="LiveId" clId="{9FD16B07-E36C-4557-802A-F15CC7629B87}" dt="2022-01-25T07:30:18.931" v="1952" actId="2711"/>
          <ac:spMkLst>
            <pc:docMk/>
            <pc:sldMk cId="466687138" sldId="274"/>
            <ac:spMk id="2" creationId="{00B04758-6275-4094-932E-F0ABC953BB93}"/>
          </ac:spMkLst>
        </pc:spChg>
        <pc:spChg chg="del">
          <ac:chgData name="Gargi Saha Samanta" userId="897cf2d613e9d4e3" providerId="LiveId" clId="{9FD16B07-E36C-4557-802A-F15CC7629B87}" dt="2022-01-24T19:13:53.333" v="696"/>
          <ac:spMkLst>
            <pc:docMk/>
            <pc:sldMk cId="466687138" sldId="274"/>
            <ac:spMk id="3" creationId="{DC6A2575-98D3-45A5-BBA8-4051516A45C1}"/>
          </ac:spMkLst>
        </pc:spChg>
        <pc:picChg chg="add mod">
          <ac:chgData name="Gargi Saha Samanta" userId="897cf2d613e9d4e3" providerId="LiveId" clId="{9FD16B07-E36C-4557-802A-F15CC7629B87}" dt="2022-01-24T19:18:06.957" v="711" actId="14100"/>
          <ac:picMkLst>
            <pc:docMk/>
            <pc:sldMk cId="466687138" sldId="274"/>
            <ac:picMk id="4098" creationId="{4061C795-7C9B-4967-8384-7172ADEBBBDB}"/>
          </ac:picMkLst>
        </pc:picChg>
      </pc:sldChg>
      <pc:sldChg chg="addSp delSp modSp new mod">
        <pc:chgData name="Gargi Saha Samanta" userId="897cf2d613e9d4e3" providerId="LiveId" clId="{9FD16B07-E36C-4557-802A-F15CC7629B87}" dt="2022-01-24T19:31:57.614" v="782" actId="113"/>
        <pc:sldMkLst>
          <pc:docMk/>
          <pc:sldMk cId="1200776371" sldId="275"/>
        </pc:sldMkLst>
        <pc:spChg chg="mod">
          <ac:chgData name="Gargi Saha Samanta" userId="897cf2d613e9d4e3" providerId="LiveId" clId="{9FD16B07-E36C-4557-802A-F15CC7629B87}" dt="2022-01-24T19:31:57.614" v="782" actId="113"/>
          <ac:spMkLst>
            <pc:docMk/>
            <pc:sldMk cId="1200776371" sldId="275"/>
            <ac:spMk id="2" creationId="{F6B79CA1-87DF-4909-A1A6-4A74FCAB0E6E}"/>
          </ac:spMkLst>
        </pc:spChg>
        <pc:spChg chg="del">
          <ac:chgData name="Gargi Saha Samanta" userId="897cf2d613e9d4e3" providerId="LiveId" clId="{9FD16B07-E36C-4557-802A-F15CC7629B87}" dt="2022-01-24T19:20:13.280" v="715"/>
          <ac:spMkLst>
            <pc:docMk/>
            <pc:sldMk cId="1200776371" sldId="275"/>
            <ac:spMk id="3" creationId="{93A7637A-A3E2-433A-B5A3-BD122A4C5EE8}"/>
          </ac:spMkLst>
        </pc:spChg>
        <pc:spChg chg="del">
          <ac:chgData name="Gargi Saha Samanta" userId="897cf2d613e9d4e3" providerId="LiveId" clId="{9FD16B07-E36C-4557-802A-F15CC7629B87}" dt="2022-01-24T19:20:28.939" v="716"/>
          <ac:spMkLst>
            <pc:docMk/>
            <pc:sldMk cId="1200776371" sldId="275"/>
            <ac:spMk id="4" creationId="{29BC7E50-1355-4F67-8F6F-C4D3A13609CE}"/>
          </ac:spMkLst>
        </pc:spChg>
        <pc:picChg chg="add mod">
          <ac:chgData name="Gargi Saha Samanta" userId="897cf2d613e9d4e3" providerId="LiveId" clId="{9FD16B07-E36C-4557-802A-F15CC7629B87}" dt="2022-01-24T19:21:30.386" v="730" actId="14100"/>
          <ac:picMkLst>
            <pc:docMk/>
            <pc:sldMk cId="1200776371" sldId="275"/>
            <ac:picMk id="5122" creationId="{0456CDC0-E52D-41F7-8B9D-43FA5B3AB7AF}"/>
          </ac:picMkLst>
        </pc:picChg>
        <pc:picChg chg="add mod">
          <ac:chgData name="Gargi Saha Samanta" userId="897cf2d613e9d4e3" providerId="LiveId" clId="{9FD16B07-E36C-4557-802A-F15CC7629B87}" dt="2022-01-24T19:21:32.813" v="731" actId="14100"/>
          <ac:picMkLst>
            <pc:docMk/>
            <pc:sldMk cId="1200776371" sldId="275"/>
            <ac:picMk id="5124" creationId="{B2AD209F-BF91-4B56-B916-DE96AECAF2CC}"/>
          </ac:picMkLst>
        </pc:picChg>
      </pc:sldChg>
      <pc:sldChg chg="new del">
        <pc:chgData name="Gargi Saha Samanta" userId="897cf2d613e9d4e3" providerId="LiveId" clId="{9FD16B07-E36C-4557-802A-F15CC7629B87}" dt="2022-01-24T19:20:06.794" v="713" actId="2696"/>
        <pc:sldMkLst>
          <pc:docMk/>
          <pc:sldMk cId="2319886610" sldId="275"/>
        </pc:sldMkLst>
      </pc:sldChg>
      <pc:sldChg chg="addSp delSp modSp new mod">
        <pc:chgData name="Gargi Saha Samanta" userId="897cf2d613e9d4e3" providerId="LiveId" clId="{9FD16B07-E36C-4557-802A-F15CC7629B87}" dt="2022-01-24T19:31:52.348" v="781" actId="113"/>
        <pc:sldMkLst>
          <pc:docMk/>
          <pc:sldMk cId="2977497858" sldId="276"/>
        </pc:sldMkLst>
        <pc:spChg chg="mod">
          <ac:chgData name="Gargi Saha Samanta" userId="897cf2d613e9d4e3" providerId="LiveId" clId="{9FD16B07-E36C-4557-802A-F15CC7629B87}" dt="2022-01-24T19:31:52.348" v="781" actId="113"/>
          <ac:spMkLst>
            <pc:docMk/>
            <pc:sldMk cId="2977497858" sldId="276"/>
            <ac:spMk id="2" creationId="{16AF6010-D177-4933-93FE-1BF5D3CD8789}"/>
          </ac:spMkLst>
        </pc:spChg>
        <pc:spChg chg="del">
          <ac:chgData name="Gargi Saha Samanta" userId="897cf2d613e9d4e3" providerId="LiveId" clId="{9FD16B07-E36C-4557-802A-F15CC7629B87}" dt="2022-01-24T19:22:38.549" v="733"/>
          <ac:spMkLst>
            <pc:docMk/>
            <pc:sldMk cId="2977497858" sldId="276"/>
            <ac:spMk id="3" creationId="{839DCDBD-4EB3-446C-A371-BFB86D87D74D}"/>
          </ac:spMkLst>
        </pc:spChg>
        <pc:spChg chg="del">
          <ac:chgData name="Gargi Saha Samanta" userId="897cf2d613e9d4e3" providerId="LiveId" clId="{9FD16B07-E36C-4557-802A-F15CC7629B87}" dt="2022-01-24T19:23:03.812" v="735"/>
          <ac:spMkLst>
            <pc:docMk/>
            <pc:sldMk cId="2977497858" sldId="276"/>
            <ac:spMk id="4" creationId="{6CC413D7-ADB1-49CC-8FBC-C6AD47C7DB3E}"/>
          </ac:spMkLst>
        </pc:spChg>
        <pc:picChg chg="add mod">
          <ac:chgData name="Gargi Saha Samanta" userId="897cf2d613e9d4e3" providerId="LiveId" clId="{9FD16B07-E36C-4557-802A-F15CC7629B87}" dt="2022-01-24T19:25:07.218" v="762" actId="14100"/>
          <ac:picMkLst>
            <pc:docMk/>
            <pc:sldMk cId="2977497858" sldId="276"/>
            <ac:picMk id="6146" creationId="{24F99F91-B250-4DCB-81B5-74EF773D9881}"/>
          </ac:picMkLst>
        </pc:picChg>
        <pc:picChg chg="add mod">
          <ac:chgData name="Gargi Saha Samanta" userId="897cf2d613e9d4e3" providerId="LiveId" clId="{9FD16B07-E36C-4557-802A-F15CC7629B87}" dt="2022-01-24T19:25:10.524" v="764" actId="14100"/>
          <ac:picMkLst>
            <pc:docMk/>
            <pc:sldMk cId="2977497858" sldId="276"/>
            <ac:picMk id="6148" creationId="{CB300936-53E8-4A0F-936E-4351C2B953E6}"/>
          </ac:picMkLst>
        </pc:picChg>
      </pc:sldChg>
      <pc:sldChg chg="addSp delSp modSp new mod">
        <pc:chgData name="Gargi Saha Samanta" userId="897cf2d613e9d4e3" providerId="LiveId" clId="{9FD16B07-E36C-4557-802A-F15CC7629B87}" dt="2022-01-24T19:32:36.198" v="789" actId="313"/>
        <pc:sldMkLst>
          <pc:docMk/>
          <pc:sldMk cId="2430137375" sldId="277"/>
        </pc:sldMkLst>
        <pc:spChg chg="mod">
          <ac:chgData name="Gargi Saha Samanta" userId="897cf2d613e9d4e3" providerId="LiveId" clId="{9FD16B07-E36C-4557-802A-F15CC7629B87}" dt="2022-01-24T19:32:36.198" v="789" actId="313"/>
          <ac:spMkLst>
            <pc:docMk/>
            <pc:sldMk cId="2430137375" sldId="277"/>
            <ac:spMk id="2" creationId="{8C19769E-E8F9-4A86-A5E8-3E6D89E1E227}"/>
          </ac:spMkLst>
        </pc:spChg>
        <pc:spChg chg="del">
          <ac:chgData name="Gargi Saha Samanta" userId="897cf2d613e9d4e3" providerId="LiveId" clId="{9FD16B07-E36C-4557-802A-F15CC7629B87}" dt="2022-01-24T19:25:36.959" v="766"/>
          <ac:spMkLst>
            <pc:docMk/>
            <pc:sldMk cId="2430137375" sldId="277"/>
            <ac:spMk id="3" creationId="{79C04D05-29E2-4F8E-8656-97C23E23AEE9}"/>
          </ac:spMkLst>
        </pc:spChg>
        <pc:spChg chg="del">
          <ac:chgData name="Gargi Saha Samanta" userId="897cf2d613e9d4e3" providerId="LiveId" clId="{9FD16B07-E36C-4557-802A-F15CC7629B87}" dt="2022-01-24T19:30:52.472" v="767"/>
          <ac:spMkLst>
            <pc:docMk/>
            <pc:sldMk cId="2430137375" sldId="277"/>
            <ac:spMk id="4" creationId="{4D6E47FB-FBB1-4C3C-8D8E-00045FE241D0}"/>
          </ac:spMkLst>
        </pc:spChg>
        <pc:picChg chg="add mod">
          <ac:chgData name="Gargi Saha Samanta" userId="897cf2d613e9d4e3" providerId="LiveId" clId="{9FD16B07-E36C-4557-802A-F15CC7629B87}" dt="2022-01-24T19:31:08.537" v="773" actId="14100"/>
          <ac:picMkLst>
            <pc:docMk/>
            <pc:sldMk cId="2430137375" sldId="277"/>
            <ac:picMk id="7170" creationId="{08CAD786-B11A-4873-9EDC-468007D7E792}"/>
          </ac:picMkLst>
        </pc:picChg>
        <pc:picChg chg="add mod">
          <ac:chgData name="Gargi Saha Samanta" userId="897cf2d613e9d4e3" providerId="LiveId" clId="{9FD16B07-E36C-4557-802A-F15CC7629B87}" dt="2022-01-24T19:32:29.207" v="787" actId="14100"/>
          <ac:picMkLst>
            <pc:docMk/>
            <pc:sldMk cId="2430137375" sldId="277"/>
            <ac:picMk id="7172" creationId="{156F981B-D386-48B7-A2D6-AA55293091BA}"/>
          </ac:picMkLst>
        </pc:picChg>
      </pc:sldChg>
      <pc:sldChg chg="modSp new del mod">
        <pc:chgData name="Gargi Saha Samanta" userId="897cf2d613e9d4e3" providerId="LiveId" clId="{9FD16B07-E36C-4557-802A-F15CC7629B87}" dt="2022-01-24T19:33:11.604" v="795" actId="680"/>
        <pc:sldMkLst>
          <pc:docMk/>
          <pc:sldMk cId="560852135" sldId="278"/>
        </pc:sldMkLst>
        <pc:spChg chg="mod">
          <ac:chgData name="Gargi Saha Samanta" userId="897cf2d613e9d4e3" providerId="LiveId" clId="{9FD16B07-E36C-4557-802A-F15CC7629B87}" dt="2022-01-24T19:33:11.404" v="794"/>
          <ac:spMkLst>
            <pc:docMk/>
            <pc:sldMk cId="560852135" sldId="278"/>
            <ac:spMk id="3" creationId="{C6C8C277-D826-4E17-A0F7-0C00D5E6F394}"/>
          </ac:spMkLst>
        </pc:spChg>
      </pc:sldChg>
      <pc:sldChg chg="addSp delSp modSp new mod">
        <pc:chgData name="Gargi Saha Samanta" userId="897cf2d613e9d4e3" providerId="LiveId" clId="{9FD16B07-E36C-4557-802A-F15CC7629B87}" dt="2022-01-24T19:35:26.702" v="819" actId="14100"/>
        <pc:sldMkLst>
          <pc:docMk/>
          <pc:sldMk cId="572762028" sldId="278"/>
        </pc:sldMkLst>
        <pc:spChg chg="mod">
          <ac:chgData name="Gargi Saha Samanta" userId="897cf2d613e9d4e3" providerId="LiveId" clId="{9FD16B07-E36C-4557-802A-F15CC7629B87}" dt="2022-01-24T19:34:55.275" v="812" actId="27636"/>
          <ac:spMkLst>
            <pc:docMk/>
            <pc:sldMk cId="572762028" sldId="278"/>
            <ac:spMk id="2" creationId="{2BDACEEB-C183-467F-AC86-5D5B46E53CED}"/>
          </ac:spMkLst>
        </pc:spChg>
        <pc:spChg chg="del">
          <ac:chgData name="Gargi Saha Samanta" userId="897cf2d613e9d4e3" providerId="LiveId" clId="{9FD16B07-E36C-4557-802A-F15CC7629B87}" dt="2022-01-24T19:33:36.624" v="797"/>
          <ac:spMkLst>
            <pc:docMk/>
            <pc:sldMk cId="572762028" sldId="278"/>
            <ac:spMk id="3" creationId="{83B03B63-82CD-4A22-A431-86FEFA5C586B}"/>
          </ac:spMkLst>
        </pc:spChg>
        <pc:spChg chg="del">
          <ac:chgData name="Gargi Saha Samanta" userId="897cf2d613e9d4e3" providerId="LiveId" clId="{9FD16B07-E36C-4557-802A-F15CC7629B87}" dt="2022-01-24T19:34:01.676" v="798"/>
          <ac:spMkLst>
            <pc:docMk/>
            <pc:sldMk cId="572762028" sldId="278"/>
            <ac:spMk id="4" creationId="{7BC1DF67-CABA-4453-81F8-2A69D8D87DA9}"/>
          </ac:spMkLst>
        </pc:spChg>
        <pc:picChg chg="add mod">
          <ac:chgData name="Gargi Saha Samanta" userId="897cf2d613e9d4e3" providerId="LiveId" clId="{9FD16B07-E36C-4557-802A-F15CC7629B87}" dt="2022-01-24T19:35:23.772" v="818" actId="14100"/>
          <ac:picMkLst>
            <pc:docMk/>
            <pc:sldMk cId="572762028" sldId="278"/>
            <ac:picMk id="8194" creationId="{2807DA06-1AFA-4CFC-BDEE-F66ACCF63AE6}"/>
          </ac:picMkLst>
        </pc:picChg>
        <pc:picChg chg="add mod">
          <ac:chgData name="Gargi Saha Samanta" userId="897cf2d613e9d4e3" providerId="LiveId" clId="{9FD16B07-E36C-4557-802A-F15CC7629B87}" dt="2022-01-24T19:35:26.702" v="819" actId="14100"/>
          <ac:picMkLst>
            <pc:docMk/>
            <pc:sldMk cId="572762028" sldId="278"/>
            <ac:picMk id="8196" creationId="{E4A695D0-B385-47CC-AE7E-B865E101B569}"/>
          </ac:picMkLst>
        </pc:picChg>
      </pc:sldChg>
      <pc:sldChg chg="addSp delSp modSp new mod">
        <pc:chgData name="Gargi Saha Samanta" userId="897cf2d613e9d4e3" providerId="LiveId" clId="{9FD16B07-E36C-4557-802A-F15CC7629B87}" dt="2022-01-25T07:30:53.369" v="1955" actId="2711"/>
        <pc:sldMkLst>
          <pc:docMk/>
          <pc:sldMk cId="2612224026" sldId="279"/>
        </pc:sldMkLst>
        <pc:spChg chg="mod">
          <ac:chgData name="Gargi Saha Samanta" userId="897cf2d613e9d4e3" providerId="LiveId" clId="{9FD16B07-E36C-4557-802A-F15CC7629B87}" dt="2022-01-25T07:30:53.369" v="1955" actId="2711"/>
          <ac:spMkLst>
            <pc:docMk/>
            <pc:sldMk cId="2612224026" sldId="279"/>
            <ac:spMk id="2" creationId="{D6F5F86B-CEF0-4D7A-8449-7B1B3823D005}"/>
          </ac:spMkLst>
        </pc:spChg>
        <pc:spChg chg="del">
          <ac:chgData name="Gargi Saha Samanta" userId="897cf2d613e9d4e3" providerId="LiveId" clId="{9FD16B07-E36C-4557-802A-F15CC7629B87}" dt="2022-01-24T19:36:18.097" v="821"/>
          <ac:spMkLst>
            <pc:docMk/>
            <pc:sldMk cId="2612224026" sldId="279"/>
            <ac:spMk id="3" creationId="{CF7D9879-6A3F-4BF6-A555-31B63B74DFF9}"/>
          </ac:spMkLst>
        </pc:spChg>
        <pc:spChg chg="del">
          <ac:chgData name="Gargi Saha Samanta" userId="897cf2d613e9d4e3" providerId="LiveId" clId="{9FD16B07-E36C-4557-802A-F15CC7629B87}" dt="2022-01-24T19:36:45.757" v="826"/>
          <ac:spMkLst>
            <pc:docMk/>
            <pc:sldMk cId="2612224026" sldId="279"/>
            <ac:spMk id="4" creationId="{189577E5-2E9C-4291-A71F-B1ED03DFF509}"/>
          </ac:spMkLst>
        </pc:spChg>
        <pc:picChg chg="add mod">
          <ac:chgData name="Gargi Saha Samanta" userId="897cf2d613e9d4e3" providerId="LiveId" clId="{9FD16B07-E36C-4557-802A-F15CC7629B87}" dt="2022-01-24T19:37:46.388" v="840" actId="14100"/>
          <ac:picMkLst>
            <pc:docMk/>
            <pc:sldMk cId="2612224026" sldId="279"/>
            <ac:picMk id="9218" creationId="{71047477-604B-4F01-9821-E3325E643317}"/>
          </ac:picMkLst>
        </pc:picChg>
        <pc:picChg chg="add mod">
          <ac:chgData name="Gargi Saha Samanta" userId="897cf2d613e9d4e3" providerId="LiveId" clId="{9FD16B07-E36C-4557-802A-F15CC7629B87}" dt="2022-01-24T19:37:49.122" v="842" actId="14100"/>
          <ac:picMkLst>
            <pc:docMk/>
            <pc:sldMk cId="2612224026" sldId="279"/>
            <ac:picMk id="9220" creationId="{37599271-7173-409A-BF99-4D8B79DADADC}"/>
          </ac:picMkLst>
        </pc:picChg>
      </pc:sldChg>
      <pc:sldChg chg="addSp delSp modSp new mod">
        <pc:chgData name="Gargi Saha Samanta" userId="897cf2d613e9d4e3" providerId="LiveId" clId="{9FD16B07-E36C-4557-802A-F15CC7629B87}" dt="2022-01-25T07:30:44.353" v="1954" actId="2711"/>
        <pc:sldMkLst>
          <pc:docMk/>
          <pc:sldMk cId="2904441599" sldId="280"/>
        </pc:sldMkLst>
        <pc:spChg chg="mod">
          <ac:chgData name="Gargi Saha Samanta" userId="897cf2d613e9d4e3" providerId="LiveId" clId="{9FD16B07-E36C-4557-802A-F15CC7629B87}" dt="2022-01-25T07:30:44.353" v="1954" actId="2711"/>
          <ac:spMkLst>
            <pc:docMk/>
            <pc:sldMk cId="2904441599" sldId="280"/>
            <ac:spMk id="2" creationId="{BD7235C1-09F8-40B6-8120-8DC11DE3F601}"/>
          </ac:spMkLst>
        </pc:spChg>
        <pc:spChg chg="del">
          <ac:chgData name="Gargi Saha Samanta" userId="897cf2d613e9d4e3" providerId="LiveId" clId="{9FD16B07-E36C-4557-802A-F15CC7629B87}" dt="2022-01-24T19:38:16.399" v="844"/>
          <ac:spMkLst>
            <pc:docMk/>
            <pc:sldMk cId="2904441599" sldId="280"/>
            <ac:spMk id="3" creationId="{D1589B60-74C7-4775-BD47-B7C79F846114}"/>
          </ac:spMkLst>
        </pc:spChg>
        <pc:spChg chg="del">
          <ac:chgData name="Gargi Saha Samanta" userId="897cf2d613e9d4e3" providerId="LiveId" clId="{9FD16B07-E36C-4557-802A-F15CC7629B87}" dt="2022-01-24T19:38:37.049" v="845"/>
          <ac:spMkLst>
            <pc:docMk/>
            <pc:sldMk cId="2904441599" sldId="280"/>
            <ac:spMk id="4" creationId="{D175F234-5909-4506-B0C6-938BEE6D50F8}"/>
          </ac:spMkLst>
        </pc:spChg>
        <pc:picChg chg="add mod">
          <ac:chgData name="Gargi Saha Samanta" userId="897cf2d613e9d4e3" providerId="LiveId" clId="{9FD16B07-E36C-4557-802A-F15CC7629B87}" dt="2022-01-24T19:41:43.390" v="927" actId="14100"/>
          <ac:picMkLst>
            <pc:docMk/>
            <pc:sldMk cId="2904441599" sldId="280"/>
            <ac:picMk id="10242" creationId="{F2936ED7-B260-4FA4-9315-CA1C7C075086}"/>
          </ac:picMkLst>
        </pc:picChg>
        <pc:picChg chg="add mod">
          <ac:chgData name="Gargi Saha Samanta" userId="897cf2d613e9d4e3" providerId="LiveId" clId="{9FD16B07-E36C-4557-802A-F15CC7629B87}" dt="2022-01-24T19:41:49.959" v="930" actId="14100"/>
          <ac:picMkLst>
            <pc:docMk/>
            <pc:sldMk cId="2904441599" sldId="280"/>
            <ac:picMk id="10244" creationId="{FE1275CC-74F7-4E87-B702-9F53A363CDB6}"/>
          </ac:picMkLst>
        </pc:picChg>
      </pc:sldChg>
      <pc:sldChg chg="addSp delSp modSp new mod">
        <pc:chgData name="Gargi Saha Samanta" userId="897cf2d613e9d4e3" providerId="LiveId" clId="{9FD16B07-E36C-4557-802A-F15CC7629B87}" dt="2022-01-25T07:31:02.594" v="1957" actId="113"/>
        <pc:sldMkLst>
          <pc:docMk/>
          <pc:sldMk cId="1518618667" sldId="281"/>
        </pc:sldMkLst>
        <pc:spChg chg="mod">
          <ac:chgData name="Gargi Saha Samanta" userId="897cf2d613e9d4e3" providerId="LiveId" clId="{9FD16B07-E36C-4557-802A-F15CC7629B87}" dt="2022-01-25T07:31:02.594" v="1957" actId="113"/>
          <ac:spMkLst>
            <pc:docMk/>
            <pc:sldMk cId="1518618667" sldId="281"/>
            <ac:spMk id="2" creationId="{3703E600-00AC-4685-9F24-12F3F8B1B1DD}"/>
          </ac:spMkLst>
        </pc:spChg>
        <pc:spChg chg="del">
          <ac:chgData name="Gargi Saha Samanta" userId="897cf2d613e9d4e3" providerId="LiveId" clId="{9FD16B07-E36C-4557-802A-F15CC7629B87}" dt="2022-01-24T19:42:20.240" v="932"/>
          <ac:spMkLst>
            <pc:docMk/>
            <pc:sldMk cId="1518618667" sldId="281"/>
            <ac:spMk id="3" creationId="{0EDC2B8F-BA35-46B8-9C8F-819E449AAE67}"/>
          </ac:spMkLst>
        </pc:spChg>
        <pc:spChg chg="del">
          <ac:chgData name="Gargi Saha Samanta" userId="897cf2d613e9d4e3" providerId="LiveId" clId="{9FD16B07-E36C-4557-802A-F15CC7629B87}" dt="2022-01-24T19:42:40.677" v="933"/>
          <ac:spMkLst>
            <pc:docMk/>
            <pc:sldMk cId="1518618667" sldId="281"/>
            <ac:spMk id="4" creationId="{00F95C7C-9D40-4AC8-B442-0FD9DE720567}"/>
          </ac:spMkLst>
        </pc:spChg>
        <pc:picChg chg="add mod">
          <ac:chgData name="Gargi Saha Samanta" userId="897cf2d613e9d4e3" providerId="LiveId" clId="{9FD16B07-E36C-4557-802A-F15CC7629B87}" dt="2022-01-24T19:44:35.720" v="1061" actId="14100"/>
          <ac:picMkLst>
            <pc:docMk/>
            <pc:sldMk cId="1518618667" sldId="281"/>
            <ac:picMk id="11266" creationId="{D84FB13C-5ABC-4086-A67A-617DAE6FAE2A}"/>
          </ac:picMkLst>
        </pc:picChg>
        <pc:picChg chg="add mod">
          <ac:chgData name="Gargi Saha Samanta" userId="897cf2d613e9d4e3" providerId="LiveId" clId="{9FD16B07-E36C-4557-802A-F15CC7629B87}" dt="2022-01-24T19:44:42.343" v="1064" actId="14100"/>
          <ac:picMkLst>
            <pc:docMk/>
            <pc:sldMk cId="1518618667" sldId="281"/>
            <ac:picMk id="11268" creationId="{2868EC8C-A655-465C-8723-D3516059886A}"/>
          </ac:picMkLst>
        </pc:picChg>
      </pc:sldChg>
      <pc:sldChg chg="addSp delSp modSp new mod">
        <pc:chgData name="Gargi Saha Samanta" userId="897cf2d613e9d4e3" providerId="LiveId" clId="{9FD16B07-E36C-4557-802A-F15CC7629B87}" dt="2022-01-25T04:21:43.359" v="1231" actId="255"/>
        <pc:sldMkLst>
          <pc:docMk/>
          <pc:sldMk cId="2083033289" sldId="282"/>
        </pc:sldMkLst>
        <pc:spChg chg="mod">
          <ac:chgData name="Gargi Saha Samanta" userId="897cf2d613e9d4e3" providerId="LiveId" clId="{9FD16B07-E36C-4557-802A-F15CC7629B87}" dt="2022-01-25T04:21:43.359" v="1231" actId="255"/>
          <ac:spMkLst>
            <pc:docMk/>
            <pc:sldMk cId="2083033289" sldId="282"/>
            <ac:spMk id="2" creationId="{8547A06D-BB7E-4E7D-AB41-CBA5D1B3072A}"/>
          </ac:spMkLst>
        </pc:spChg>
        <pc:spChg chg="del">
          <ac:chgData name="Gargi Saha Samanta" userId="897cf2d613e9d4e3" providerId="LiveId" clId="{9FD16B07-E36C-4557-802A-F15CC7629B87}" dt="2022-01-24T19:45:05.693" v="1066"/>
          <ac:spMkLst>
            <pc:docMk/>
            <pc:sldMk cId="2083033289" sldId="282"/>
            <ac:spMk id="3" creationId="{853F5B3C-286B-4796-8B4D-3EE6B0B94172}"/>
          </ac:spMkLst>
        </pc:spChg>
        <pc:spChg chg="del">
          <ac:chgData name="Gargi Saha Samanta" userId="897cf2d613e9d4e3" providerId="LiveId" clId="{9FD16B07-E36C-4557-802A-F15CC7629B87}" dt="2022-01-24T19:45:21.348" v="1067"/>
          <ac:spMkLst>
            <pc:docMk/>
            <pc:sldMk cId="2083033289" sldId="282"/>
            <ac:spMk id="4" creationId="{A303692E-5957-4315-A0A4-840A17605154}"/>
          </ac:spMkLst>
        </pc:spChg>
        <pc:picChg chg="add mod">
          <ac:chgData name="Gargi Saha Samanta" userId="897cf2d613e9d4e3" providerId="LiveId" clId="{9FD16B07-E36C-4557-802A-F15CC7629B87}" dt="2022-01-24T19:46:27.365" v="1083" actId="14100"/>
          <ac:picMkLst>
            <pc:docMk/>
            <pc:sldMk cId="2083033289" sldId="282"/>
            <ac:picMk id="12290" creationId="{B29D082B-4845-42D3-A1CE-8A7557E62B05}"/>
          </ac:picMkLst>
        </pc:picChg>
        <pc:picChg chg="add mod">
          <ac:chgData name="Gargi Saha Samanta" userId="897cf2d613e9d4e3" providerId="LiveId" clId="{9FD16B07-E36C-4557-802A-F15CC7629B87}" dt="2022-01-24T19:46:32.670" v="1084" actId="14100"/>
          <ac:picMkLst>
            <pc:docMk/>
            <pc:sldMk cId="2083033289" sldId="282"/>
            <ac:picMk id="12292" creationId="{8F6B8BE8-E6AD-40A4-AA2F-BD907A463F23}"/>
          </ac:picMkLst>
        </pc:picChg>
      </pc:sldChg>
      <pc:sldChg chg="addSp delSp modSp new mod">
        <pc:chgData name="Gargi Saha Samanta" userId="897cf2d613e9d4e3" providerId="LiveId" clId="{9FD16B07-E36C-4557-802A-F15CC7629B87}" dt="2022-01-25T04:21:12.687" v="1223" actId="113"/>
        <pc:sldMkLst>
          <pc:docMk/>
          <pc:sldMk cId="2093795767" sldId="283"/>
        </pc:sldMkLst>
        <pc:spChg chg="mod">
          <ac:chgData name="Gargi Saha Samanta" userId="897cf2d613e9d4e3" providerId="LiveId" clId="{9FD16B07-E36C-4557-802A-F15CC7629B87}" dt="2022-01-25T04:21:12.687" v="1223" actId="113"/>
          <ac:spMkLst>
            <pc:docMk/>
            <pc:sldMk cId="2093795767" sldId="283"/>
            <ac:spMk id="2" creationId="{78BA1FBB-ED0F-4A9C-B093-C58411B5B012}"/>
          </ac:spMkLst>
        </pc:spChg>
        <pc:spChg chg="del">
          <ac:chgData name="Gargi Saha Samanta" userId="897cf2d613e9d4e3" providerId="LiveId" clId="{9FD16B07-E36C-4557-802A-F15CC7629B87}" dt="2022-01-25T04:20:14.332" v="1211"/>
          <ac:spMkLst>
            <pc:docMk/>
            <pc:sldMk cId="2093795767" sldId="283"/>
            <ac:spMk id="3" creationId="{94BA25E8-022F-41D8-8128-1CE56AF32F67}"/>
          </ac:spMkLst>
        </pc:spChg>
        <pc:spChg chg="del">
          <ac:chgData name="Gargi Saha Samanta" userId="897cf2d613e9d4e3" providerId="LiveId" clId="{9FD16B07-E36C-4557-802A-F15CC7629B87}" dt="2022-01-25T04:20:32.634" v="1212"/>
          <ac:spMkLst>
            <pc:docMk/>
            <pc:sldMk cId="2093795767" sldId="283"/>
            <ac:spMk id="4" creationId="{A16AC9A8-BA08-44F5-BBA1-6C08E6B1E106}"/>
          </ac:spMkLst>
        </pc:spChg>
        <pc:picChg chg="add mod">
          <ac:chgData name="Gargi Saha Samanta" userId="897cf2d613e9d4e3" providerId="LiveId" clId="{9FD16B07-E36C-4557-802A-F15CC7629B87}" dt="2022-01-25T04:20:41.721" v="1216" actId="14100"/>
          <ac:picMkLst>
            <pc:docMk/>
            <pc:sldMk cId="2093795767" sldId="283"/>
            <ac:picMk id="15362" creationId="{A50C224B-3A4A-4A98-9161-7C2509A621AD}"/>
          </ac:picMkLst>
        </pc:picChg>
        <pc:picChg chg="add mod">
          <ac:chgData name="Gargi Saha Samanta" userId="897cf2d613e9d4e3" providerId="LiveId" clId="{9FD16B07-E36C-4557-802A-F15CC7629B87}" dt="2022-01-25T04:20:47.011" v="1218" actId="14100"/>
          <ac:picMkLst>
            <pc:docMk/>
            <pc:sldMk cId="2093795767" sldId="283"/>
            <ac:picMk id="15364" creationId="{417EC579-3A45-4ADF-A8B9-F65A1832DCF5}"/>
          </ac:picMkLst>
        </pc:picChg>
      </pc:sldChg>
      <pc:sldChg chg="addSp delSp modSp new mod">
        <pc:chgData name="Gargi Saha Samanta" userId="897cf2d613e9d4e3" providerId="LiveId" clId="{9FD16B07-E36C-4557-802A-F15CC7629B87}" dt="2022-01-25T04:21:33.712" v="1229" actId="113"/>
        <pc:sldMkLst>
          <pc:docMk/>
          <pc:sldMk cId="1298776105" sldId="284"/>
        </pc:sldMkLst>
        <pc:spChg chg="mod">
          <ac:chgData name="Gargi Saha Samanta" userId="897cf2d613e9d4e3" providerId="LiveId" clId="{9FD16B07-E36C-4557-802A-F15CC7629B87}" dt="2022-01-25T04:21:33.712" v="1229" actId="113"/>
          <ac:spMkLst>
            <pc:docMk/>
            <pc:sldMk cId="1298776105" sldId="284"/>
            <ac:spMk id="2" creationId="{5E5D5537-68C2-466F-B9E2-ECE581E89C68}"/>
          </ac:spMkLst>
        </pc:spChg>
        <pc:spChg chg="del">
          <ac:chgData name="Gargi Saha Samanta" userId="897cf2d613e9d4e3" providerId="LiveId" clId="{9FD16B07-E36C-4557-802A-F15CC7629B87}" dt="2022-01-25T04:07:27.928" v="1172"/>
          <ac:spMkLst>
            <pc:docMk/>
            <pc:sldMk cId="1298776105" sldId="284"/>
            <ac:spMk id="3" creationId="{BE5808D7-E6A3-48D4-B81F-45BB028C08A9}"/>
          </ac:spMkLst>
        </pc:spChg>
        <pc:spChg chg="del">
          <ac:chgData name="Gargi Saha Samanta" userId="897cf2d613e9d4e3" providerId="LiveId" clId="{9FD16B07-E36C-4557-802A-F15CC7629B87}" dt="2022-01-25T04:08:45.702" v="1173"/>
          <ac:spMkLst>
            <pc:docMk/>
            <pc:sldMk cId="1298776105" sldId="284"/>
            <ac:spMk id="4" creationId="{2E844003-39C1-4378-A58A-104D6EF78172}"/>
          </ac:spMkLst>
        </pc:spChg>
        <pc:picChg chg="add mod">
          <ac:chgData name="Gargi Saha Samanta" userId="897cf2d613e9d4e3" providerId="LiveId" clId="{9FD16B07-E36C-4557-802A-F15CC7629B87}" dt="2022-01-25T04:09:58.932" v="1181" actId="14100"/>
          <ac:picMkLst>
            <pc:docMk/>
            <pc:sldMk cId="1298776105" sldId="284"/>
            <ac:picMk id="13314" creationId="{D4B9A961-8F94-42CD-AE99-BEE9C5DFAEC7}"/>
          </ac:picMkLst>
        </pc:picChg>
        <pc:picChg chg="add mod">
          <ac:chgData name="Gargi Saha Samanta" userId="897cf2d613e9d4e3" providerId="LiveId" clId="{9FD16B07-E36C-4557-802A-F15CC7629B87}" dt="2022-01-25T04:10:14.602" v="1186" actId="14100"/>
          <ac:picMkLst>
            <pc:docMk/>
            <pc:sldMk cId="1298776105" sldId="284"/>
            <ac:picMk id="13316" creationId="{D9F62241-1777-4C64-B4DE-50106ED9D3AF}"/>
          </ac:picMkLst>
        </pc:picChg>
      </pc:sldChg>
      <pc:sldChg chg="addSp delSp modSp new mod">
        <pc:chgData name="Gargi Saha Samanta" userId="897cf2d613e9d4e3" providerId="LiveId" clId="{9FD16B07-E36C-4557-802A-F15CC7629B87}" dt="2022-01-25T07:39:45.057" v="1984" actId="14100"/>
        <pc:sldMkLst>
          <pc:docMk/>
          <pc:sldMk cId="3368507133" sldId="285"/>
        </pc:sldMkLst>
        <pc:spChg chg="mod">
          <ac:chgData name="Gargi Saha Samanta" userId="897cf2d613e9d4e3" providerId="LiveId" clId="{9FD16B07-E36C-4557-802A-F15CC7629B87}" dt="2022-01-25T04:21:24.954" v="1227" actId="113"/>
          <ac:spMkLst>
            <pc:docMk/>
            <pc:sldMk cId="3368507133" sldId="285"/>
            <ac:spMk id="2" creationId="{44387300-6D90-4E14-B096-72EA36C1BE8B}"/>
          </ac:spMkLst>
        </pc:spChg>
        <pc:spChg chg="del">
          <ac:chgData name="Gargi Saha Samanta" userId="897cf2d613e9d4e3" providerId="LiveId" clId="{9FD16B07-E36C-4557-802A-F15CC7629B87}" dt="2022-01-25T04:11:20.368" v="1188"/>
          <ac:spMkLst>
            <pc:docMk/>
            <pc:sldMk cId="3368507133" sldId="285"/>
            <ac:spMk id="3" creationId="{2248E9BF-DFC4-43D3-A9DB-933F23DD14B4}"/>
          </ac:spMkLst>
        </pc:spChg>
        <pc:spChg chg="del">
          <ac:chgData name="Gargi Saha Samanta" userId="897cf2d613e9d4e3" providerId="LiveId" clId="{9FD16B07-E36C-4557-802A-F15CC7629B87}" dt="2022-01-25T04:11:42.583" v="1189"/>
          <ac:spMkLst>
            <pc:docMk/>
            <pc:sldMk cId="3368507133" sldId="285"/>
            <ac:spMk id="4" creationId="{184DA502-E618-400B-A7CB-988E8763F888}"/>
          </ac:spMkLst>
        </pc:spChg>
        <pc:picChg chg="add mod">
          <ac:chgData name="Gargi Saha Samanta" userId="897cf2d613e9d4e3" providerId="LiveId" clId="{9FD16B07-E36C-4557-802A-F15CC7629B87}" dt="2022-01-25T07:39:45.057" v="1984" actId="14100"/>
          <ac:picMkLst>
            <pc:docMk/>
            <pc:sldMk cId="3368507133" sldId="285"/>
            <ac:picMk id="14338" creationId="{E74D298A-C579-43D6-BC45-EE6FA56B5A1B}"/>
          </ac:picMkLst>
        </pc:picChg>
        <pc:picChg chg="add mod">
          <ac:chgData name="Gargi Saha Samanta" userId="897cf2d613e9d4e3" providerId="LiveId" clId="{9FD16B07-E36C-4557-802A-F15CC7629B87}" dt="2022-01-25T04:12:59.816" v="1205" actId="14100"/>
          <ac:picMkLst>
            <pc:docMk/>
            <pc:sldMk cId="3368507133" sldId="285"/>
            <ac:picMk id="14340" creationId="{63C748A1-3E91-416C-BB20-E79F4915CD28}"/>
          </ac:picMkLst>
        </pc:picChg>
      </pc:sldChg>
      <pc:sldChg chg="addSp delSp modSp new mod">
        <pc:chgData name="Gargi Saha Samanta" userId="897cf2d613e9d4e3" providerId="LiveId" clId="{9FD16B07-E36C-4557-802A-F15CC7629B87}" dt="2022-01-25T07:40:39.969" v="1992" actId="14100"/>
        <pc:sldMkLst>
          <pc:docMk/>
          <pc:sldMk cId="3924336646" sldId="286"/>
        </pc:sldMkLst>
        <pc:spChg chg="mod">
          <ac:chgData name="Gargi Saha Samanta" userId="897cf2d613e9d4e3" providerId="LiveId" clId="{9FD16B07-E36C-4557-802A-F15CC7629B87}" dt="2022-01-25T07:31:23.403" v="1960" actId="2711"/>
          <ac:spMkLst>
            <pc:docMk/>
            <pc:sldMk cId="3924336646" sldId="286"/>
            <ac:spMk id="2" creationId="{B3D17446-2AC2-4973-A67E-2A4A9AC125A8}"/>
          </ac:spMkLst>
        </pc:spChg>
        <pc:spChg chg="del mod">
          <ac:chgData name="Gargi Saha Samanta" userId="897cf2d613e9d4e3" providerId="LiveId" clId="{9FD16B07-E36C-4557-802A-F15CC7629B87}" dt="2022-01-25T05:06:45.617" v="1247"/>
          <ac:spMkLst>
            <pc:docMk/>
            <pc:sldMk cId="3924336646" sldId="286"/>
            <ac:spMk id="3" creationId="{5EFFE184-5D9D-4E94-9A7D-6ED0FCB59BF6}"/>
          </ac:spMkLst>
        </pc:spChg>
        <pc:spChg chg="del mod">
          <ac:chgData name="Gargi Saha Samanta" userId="897cf2d613e9d4e3" providerId="LiveId" clId="{9FD16B07-E36C-4557-802A-F15CC7629B87}" dt="2022-01-25T05:07:42.871" v="1253"/>
          <ac:spMkLst>
            <pc:docMk/>
            <pc:sldMk cId="3924336646" sldId="286"/>
            <ac:spMk id="4" creationId="{4461677A-A534-4133-AFD2-D1947F58BCE8}"/>
          </ac:spMkLst>
        </pc:spChg>
        <pc:picChg chg="add mod">
          <ac:chgData name="Gargi Saha Samanta" userId="897cf2d613e9d4e3" providerId="LiveId" clId="{9FD16B07-E36C-4557-802A-F15CC7629B87}" dt="2022-01-25T05:09:30.654" v="1274" actId="1076"/>
          <ac:picMkLst>
            <pc:docMk/>
            <pc:sldMk cId="3924336646" sldId="286"/>
            <ac:picMk id="16386" creationId="{6A3545BA-5DE7-43B1-BC73-9922E4D352E0}"/>
          </ac:picMkLst>
        </pc:picChg>
        <pc:picChg chg="add mod">
          <ac:chgData name="Gargi Saha Samanta" userId="897cf2d613e9d4e3" providerId="LiveId" clId="{9FD16B07-E36C-4557-802A-F15CC7629B87}" dt="2022-01-25T07:40:29.245" v="1989" actId="14100"/>
          <ac:picMkLst>
            <pc:docMk/>
            <pc:sldMk cId="3924336646" sldId="286"/>
            <ac:picMk id="16388" creationId="{1438D1D9-8CD1-4043-8740-090A624C8C72}"/>
          </ac:picMkLst>
        </pc:picChg>
        <pc:picChg chg="add mod">
          <ac:chgData name="Gargi Saha Samanta" userId="897cf2d613e9d4e3" providerId="LiveId" clId="{9FD16B07-E36C-4557-802A-F15CC7629B87}" dt="2022-01-25T07:40:39.969" v="1992" actId="14100"/>
          <ac:picMkLst>
            <pc:docMk/>
            <pc:sldMk cId="3924336646" sldId="286"/>
            <ac:picMk id="16390" creationId="{B5551407-A6AB-4359-9630-29230BD539D1}"/>
          </ac:picMkLst>
        </pc:picChg>
        <pc:picChg chg="add mod">
          <ac:chgData name="Gargi Saha Samanta" userId="897cf2d613e9d4e3" providerId="LiveId" clId="{9FD16B07-E36C-4557-802A-F15CC7629B87}" dt="2022-01-25T07:40:06.895" v="1986" actId="1076"/>
          <ac:picMkLst>
            <pc:docMk/>
            <pc:sldMk cId="3924336646" sldId="286"/>
            <ac:picMk id="16392" creationId="{8AA40A47-E2A0-412D-BA0B-B4E7D59917C4}"/>
          </ac:picMkLst>
        </pc:picChg>
      </pc:sldChg>
      <pc:sldChg chg="addSp delSp modSp new mod">
        <pc:chgData name="Gargi Saha Samanta" userId="897cf2d613e9d4e3" providerId="LiveId" clId="{9FD16B07-E36C-4557-802A-F15CC7629B87}" dt="2022-01-25T07:31:33.017" v="1964" actId="27636"/>
        <pc:sldMkLst>
          <pc:docMk/>
          <pc:sldMk cId="1999653271" sldId="287"/>
        </pc:sldMkLst>
        <pc:spChg chg="mod">
          <ac:chgData name="Gargi Saha Samanta" userId="897cf2d613e9d4e3" providerId="LiveId" clId="{9FD16B07-E36C-4557-802A-F15CC7629B87}" dt="2022-01-25T07:31:33.017" v="1964" actId="27636"/>
          <ac:spMkLst>
            <pc:docMk/>
            <pc:sldMk cId="1999653271" sldId="287"/>
            <ac:spMk id="2" creationId="{C4D602A9-87A2-4F65-8D2C-66A1DF0C64EE}"/>
          </ac:spMkLst>
        </pc:spChg>
        <pc:spChg chg="del mod">
          <ac:chgData name="Gargi Saha Samanta" userId="897cf2d613e9d4e3" providerId="LiveId" clId="{9FD16B07-E36C-4557-802A-F15CC7629B87}" dt="2022-01-25T05:10:48.097" v="1289"/>
          <ac:spMkLst>
            <pc:docMk/>
            <pc:sldMk cId="1999653271" sldId="287"/>
            <ac:spMk id="3" creationId="{B2DA86F0-BC47-428A-A9F3-23B434F46DF1}"/>
          </ac:spMkLst>
        </pc:spChg>
        <pc:spChg chg="del mod">
          <ac:chgData name="Gargi Saha Samanta" userId="897cf2d613e9d4e3" providerId="LiveId" clId="{9FD16B07-E36C-4557-802A-F15CC7629B87}" dt="2022-01-25T05:11:26.204" v="1296"/>
          <ac:spMkLst>
            <pc:docMk/>
            <pc:sldMk cId="1999653271" sldId="287"/>
            <ac:spMk id="4" creationId="{9614AA24-6D70-4CAE-AAB0-F51C8821CD6F}"/>
          </ac:spMkLst>
        </pc:spChg>
        <pc:picChg chg="add mod">
          <ac:chgData name="Gargi Saha Samanta" userId="897cf2d613e9d4e3" providerId="LiveId" clId="{9FD16B07-E36C-4557-802A-F15CC7629B87}" dt="2022-01-25T05:12:40.165" v="1312" actId="14100"/>
          <ac:picMkLst>
            <pc:docMk/>
            <pc:sldMk cId="1999653271" sldId="287"/>
            <ac:picMk id="17410" creationId="{3D2CDDFD-47F3-40BB-8D13-469A3EBC48B2}"/>
          </ac:picMkLst>
        </pc:picChg>
        <pc:picChg chg="add mod">
          <ac:chgData name="Gargi Saha Samanta" userId="897cf2d613e9d4e3" providerId="LiveId" clId="{9FD16B07-E36C-4557-802A-F15CC7629B87}" dt="2022-01-25T05:12:44.899" v="1314" actId="1076"/>
          <ac:picMkLst>
            <pc:docMk/>
            <pc:sldMk cId="1999653271" sldId="287"/>
            <ac:picMk id="17412" creationId="{4254E530-7B9F-427F-A1D0-CFA00631D6CD}"/>
          </ac:picMkLst>
        </pc:picChg>
        <pc:picChg chg="add mod">
          <ac:chgData name="Gargi Saha Samanta" userId="897cf2d613e9d4e3" providerId="LiveId" clId="{9FD16B07-E36C-4557-802A-F15CC7629B87}" dt="2022-01-25T05:12:29.719" v="1308" actId="14100"/>
          <ac:picMkLst>
            <pc:docMk/>
            <pc:sldMk cId="1999653271" sldId="287"/>
            <ac:picMk id="17414" creationId="{869799F6-F1A3-4930-9608-EB85A436C1E3}"/>
          </ac:picMkLst>
        </pc:picChg>
        <pc:picChg chg="add mod">
          <ac:chgData name="Gargi Saha Samanta" userId="897cf2d613e9d4e3" providerId="LiveId" clId="{9FD16B07-E36C-4557-802A-F15CC7629B87}" dt="2022-01-25T05:12:37.422" v="1311" actId="14100"/>
          <ac:picMkLst>
            <pc:docMk/>
            <pc:sldMk cId="1999653271" sldId="287"/>
            <ac:picMk id="17416" creationId="{0616CF2D-F5B0-4AAE-A88E-BFE2D360DA85}"/>
          </ac:picMkLst>
        </pc:picChg>
        <pc:picChg chg="add mod">
          <ac:chgData name="Gargi Saha Samanta" userId="897cf2d613e9d4e3" providerId="LiveId" clId="{9FD16B07-E36C-4557-802A-F15CC7629B87}" dt="2022-01-25T05:13:29.913" v="1325" actId="14100"/>
          <ac:picMkLst>
            <pc:docMk/>
            <pc:sldMk cId="1999653271" sldId="287"/>
            <ac:picMk id="17418" creationId="{BCEDD213-8B64-4D1A-8BEE-EEC35F68C3C9}"/>
          </ac:picMkLst>
        </pc:picChg>
      </pc:sldChg>
      <pc:sldChg chg="new del">
        <pc:chgData name="Gargi Saha Samanta" userId="897cf2d613e9d4e3" providerId="LiveId" clId="{9FD16B07-E36C-4557-802A-F15CC7629B87}" dt="2022-01-25T05:16:14.211" v="1335" actId="2696"/>
        <pc:sldMkLst>
          <pc:docMk/>
          <pc:sldMk cId="1242416805" sldId="288"/>
        </pc:sldMkLst>
      </pc:sldChg>
      <pc:sldChg chg="addSp delSp modSp new mod">
        <pc:chgData name="Gargi Saha Samanta" userId="897cf2d613e9d4e3" providerId="LiveId" clId="{9FD16B07-E36C-4557-802A-F15CC7629B87}" dt="2022-01-25T07:36:18.387" v="1976" actId="14100"/>
        <pc:sldMkLst>
          <pc:docMk/>
          <pc:sldMk cId="2590681477" sldId="288"/>
        </pc:sldMkLst>
        <pc:spChg chg="mod">
          <ac:chgData name="Gargi Saha Samanta" userId="897cf2d613e9d4e3" providerId="LiveId" clId="{9FD16B07-E36C-4557-802A-F15CC7629B87}" dt="2022-01-25T07:31:47.956" v="1966" actId="2711"/>
          <ac:spMkLst>
            <pc:docMk/>
            <pc:sldMk cId="2590681477" sldId="288"/>
            <ac:spMk id="2" creationId="{AECA613A-345D-4955-8707-5213C5F9D6E7}"/>
          </ac:spMkLst>
        </pc:spChg>
        <pc:spChg chg="del mod">
          <ac:chgData name="Gargi Saha Samanta" userId="897cf2d613e9d4e3" providerId="LiveId" clId="{9FD16B07-E36C-4557-802A-F15CC7629B87}" dt="2022-01-25T05:18:44.041" v="1345"/>
          <ac:spMkLst>
            <pc:docMk/>
            <pc:sldMk cId="2590681477" sldId="288"/>
            <ac:spMk id="3" creationId="{5D558266-4FF4-424D-A237-023D889FB20B}"/>
          </ac:spMkLst>
        </pc:spChg>
        <pc:spChg chg="del mod">
          <ac:chgData name="Gargi Saha Samanta" userId="897cf2d613e9d4e3" providerId="LiveId" clId="{9FD16B07-E36C-4557-802A-F15CC7629B87}" dt="2022-01-25T05:19:59.020" v="1359"/>
          <ac:spMkLst>
            <pc:docMk/>
            <pc:sldMk cId="2590681477" sldId="288"/>
            <ac:spMk id="4" creationId="{47054411-08A8-48B7-9E8F-06D576E1DAC5}"/>
          </ac:spMkLst>
        </pc:spChg>
        <pc:picChg chg="add mod">
          <ac:chgData name="Gargi Saha Samanta" userId="897cf2d613e9d4e3" providerId="LiveId" clId="{9FD16B07-E36C-4557-802A-F15CC7629B87}" dt="2022-01-25T05:40:34.852" v="1547" actId="14100"/>
          <ac:picMkLst>
            <pc:docMk/>
            <pc:sldMk cId="2590681477" sldId="288"/>
            <ac:picMk id="18434" creationId="{FAB844AF-36B2-4FF9-9B1E-E783B2A65302}"/>
          </ac:picMkLst>
        </pc:picChg>
        <pc:picChg chg="add mod">
          <ac:chgData name="Gargi Saha Samanta" userId="897cf2d613e9d4e3" providerId="LiveId" clId="{9FD16B07-E36C-4557-802A-F15CC7629B87}" dt="2022-01-25T05:40:14.603" v="1544" actId="14100"/>
          <ac:picMkLst>
            <pc:docMk/>
            <pc:sldMk cId="2590681477" sldId="288"/>
            <ac:picMk id="18436" creationId="{753C6833-22B8-4C15-B082-F7C09F79D8CC}"/>
          </ac:picMkLst>
        </pc:picChg>
        <pc:picChg chg="add mod">
          <ac:chgData name="Gargi Saha Samanta" userId="897cf2d613e9d4e3" providerId="LiveId" clId="{9FD16B07-E36C-4557-802A-F15CC7629B87}" dt="2022-01-25T05:39:00.117" v="1536" actId="14100"/>
          <ac:picMkLst>
            <pc:docMk/>
            <pc:sldMk cId="2590681477" sldId="288"/>
            <ac:picMk id="18438" creationId="{57163D78-50D0-4B2E-A458-4DCEBD1444F2}"/>
          </ac:picMkLst>
        </pc:picChg>
        <pc:picChg chg="add mod">
          <ac:chgData name="Gargi Saha Samanta" userId="897cf2d613e9d4e3" providerId="LiveId" clId="{9FD16B07-E36C-4557-802A-F15CC7629B87}" dt="2022-01-25T07:36:18.387" v="1976" actId="14100"/>
          <ac:picMkLst>
            <pc:docMk/>
            <pc:sldMk cId="2590681477" sldId="288"/>
            <ac:picMk id="18440" creationId="{4877A536-466F-4E5E-A2E2-F456F51630C0}"/>
          </ac:picMkLst>
        </pc:picChg>
      </pc:sldChg>
      <pc:sldChg chg="addSp delSp modSp new mod">
        <pc:chgData name="Gargi Saha Samanta" userId="897cf2d613e9d4e3" providerId="LiveId" clId="{9FD16B07-E36C-4557-802A-F15CC7629B87}" dt="2022-01-25T07:31:56.247" v="1967" actId="2711"/>
        <pc:sldMkLst>
          <pc:docMk/>
          <pc:sldMk cId="1395190792" sldId="289"/>
        </pc:sldMkLst>
        <pc:spChg chg="mod">
          <ac:chgData name="Gargi Saha Samanta" userId="897cf2d613e9d4e3" providerId="LiveId" clId="{9FD16B07-E36C-4557-802A-F15CC7629B87}" dt="2022-01-25T07:31:56.247" v="1967" actId="2711"/>
          <ac:spMkLst>
            <pc:docMk/>
            <pc:sldMk cId="1395190792" sldId="289"/>
            <ac:spMk id="2" creationId="{BB08FA46-E919-43A8-8D59-0F488A155AC7}"/>
          </ac:spMkLst>
        </pc:spChg>
        <pc:spChg chg="del mod">
          <ac:chgData name="Gargi Saha Samanta" userId="897cf2d613e9d4e3" providerId="LiveId" clId="{9FD16B07-E36C-4557-802A-F15CC7629B87}" dt="2022-01-25T05:23:13.108" v="1399"/>
          <ac:spMkLst>
            <pc:docMk/>
            <pc:sldMk cId="1395190792" sldId="289"/>
            <ac:spMk id="3" creationId="{A590E007-B196-45A3-AC6C-C33E1B9E2B45}"/>
          </ac:spMkLst>
        </pc:spChg>
        <pc:spChg chg="del mod">
          <ac:chgData name="Gargi Saha Samanta" userId="897cf2d613e9d4e3" providerId="LiveId" clId="{9FD16B07-E36C-4557-802A-F15CC7629B87}" dt="2022-01-25T05:24:13.673" v="1412"/>
          <ac:spMkLst>
            <pc:docMk/>
            <pc:sldMk cId="1395190792" sldId="289"/>
            <ac:spMk id="4" creationId="{2AFE1F0B-6CA1-4124-9E25-0CCBF4DB5CDA}"/>
          </ac:spMkLst>
        </pc:spChg>
        <pc:picChg chg="add mod">
          <ac:chgData name="Gargi Saha Samanta" userId="897cf2d613e9d4e3" providerId="LiveId" clId="{9FD16B07-E36C-4557-802A-F15CC7629B87}" dt="2022-01-25T05:38:32.158" v="1532" actId="1076"/>
          <ac:picMkLst>
            <pc:docMk/>
            <pc:sldMk cId="1395190792" sldId="289"/>
            <ac:picMk id="19458" creationId="{BF4FFAD0-F90C-4820-A022-69D74701C8E3}"/>
          </ac:picMkLst>
        </pc:picChg>
        <pc:picChg chg="add mod">
          <ac:chgData name="Gargi Saha Samanta" userId="897cf2d613e9d4e3" providerId="LiveId" clId="{9FD16B07-E36C-4557-802A-F15CC7629B87}" dt="2022-01-25T05:38:00.375" v="1523" actId="1076"/>
          <ac:picMkLst>
            <pc:docMk/>
            <pc:sldMk cId="1395190792" sldId="289"/>
            <ac:picMk id="19460" creationId="{32AAF043-365F-41F3-8866-A2CC55D8E439}"/>
          </ac:picMkLst>
        </pc:picChg>
        <pc:picChg chg="add mod">
          <ac:chgData name="Gargi Saha Samanta" userId="897cf2d613e9d4e3" providerId="LiveId" clId="{9FD16B07-E36C-4557-802A-F15CC7629B87}" dt="2022-01-25T05:38:29.918" v="1531" actId="14100"/>
          <ac:picMkLst>
            <pc:docMk/>
            <pc:sldMk cId="1395190792" sldId="289"/>
            <ac:picMk id="19462" creationId="{1CD54CB6-EE20-4888-96B1-8FE24AEFDB6A}"/>
          </ac:picMkLst>
        </pc:picChg>
        <pc:picChg chg="add mod">
          <ac:chgData name="Gargi Saha Samanta" userId="897cf2d613e9d4e3" providerId="LiveId" clId="{9FD16B07-E36C-4557-802A-F15CC7629B87}" dt="2022-01-25T05:38:36.886" v="1533" actId="1076"/>
          <ac:picMkLst>
            <pc:docMk/>
            <pc:sldMk cId="1395190792" sldId="289"/>
            <ac:picMk id="19464" creationId="{53A02304-9DF8-4836-975E-E15273B34F68}"/>
          </ac:picMkLst>
        </pc:picChg>
      </pc:sldChg>
      <pc:sldChg chg="addSp delSp modSp new mod">
        <pc:chgData name="Gargi Saha Samanta" userId="897cf2d613e9d4e3" providerId="LiveId" clId="{9FD16B07-E36C-4557-802A-F15CC7629B87}" dt="2022-01-25T05:33:13.964" v="1504" actId="20577"/>
        <pc:sldMkLst>
          <pc:docMk/>
          <pc:sldMk cId="2057053218" sldId="290"/>
        </pc:sldMkLst>
        <pc:spChg chg="mod">
          <ac:chgData name="Gargi Saha Samanta" userId="897cf2d613e9d4e3" providerId="LiveId" clId="{9FD16B07-E36C-4557-802A-F15CC7629B87}" dt="2022-01-25T05:33:13.964" v="1504" actId="20577"/>
          <ac:spMkLst>
            <pc:docMk/>
            <pc:sldMk cId="2057053218" sldId="290"/>
            <ac:spMk id="2" creationId="{20830932-F555-4FE6-A98B-AC5AC148054A}"/>
          </ac:spMkLst>
        </pc:spChg>
        <pc:spChg chg="del">
          <ac:chgData name="Gargi Saha Samanta" userId="897cf2d613e9d4e3" providerId="LiveId" clId="{9FD16B07-E36C-4557-802A-F15CC7629B87}" dt="2022-01-25T05:27:24.904" v="1449"/>
          <ac:spMkLst>
            <pc:docMk/>
            <pc:sldMk cId="2057053218" sldId="290"/>
            <ac:spMk id="3" creationId="{C64B7C28-D3F9-47CA-8E4C-97554240B84B}"/>
          </ac:spMkLst>
        </pc:spChg>
        <pc:spChg chg="del">
          <ac:chgData name="Gargi Saha Samanta" userId="897cf2d613e9d4e3" providerId="LiveId" clId="{9FD16B07-E36C-4557-802A-F15CC7629B87}" dt="2022-01-25T05:28:17.884" v="1463"/>
          <ac:spMkLst>
            <pc:docMk/>
            <pc:sldMk cId="2057053218" sldId="290"/>
            <ac:spMk id="4" creationId="{334EFF1F-647C-4558-8C7E-93F281B05036}"/>
          </ac:spMkLst>
        </pc:spChg>
        <pc:picChg chg="add mod">
          <ac:chgData name="Gargi Saha Samanta" userId="897cf2d613e9d4e3" providerId="LiveId" clId="{9FD16B07-E36C-4557-802A-F15CC7629B87}" dt="2022-01-25T05:32:05.815" v="1494" actId="14100"/>
          <ac:picMkLst>
            <pc:docMk/>
            <pc:sldMk cId="2057053218" sldId="290"/>
            <ac:picMk id="20482" creationId="{9DB1B9FD-505F-4E8E-A9FC-3EDDCA4E9201}"/>
          </ac:picMkLst>
        </pc:picChg>
        <pc:picChg chg="add mod">
          <ac:chgData name="Gargi Saha Samanta" userId="897cf2d613e9d4e3" providerId="LiveId" clId="{9FD16B07-E36C-4557-802A-F15CC7629B87}" dt="2022-01-25T05:32:15.030" v="1498" actId="14100"/>
          <ac:picMkLst>
            <pc:docMk/>
            <pc:sldMk cId="2057053218" sldId="290"/>
            <ac:picMk id="20484" creationId="{679735FC-9F6B-4BAE-96F2-62F599923713}"/>
          </ac:picMkLst>
        </pc:picChg>
        <pc:picChg chg="add mod">
          <ac:chgData name="Gargi Saha Samanta" userId="897cf2d613e9d4e3" providerId="LiveId" clId="{9FD16B07-E36C-4557-802A-F15CC7629B87}" dt="2022-01-25T05:32:19.051" v="1499" actId="14100"/>
          <ac:picMkLst>
            <pc:docMk/>
            <pc:sldMk cId="2057053218" sldId="290"/>
            <ac:picMk id="20486" creationId="{B7D69876-1F89-444F-9BA2-2878FCB29811}"/>
          </ac:picMkLst>
        </pc:picChg>
        <pc:picChg chg="add mod">
          <ac:chgData name="Gargi Saha Samanta" userId="897cf2d613e9d4e3" providerId="LiveId" clId="{9FD16B07-E36C-4557-802A-F15CC7629B87}" dt="2022-01-25T05:31:52.351" v="1493" actId="14100"/>
          <ac:picMkLst>
            <pc:docMk/>
            <pc:sldMk cId="2057053218" sldId="290"/>
            <ac:picMk id="20488" creationId="{7E53D6AD-DDD4-4011-89B4-35EDBBC287F4}"/>
          </ac:picMkLst>
        </pc:picChg>
      </pc:sldChg>
      <pc:sldChg chg="addSp delSp modSp new del mod">
        <pc:chgData name="Gargi Saha Samanta" userId="897cf2d613e9d4e3" providerId="LiveId" clId="{9FD16B07-E36C-4557-802A-F15CC7629B87}" dt="2022-01-25T06:09:13.753" v="1638" actId="2696"/>
        <pc:sldMkLst>
          <pc:docMk/>
          <pc:sldMk cId="1532818483" sldId="291"/>
        </pc:sldMkLst>
        <pc:spChg chg="mod">
          <ac:chgData name="Gargi Saha Samanta" userId="897cf2d613e9d4e3" providerId="LiveId" clId="{9FD16B07-E36C-4557-802A-F15CC7629B87}" dt="2022-01-25T05:41:40.083" v="1563" actId="14100"/>
          <ac:spMkLst>
            <pc:docMk/>
            <pc:sldMk cId="1532818483" sldId="291"/>
            <ac:spMk id="2" creationId="{D2EF2AE5-9DDF-4AF6-8F1A-F5142C231446}"/>
          </ac:spMkLst>
        </pc:spChg>
        <pc:spChg chg="del mod">
          <ac:chgData name="Gargi Saha Samanta" userId="897cf2d613e9d4e3" providerId="LiveId" clId="{9FD16B07-E36C-4557-802A-F15CC7629B87}" dt="2022-01-25T05:42:28.147" v="1566"/>
          <ac:spMkLst>
            <pc:docMk/>
            <pc:sldMk cId="1532818483" sldId="291"/>
            <ac:spMk id="3" creationId="{1EE6B020-0346-41E3-9859-F5FF1A67781C}"/>
          </ac:spMkLst>
        </pc:spChg>
        <pc:spChg chg="del mod">
          <ac:chgData name="Gargi Saha Samanta" userId="897cf2d613e9d4e3" providerId="LiveId" clId="{9FD16B07-E36C-4557-802A-F15CC7629B87}" dt="2022-01-25T05:43:44.398" v="1584"/>
          <ac:spMkLst>
            <pc:docMk/>
            <pc:sldMk cId="1532818483" sldId="291"/>
            <ac:spMk id="4" creationId="{7A6811E5-E636-407C-95F9-CC15D7B484E9}"/>
          </ac:spMkLst>
        </pc:spChg>
        <pc:spChg chg="add del mod">
          <ac:chgData name="Gargi Saha Samanta" userId="897cf2d613e9d4e3" providerId="LiveId" clId="{9FD16B07-E36C-4557-802A-F15CC7629B87}" dt="2022-01-25T06:09:08.921" v="1637" actId="5793"/>
          <ac:spMkLst>
            <pc:docMk/>
            <pc:sldMk cId="1532818483" sldId="291"/>
            <ac:spMk id="5" creationId="{D9516B22-DCF9-4423-B213-BAE2C1482D8C}"/>
          </ac:spMkLst>
        </pc:spChg>
        <pc:spChg chg="add mod">
          <ac:chgData name="Gargi Saha Samanta" userId="897cf2d613e9d4e3" providerId="LiveId" clId="{9FD16B07-E36C-4557-802A-F15CC7629B87}" dt="2022-01-25T06:08:40.902" v="1627" actId="478"/>
          <ac:spMkLst>
            <pc:docMk/>
            <pc:sldMk cId="1532818483" sldId="291"/>
            <ac:spMk id="6" creationId="{99B33B8D-6364-4AF2-999A-F59A828D9F55}"/>
          </ac:spMkLst>
        </pc:spChg>
        <pc:picChg chg="add del mod">
          <ac:chgData name="Gargi Saha Samanta" userId="897cf2d613e9d4e3" providerId="LiveId" clId="{9FD16B07-E36C-4557-802A-F15CC7629B87}" dt="2022-01-25T06:08:21.245" v="1624" actId="478"/>
          <ac:picMkLst>
            <pc:docMk/>
            <pc:sldMk cId="1532818483" sldId="291"/>
            <ac:picMk id="21506" creationId="{19EE3523-7503-494E-95CD-9A8F13A38022}"/>
          </ac:picMkLst>
        </pc:picChg>
        <pc:picChg chg="add del mod">
          <ac:chgData name="Gargi Saha Samanta" userId="897cf2d613e9d4e3" providerId="LiveId" clId="{9FD16B07-E36C-4557-802A-F15CC7629B87}" dt="2022-01-25T06:08:54.026" v="1630" actId="478"/>
          <ac:picMkLst>
            <pc:docMk/>
            <pc:sldMk cId="1532818483" sldId="291"/>
            <ac:picMk id="21508" creationId="{B0A3CB53-7D70-421C-A18D-E5F0B1DCCE10}"/>
          </ac:picMkLst>
        </pc:picChg>
        <pc:picChg chg="add del mod">
          <ac:chgData name="Gargi Saha Samanta" userId="897cf2d613e9d4e3" providerId="LiveId" clId="{9FD16B07-E36C-4557-802A-F15CC7629B87}" dt="2022-01-25T06:08:40.902" v="1627" actId="478"/>
          <ac:picMkLst>
            <pc:docMk/>
            <pc:sldMk cId="1532818483" sldId="291"/>
            <ac:picMk id="21510" creationId="{4B0C9963-9D16-4E70-A70C-3DB14E151D2A}"/>
          </ac:picMkLst>
        </pc:picChg>
        <pc:picChg chg="add del">
          <ac:chgData name="Gargi Saha Samanta" userId="897cf2d613e9d4e3" providerId="LiveId" clId="{9FD16B07-E36C-4557-802A-F15CC7629B87}" dt="2022-01-25T06:08:21.245" v="1624" actId="478"/>
          <ac:picMkLst>
            <pc:docMk/>
            <pc:sldMk cId="1532818483" sldId="291"/>
            <ac:picMk id="21512" creationId="{068C97F4-FE5F-4608-9D2C-10E95DB7AFAF}"/>
          </ac:picMkLst>
        </pc:picChg>
      </pc:sldChg>
      <pc:sldChg chg="new del">
        <pc:chgData name="Gargi Saha Samanta" userId="897cf2d613e9d4e3" providerId="LiveId" clId="{9FD16B07-E36C-4557-802A-F15CC7629B87}" dt="2022-01-25T05:34:11.252" v="1514" actId="680"/>
        <pc:sldMkLst>
          <pc:docMk/>
          <pc:sldMk cId="2342544999" sldId="291"/>
        </pc:sldMkLst>
      </pc:sldChg>
      <pc:sldChg chg="addSp delSp modSp new mod">
        <pc:chgData name="Gargi Saha Samanta" userId="897cf2d613e9d4e3" providerId="LiveId" clId="{9FD16B07-E36C-4557-802A-F15CC7629B87}" dt="2022-01-25T07:32:19.535" v="1970" actId="113"/>
        <pc:sldMkLst>
          <pc:docMk/>
          <pc:sldMk cId="3228654745" sldId="291"/>
        </pc:sldMkLst>
        <pc:spChg chg="mod">
          <ac:chgData name="Gargi Saha Samanta" userId="897cf2d613e9d4e3" providerId="LiveId" clId="{9FD16B07-E36C-4557-802A-F15CC7629B87}" dt="2022-01-25T07:32:19.535" v="1970" actId="113"/>
          <ac:spMkLst>
            <pc:docMk/>
            <pc:sldMk cId="3228654745" sldId="291"/>
            <ac:spMk id="2" creationId="{0E1D65EF-E884-448E-86C6-7E1B932BC0D6}"/>
          </ac:spMkLst>
        </pc:spChg>
        <pc:spChg chg="del">
          <ac:chgData name="Gargi Saha Samanta" userId="897cf2d613e9d4e3" providerId="LiveId" clId="{9FD16B07-E36C-4557-802A-F15CC7629B87}" dt="2022-01-25T06:09:21.430" v="1640"/>
          <ac:spMkLst>
            <pc:docMk/>
            <pc:sldMk cId="3228654745" sldId="291"/>
            <ac:spMk id="3" creationId="{CCCA5AD6-74A1-4D7B-BC1F-005C0985A79D}"/>
          </ac:spMkLst>
        </pc:spChg>
        <pc:spChg chg="del">
          <ac:chgData name="Gargi Saha Samanta" userId="897cf2d613e9d4e3" providerId="LiveId" clId="{9FD16B07-E36C-4557-802A-F15CC7629B87}" dt="2022-01-25T06:11:35.720" v="1667"/>
          <ac:spMkLst>
            <pc:docMk/>
            <pc:sldMk cId="3228654745" sldId="291"/>
            <ac:spMk id="4" creationId="{213694CA-7C63-4AE2-9883-83E938711CBA}"/>
          </ac:spMkLst>
        </pc:spChg>
        <pc:spChg chg="add del mod">
          <ac:chgData name="Gargi Saha Samanta" userId="897cf2d613e9d4e3" providerId="LiveId" clId="{9FD16B07-E36C-4557-802A-F15CC7629B87}" dt="2022-01-25T06:10:27.856" v="1650"/>
          <ac:spMkLst>
            <pc:docMk/>
            <pc:sldMk cId="3228654745" sldId="291"/>
            <ac:spMk id="5" creationId="{C4EBA38A-1AF6-45A6-A3A9-7D4F7985CD00}"/>
          </ac:spMkLst>
        </pc:spChg>
        <pc:picChg chg="add del mod">
          <ac:chgData name="Gargi Saha Samanta" userId="897cf2d613e9d4e3" providerId="LiveId" clId="{9FD16B07-E36C-4557-802A-F15CC7629B87}" dt="2022-01-25T06:10:22.806" v="1649" actId="478"/>
          <ac:picMkLst>
            <pc:docMk/>
            <pc:sldMk cId="3228654745" sldId="291"/>
            <ac:picMk id="22530" creationId="{A9A31337-1598-4B17-B51D-A68400E373CB}"/>
          </ac:picMkLst>
        </pc:picChg>
        <pc:picChg chg="add del mod">
          <ac:chgData name="Gargi Saha Samanta" userId="897cf2d613e9d4e3" providerId="LiveId" clId="{9FD16B07-E36C-4557-802A-F15CC7629B87}" dt="2022-01-25T06:10:43.423" v="1657" actId="478"/>
          <ac:picMkLst>
            <pc:docMk/>
            <pc:sldMk cId="3228654745" sldId="291"/>
            <ac:picMk id="22532" creationId="{3551C4DC-460F-4224-B297-DD1CC79F0B25}"/>
          </ac:picMkLst>
        </pc:picChg>
        <pc:picChg chg="add mod">
          <ac:chgData name="Gargi Saha Samanta" userId="897cf2d613e9d4e3" providerId="LiveId" clId="{9FD16B07-E36C-4557-802A-F15CC7629B87}" dt="2022-01-25T06:11:14.123" v="1665" actId="14100"/>
          <ac:picMkLst>
            <pc:docMk/>
            <pc:sldMk cId="3228654745" sldId="291"/>
            <ac:picMk id="22534" creationId="{EDFFBF76-41E6-4DA5-9E32-9EC48CC4C72D}"/>
          </ac:picMkLst>
        </pc:picChg>
        <pc:picChg chg="add mod">
          <ac:chgData name="Gargi Saha Samanta" userId="897cf2d613e9d4e3" providerId="LiveId" clId="{9FD16B07-E36C-4557-802A-F15CC7629B87}" dt="2022-01-25T06:12:29.802" v="1680" actId="14100"/>
          <ac:picMkLst>
            <pc:docMk/>
            <pc:sldMk cId="3228654745" sldId="291"/>
            <ac:picMk id="22536" creationId="{8641024D-319D-497B-B8AA-C0B922A84184}"/>
          </ac:picMkLst>
        </pc:picChg>
        <pc:picChg chg="add mod">
          <ac:chgData name="Gargi Saha Samanta" userId="897cf2d613e9d4e3" providerId="LiveId" clId="{9FD16B07-E36C-4557-802A-F15CC7629B87}" dt="2022-01-25T06:11:53.312" v="1670" actId="14100"/>
          <ac:picMkLst>
            <pc:docMk/>
            <pc:sldMk cId="3228654745" sldId="291"/>
            <ac:picMk id="22538" creationId="{67E641BE-1449-4901-9145-C63FECA5A8E4}"/>
          </ac:picMkLst>
        </pc:picChg>
        <pc:picChg chg="add mod">
          <ac:chgData name="Gargi Saha Samanta" userId="897cf2d613e9d4e3" providerId="LiveId" clId="{9FD16B07-E36C-4557-802A-F15CC7629B87}" dt="2022-01-25T06:12:53.205" v="1681" actId="14100"/>
          <ac:picMkLst>
            <pc:docMk/>
            <pc:sldMk cId="3228654745" sldId="291"/>
            <ac:picMk id="22540" creationId="{31865CF7-6A37-432A-A0C2-6178746A2959}"/>
          </ac:picMkLst>
        </pc:picChg>
      </pc:sldChg>
      <pc:sldChg chg="addSp delSp modSp new mod">
        <pc:chgData name="Gargi Saha Samanta" userId="897cf2d613e9d4e3" providerId="LiveId" clId="{9FD16B07-E36C-4557-802A-F15CC7629B87}" dt="2022-01-25T06:18:42.063" v="1737" actId="113"/>
        <pc:sldMkLst>
          <pc:docMk/>
          <pc:sldMk cId="569474503" sldId="292"/>
        </pc:sldMkLst>
        <pc:spChg chg="mod">
          <ac:chgData name="Gargi Saha Samanta" userId="897cf2d613e9d4e3" providerId="LiveId" clId="{9FD16B07-E36C-4557-802A-F15CC7629B87}" dt="2022-01-25T06:18:42.063" v="1737" actId="113"/>
          <ac:spMkLst>
            <pc:docMk/>
            <pc:sldMk cId="569474503" sldId="292"/>
            <ac:spMk id="2" creationId="{335069B6-4093-4774-9621-119F6EA8E569}"/>
          </ac:spMkLst>
        </pc:spChg>
        <pc:spChg chg="del">
          <ac:chgData name="Gargi Saha Samanta" userId="897cf2d613e9d4e3" providerId="LiveId" clId="{9FD16B07-E36C-4557-802A-F15CC7629B87}" dt="2022-01-25T06:14:32.307" v="1699"/>
          <ac:spMkLst>
            <pc:docMk/>
            <pc:sldMk cId="569474503" sldId="292"/>
            <ac:spMk id="3" creationId="{12F03C94-B03D-4D91-A6E4-C4A1CC082F9E}"/>
          </ac:spMkLst>
        </pc:spChg>
        <pc:spChg chg="del mod">
          <ac:chgData name="Gargi Saha Samanta" userId="897cf2d613e9d4e3" providerId="LiveId" clId="{9FD16B07-E36C-4557-802A-F15CC7629B87}" dt="2022-01-25T06:15:42.547" v="1713"/>
          <ac:spMkLst>
            <pc:docMk/>
            <pc:sldMk cId="569474503" sldId="292"/>
            <ac:spMk id="4" creationId="{A0242D33-3237-4D3E-8D1A-F0230CA2C294}"/>
          </ac:spMkLst>
        </pc:spChg>
        <pc:picChg chg="add mod">
          <ac:chgData name="Gargi Saha Samanta" userId="897cf2d613e9d4e3" providerId="LiveId" clId="{9FD16B07-E36C-4557-802A-F15CC7629B87}" dt="2022-01-25T06:17:53.305" v="1732" actId="14100"/>
          <ac:picMkLst>
            <pc:docMk/>
            <pc:sldMk cId="569474503" sldId="292"/>
            <ac:picMk id="23554" creationId="{7F769E6A-735C-4C0F-95C2-1ACC8679C575}"/>
          </ac:picMkLst>
        </pc:picChg>
        <pc:picChg chg="add mod">
          <ac:chgData name="Gargi Saha Samanta" userId="897cf2d613e9d4e3" providerId="LiveId" clId="{9FD16B07-E36C-4557-802A-F15CC7629B87}" dt="2022-01-25T06:15:55.404" v="1715" actId="14100"/>
          <ac:picMkLst>
            <pc:docMk/>
            <pc:sldMk cId="569474503" sldId="292"/>
            <ac:picMk id="23556" creationId="{92127445-A4F9-4D1E-B8A1-BBCE5CA93E50}"/>
          </ac:picMkLst>
        </pc:picChg>
        <pc:picChg chg="add mod">
          <ac:chgData name="Gargi Saha Samanta" userId="897cf2d613e9d4e3" providerId="LiveId" clId="{9FD16B07-E36C-4557-802A-F15CC7629B87}" dt="2022-01-25T06:17:12.786" v="1730" actId="14100"/>
          <ac:picMkLst>
            <pc:docMk/>
            <pc:sldMk cId="569474503" sldId="292"/>
            <ac:picMk id="23558" creationId="{8C4FCC65-CB32-4DD1-8CB1-62E0FD5960A1}"/>
          </ac:picMkLst>
        </pc:picChg>
        <pc:picChg chg="add mod">
          <ac:chgData name="Gargi Saha Samanta" userId="897cf2d613e9d4e3" providerId="LiveId" clId="{9FD16B07-E36C-4557-802A-F15CC7629B87}" dt="2022-01-25T06:17:09.898" v="1728" actId="14100"/>
          <ac:picMkLst>
            <pc:docMk/>
            <pc:sldMk cId="569474503" sldId="292"/>
            <ac:picMk id="23560" creationId="{136AF156-275A-4568-99AC-2BDD19F52FC9}"/>
          </ac:picMkLst>
        </pc:picChg>
      </pc:sldChg>
      <pc:sldChg chg="addSp modSp new mod">
        <pc:chgData name="Gargi Saha Samanta" userId="897cf2d613e9d4e3" providerId="LiveId" clId="{9FD16B07-E36C-4557-802A-F15CC7629B87}" dt="2022-01-25T07:19:24.400" v="1895" actId="14100"/>
        <pc:sldMkLst>
          <pc:docMk/>
          <pc:sldMk cId="3699728085" sldId="293"/>
        </pc:sldMkLst>
        <pc:spChg chg="mod">
          <ac:chgData name="Gargi Saha Samanta" userId="897cf2d613e9d4e3" providerId="LiveId" clId="{9FD16B07-E36C-4557-802A-F15CC7629B87}" dt="2022-01-25T06:20:24.979" v="1751" actId="14100"/>
          <ac:spMkLst>
            <pc:docMk/>
            <pc:sldMk cId="3699728085" sldId="293"/>
            <ac:spMk id="2" creationId="{540CF39E-F878-4277-BEED-3C6FD9BD56F6}"/>
          </ac:spMkLst>
        </pc:spChg>
        <pc:spChg chg="mod">
          <ac:chgData name="Gargi Saha Samanta" userId="897cf2d613e9d4e3" providerId="LiveId" clId="{9FD16B07-E36C-4557-802A-F15CC7629B87}" dt="2022-01-25T06:21:10.006" v="1755" actId="255"/>
          <ac:spMkLst>
            <pc:docMk/>
            <pc:sldMk cId="3699728085" sldId="293"/>
            <ac:spMk id="3" creationId="{A795821C-0790-432D-A5A7-2DD7F0FD1F20}"/>
          </ac:spMkLst>
        </pc:spChg>
        <pc:picChg chg="add mod">
          <ac:chgData name="Gargi Saha Samanta" userId="897cf2d613e9d4e3" providerId="LiveId" clId="{9FD16B07-E36C-4557-802A-F15CC7629B87}" dt="2022-01-25T07:19:24.400" v="1895" actId="14100"/>
          <ac:picMkLst>
            <pc:docMk/>
            <pc:sldMk cId="3699728085" sldId="293"/>
            <ac:picMk id="29698" creationId="{DC748381-F991-4492-9CB2-2EF18027B96F}"/>
          </ac:picMkLst>
        </pc:picChg>
      </pc:sldChg>
      <pc:sldChg chg="modSp new del mod">
        <pc:chgData name="Gargi Saha Samanta" userId="897cf2d613e9d4e3" providerId="LiveId" clId="{9FD16B07-E36C-4557-802A-F15CC7629B87}" dt="2022-01-25T06:26:01.546" v="1791" actId="2696"/>
        <pc:sldMkLst>
          <pc:docMk/>
          <pc:sldMk cId="496316756" sldId="294"/>
        </pc:sldMkLst>
        <pc:spChg chg="mod">
          <ac:chgData name="Gargi Saha Samanta" userId="897cf2d613e9d4e3" providerId="LiveId" clId="{9FD16B07-E36C-4557-802A-F15CC7629B87}" dt="2022-01-25T06:25:17.588" v="1789" actId="20577"/>
          <ac:spMkLst>
            <pc:docMk/>
            <pc:sldMk cId="496316756" sldId="294"/>
            <ac:spMk id="2" creationId="{91E8FFAD-BCC3-42DE-9FF2-D61507B70727}"/>
          </ac:spMkLst>
        </pc:spChg>
        <pc:spChg chg="mod">
          <ac:chgData name="Gargi Saha Samanta" userId="897cf2d613e9d4e3" providerId="LiveId" clId="{9FD16B07-E36C-4557-802A-F15CC7629B87}" dt="2022-01-25T06:25:52.158" v="1790" actId="14100"/>
          <ac:spMkLst>
            <pc:docMk/>
            <pc:sldMk cId="496316756" sldId="294"/>
            <ac:spMk id="3" creationId="{9C79797A-9487-42DF-8830-8C3B9F6C1FAA}"/>
          </ac:spMkLst>
        </pc:spChg>
      </pc:sldChg>
      <pc:sldChg chg="addSp modSp new mod">
        <pc:chgData name="Gargi Saha Samanta" userId="897cf2d613e9d4e3" providerId="LiveId" clId="{9FD16B07-E36C-4557-802A-F15CC7629B87}" dt="2022-01-25T07:19:46.342" v="1899" actId="14100"/>
        <pc:sldMkLst>
          <pc:docMk/>
          <pc:sldMk cId="2429946627" sldId="294"/>
        </pc:sldMkLst>
        <pc:spChg chg="mod">
          <ac:chgData name="Gargi Saha Samanta" userId="897cf2d613e9d4e3" providerId="LiveId" clId="{9FD16B07-E36C-4557-802A-F15CC7629B87}" dt="2022-01-25T06:27:06.107" v="1801" actId="20577"/>
          <ac:spMkLst>
            <pc:docMk/>
            <pc:sldMk cId="2429946627" sldId="294"/>
            <ac:spMk id="2" creationId="{8A1791A0-835A-4C6B-A23A-7179D561A63D}"/>
          </ac:spMkLst>
        </pc:spChg>
        <pc:spChg chg="mod">
          <ac:chgData name="Gargi Saha Samanta" userId="897cf2d613e9d4e3" providerId="LiveId" clId="{9FD16B07-E36C-4557-802A-F15CC7629B87}" dt="2022-01-25T06:27:14.893" v="1802" actId="14100"/>
          <ac:spMkLst>
            <pc:docMk/>
            <pc:sldMk cId="2429946627" sldId="294"/>
            <ac:spMk id="3" creationId="{04D6E610-4744-42A6-9ECB-6109B1EDCF4B}"/>
          </ac:spMkLst>
        </pc:spChg>
        <pc:picChg chg="add mod">
          <ac:chgData name="Gargi Saha Samanta" userId="897cf2d613e9d4e3" providerId="LiveId" clId="{9FD16B07-E36C-4557-802A-F15CC7629B87}" dt="2022-01-25T07:19:46.342" v="1899" actId="14100"/>
          <ac:picMkLst>
            <pc:docMk/>
            <pc:sldMk cId="2429946627" sldId="294"/>
            <ac:picMk id="30722" creationId="{B93FD208-83CC-4B7D-88E5-457C13524B4C}"/>
          </ac:picMkLst>
        </pc:picChg>
      </pc:sldChg>
      <pc:sldChg chg="addSp delSp modSp new mod">
        <pc:chgData name="Gargi Saha Samanta" userId="897cf2d613e9d4e3" providerId="LiveId" clId="{9FD16B07-E36C-4557-802A-F15CC7629B87}" dt="2022-01-25T07:32:32.813" v="1972" actId="2711"/>
        <pc:sldMkLst>
          <pc:docMk/>
          <pc:sldMk cId="1542877994" sldId="295"/>
        </pc:sldMkLst>
        <pc:spChg chg="mod">
          <ac:chgData name="Gargi Saha Samanta" userId="897cf2d613e9d4e3" providerId="LiveId" clId="{9FD16B07-E36C-4557-802A-F15CC7629B87}" dt="2022-01-25T07:32:32.813" v="1972" actId="2711"/>
          <ac:spMkLst>
            <pc:docMk/>
            <pc:sldMk cId="1542877994" sldId="295"/>
            <ac:spMk id="2" creationId="{7B98E437-E8A6-4E3B-9198-8629D3C00311}"/>
          </ac:spMkLst>
        </pc:spChg>
        <pc:spChg chg="del">
          <ac:chgData name="Gargi Saha Samanta" userId="897cf2d613e9d4e3" providerId="LiveId" clId="{9FD16B07-E36C-4557-802A-F15CC7629B87}" dt="2022-01-25T06:39:25.229" v="1806"/>
          <ac:spMkLst>
            <pc:docMk/>
            <pc:sldMk cId="1542877994" sldId="295"/>
            <ac:spMk id="3" creationId="{C07775BE-520F-410B-B770-04F4CFAC46BF}"/>
          </ac:spMkLst>
        </pc:spChg>
        <pc:picChg chg="add del">
          <ac:chgData name="Gargi Saha Samanta" userId="897cf2d613e9d4e3" providerId="LiveId" clId="{9FD16B07-E36C-4557-802A-F15CC7629B87}" dt="2022-01-25T06:39:21.896" v="1805"/>
          <ac:picMkLst>
            <pc:docMk/>
            <pc:sldMk cId="1542877994" sldId="295"/>
            <ac:picMk id="24578" creationId="{6206BAFF-0C23-4461-8877-0959F4DE542A}"/>
          </ac:picMkLst>
        </pc:picChg>
        <pc:picChg chg="add mod">
          <ac:chgData name="Gargi Saha Samanta" userId="897cf2d613e9d4e3" providerId="LiveId" clId="{9FD16B07-E36C-4557-802A-F15CC7629B87}" dt="2022-01-25T06:41:09.757" v="1820" actId="14100"/>
          <ac:picMkLst>
            <pc:docMk/>
            <pc:sldMk cId="1542877994" sldId="295"/>
            <ac:picMk id="24580" creationId="{AC6BF1B8-DF47-4ABB-A2CE-14C135F33D96}"/>
          </ac:picMkLst>
        </pc:picChg>
      </pc:sldChg>
      <pc:sldChg chg="addSp delSp modSp new mod">
        <pc:chgData name="Gargi Saha Samanta" userId="897cf2d613e9d4e3" providerId="LiveId" clId="{9FD16B07-E36C-4557-802A-F15CC7629B87}" dt="2022-01-25T07:42:15.825" v="2014" actId="14100"/>
        <pc:sldMkLst>
          <pc:docMk/>
          <pc:sldMk cId="28853014" sldId="296"/>
        </pc:sldMkLst>
        <pc:spChg chg="mod">
          <ac:chgData name="Gargi Saha Samanta" userId="897cf2d613e9d4e3" providerId="LiveId" clId="{9FD16B07-E36C-4557-802A-F15CC7629B87}" dt="2022-01-25T07:42:10.454" v="2012" actId="20577"/>
          <ac:spMkLst>
            <pc:docMk/>
            <pc:sldMk cId="28853014" sldId="296"/>
            <ac:spMk id="2" creationId="{BF2A6022-DE28-4BDC-A312-FD1E4B2C3379}"/>
          </ac:spMkLst>
        </pc:spChg>
        <pc:spChg chg="del">
          <ac:chgData name="Gargi Saha Samanta" userId="897cf2d613e9d4e3" providerId="LiveId" clId="{9FD16B07-E36C-4557-802A-F15CC7629B87}" dt="2022-01-25T06:42:40.050" v="1827"/>
          <ac:spMkLst>
            <pc:docMk/>
            <pc:sldMk cId="28853014" sldId="296"/>
            <ac:spMk id="3" creationId="{A921DAF1-3794-4005-9A7A-03120CBCC60E}"/>
          </ac:spMkLst>
        </pc:spChg>
        <pc:picChg chg="add mod">
          <ac:chgData name="Gargi Saha Samanta" userId="897cf2d613e9d4e3" providerId="LiveId" clId="{9FD16B07-E36C-4557-802A-F15CC7629B87}" dt="2022-01-25T07:42:15.825" v="2014" actId="14100"/>
          <ac:picMkLst>
            <pc:docMk/>
            <pc:sldMk cId="28853014" sldId="296"/>
            <ac:picMk id="25602" creationId="{42AAA433-68AD-4675-AEC9-336EDD1B5C4D}"/>
          </ac:picMkLst>
        </pc:picChg>
        <pc:picChg chg="add mod">
          <ac:chgData name="Gargi Saha Samanta" userId="897cf2d613e9d4e3" providerId="LiveId" clId="{9FD16B07-E36C-4557-802A-F15CC7629B87}" dt="2022-01-25T07:22:22.592" v="1912" actId="1076"/>
          <ac:picMkLst>
            <pc:docMk/>
            <pc:sldMk cId="28853014" sldId="296"/>
            <ac:picMk id="25604" creationId="{871A9BB5-7C19-4820-B3A8-57F822675561}"/>
          </ac:picMkLst>
        </pc:picChg>
      </pc:sldChg>
      <pc:sldChg chg="addSp delSp modSp new">
        <pc:chgData name="Gargi Saha Samanta" userId="897cf2d613e9d4e3" providerId="LiveId" clId="{9FD16B07-E36C-4557-802A-F15CC7629B87}" dt="2022-01-25T07:32:54.227" v="1974" actId="1076"/>
        <pc:sldMkLst>
          <pc:docMk/>
          <pc:sldMk cId="434005303" sldId="297"/>
        </pc:sldMkLst>
        <pc:picChg chg="add del">
          <ac:chgData name="Gargi Saha Samanta" userId="897cf2d613e9d4e3" providerId="LiveId" clId="{9FD16B07-E36C-4557-802A-F15CC7629B87}" dt="2022-01-25T07:27:55.169" v="1933" actId="478"/>
          <ac:picMkLst>
            <pc:docMk/>
            <pc:sldMk cId="434005303" sldId="297"/>
            <ac:picMk id="33794" creationId="{E5B03A24-7B95-4EE3-B558-5D8D5604DBDD}"/>
          </ac:picMkLst>
        </pc:picChg>
        <pc:picChg chg="add mod">
          <ac:chgData name="Gargi Saha Samanta" userId="897cf2d613e9d4e3" providerId="LiveId" clId="{9FD16B07-E36C-4557-802A-F15CC7629B87}" dt="2022-01-25T07:32:54.227" v="1974" actId="1076"/>
          <ac:picMkLst>
            <pc:docMk/>
            <pc:sldMk cId="434005303" sldId="297"/>
            <ac:picMk id="33796" creationId="{D116A5E6-4A55-449B-BA88-CE1B098D36F5}"/>
          </ac:picMkLst>
        </pc:picChg>
      </pc:sldChg>
      <pc:sldChg chg="addSp modSp new del mod">
        <pc:chgData name="Gargi Saha Samanta" userId="897cf2d613e9d4e3" providerId="LiveId" clId="{9FD16B07-E36C-4557-802A-F15CC7629B87}" dt="2022-01-25T07:27:15.706" v="1930" actId="2696"/>
        <pc:sldMkLst>
          <pc:docMk/>
          <pc:sldMk cId="2073041056" sldId="297"/>
        </pc:sldMkLst>
        <pc:spChg chg="mod">
          <ac:chgData name="Gargi Saha Samanta" userId="897cf2d613e9d4e3" providerId="LiveId" clId="{9FD16B07-E36C-4557-802A-F15CC7629B87}" dt="2022-01-25T07:27:04.856" v="1929" actId="6549"/>
          <ac:spMkLst>
            <pc:docMk/>
            <pc:sldMk cId="2073041056" sldId="297"/>
            <ac:spMk id="2" creationId="{F4C2C4BE-40AD-4737-9C4D-4CBAF893FFEB}"/>
          </ac:spMkLst>
        </pc:spChg>
        <pc:picChg chg="add">
          <ac:chgData name="Gargi Saha Samanta" userId="897cf2d613e9d4e3" providerId="LiveId" clId="{9FD16B07-E36C-4557-802A-F15CC7629B87}" dt="2022-01-25T07:26:59.966" v="1928"/>
          <ac:picMkLst>
            <pc:docMk/>
            <pc:sldMk cId="2073041056" sldId="297"/>
            <ac:picMk id="32770" creationId="{2BCEA16A-4A52-4D4C-9A94-75A50D6F81A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7457-B8A0-436B-B0B9-4EE1487F2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FF9EF3-780E-45BA-B97D-9F1F692F2F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DDFE9C-73B0-4568-B48F-1AF071E48B05}"/>
              </a:ext>
            </a:extLst>
          </p:cNvPr>
          <p:cNvSpPr>
            <a:spLocks noGrp="1"/>
          </p:cNvSpPr>
          <p:nvPr>
            <p:ph type="dt" sz="half" idx="10"/>
          </p:nvPr>
        </p:nvSpPr>
        <p:spPr/>
        <p:txBody>
          <a:bodyPr/>
          <a:lstStyle/>
          <a:p>
            <a:fld id="{A01A6FAE-BC32-49C7-936B-FEADB80FF98C}" type="datetimeFigureOut">
              <a:rPr lang="en-IN" smtClean="0"/>
              <a:t>10-02-2022</a:t>
            </a:fld>
            <a:endParaRPr lang="en-IN"/>
          </a:p>
        </p:txBody>
      </p:sp>
      <p:sp>
        <p:nvSpPr>
          <p:cNvPr id="5" name="Footer Placeholder 4">
            <a:extLst>
              <a:ext uri="{FF2B5EF4-FFF2-40B4-BE49-F238E27FC236}">
                <a16:creationId xmlns:a16="http://schemas.microsoft.com/office/drawing/2014/main" id="{C24414AF-FC0E-40D6-9073-9471E5B7A9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FA7F28-41B9-4535-AD2B-96C06F0FFD67}"/>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2352263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73E03-CC81-47E0-A13A-8DB8966CA4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092D4D-060F-410C-8DFB-67CD55004C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7A683E-4937-4426-AECD-8188335AF18A}"/>
              </a:ext>
            </a:extLst>
          </p:cNvPr>
          <p:cNvSpPr>
            <a:spLocks noGrp="1"/>
          </p:cNvSpPr>
          <p:nvPr>
            <p:ph type="dt" sz="half" idx="10"/>
          </p:nvPr>
        </p:nvSpPr>
        <p:spPr/>
        <p:txBody>
          <a:bodyPr/>
          <a:lstStyle/>
          <a:p>
            <a:fld id="{A01A6FAE-BC32-49C7-936B-FEADB80FF98C}" type="datetimeFigureOut">
              <a:rPr lang="en-IN" smtClean="0"/>
              <a:t>10-02-2022</a:t>
            </a:fld>
            <a:endParaRPr lang="en-IN"/>
          </a:p>
        </p:txBody>
      </p:sp>
      <p:sp>
        <p:nvSpPr>
          <p:cNvPr id="5" name="Footer Placeholder 4">
            <a:extLst>
              <a:ext uri="{FF2B5EF4-FFF2-40B4-BE49-F238E27FC236}">
                <a16:creationId xmlns:a16="http://schemas.microsoft.com/office/drawing/2014/main" id="{7F66FA7E-ED59-4410-950C-83354DC0BE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FEB7F9-A638-4611-899A-048796A4A8FD}"/>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3989472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1F0709-0736-49C1-883E-76EE1F436B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0190B7-9C4A-4BA7-A20A-C8DF5049E0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37FDC3-A7A3-424D-ABB7-1F0F4E84BAE2}"/>
              </a:ext>
            </a:extLst>
          </p:cNvPr>
          <p:cNvSpPr>
            <a:spLocks noGrp="1"/>
          </p:cNvSpPr>
          <p:nvPr>
            <p:ph type="dt" sz="half" idx="10"/>
          </p:nvPr>
        </p:nvSpPr>
        <p:spPr/>
        <p:txBody>
          <a:bodyPr/>
          <a:lstStyle/>
          <a:p>
            <a:fld id="{A01A6FAE-BC32-49C7-936B-FEADB80FF98C}" type="datetimeFigureOut">
              <a:rPr lang="en-IN" smtClean="0"/>
              <a:t>10-02-2022</a:t>
            </a:fld>
            <a:endParaRPr lang="en-IN"/>
          </a:p>
        </p:txBody>
      </p:sp>
      <p:sp>
        <p:nvSpPr>
          <p:cNvPr id="5" name="Footer Placeholder 4">
            <a:extLst>
              <a:ext uri="{FF2B5EF4-FFF2-40B4-BE49-F238E27FC236}">
                <a16:creationId xmlns:a16="http://schemas.microsoft.com/office/drawing/2014/main" id="{F15AF3B9-259A-4E06-BD97-5743EB410D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F9F111-EAFC-4D7E-8F42-AC5E2BCC2634}"/>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3381565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1D4BC-162B-4027-9DC1-366F6532A7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5E7183-0939-4D5B-89CB-77970AFC83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1F2ED2-4F42-4DD1-B254-62420C04978B}"/>
              </a:ext>
            </a:extLst>
          </p:cNvPr>
          <p:cNvSpPr>
            <a:spLocks noGrp="1"/>
          </p:cNvSpPr>
          <p:nvPr>
            <p:ph type="dt" sz="half" idx="10"/>
          </p:nvPr>
        </p:nvSpPr>
        <p:spPr/>
        <p:txBody>
          <a:bodyPr/>
          <a:lstStyle/>
          <a:p>
            <a:fld id="{A01A6FAE-BC32-49C7-936B-FEADB80FF98C}" type="datetimeFigureOut">
              <a:rPr lang="en-IN" smtClean="0"/>
              <a:t>10-02-2022</a:t>
            </a:fld>
            <a:endParaRPr lang="en-IN"/>
          </a:p>
        </p:txBody>
      </p:sp>
      <p:sp>
        <p:nvSpPr>
          <p:cNvPr id="5" name="Footer Placeholder 4">
            <a:extLst>
              <a:ext uri="{FF2B5EF4-FFF2-40B4-BE49-F238E27FC236}">
                <a16:creationId xmlns:a16="http://schemas.microsoft.com/office/drawing/2014/main" id="{A5A3651B-7FB4-4621-8F8D-A11B6D299D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6EC9F8-3824-4A3A-9A1D-179E6528E077}"/>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422534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30AA6-1720-4469-8359-977E3C8289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63C00D-BC47-453E-BBB3-39D1554447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256490-769F-4F23-8F36-64B20603102D}"/>
              </a:ext>
            </a:extLst>
          </p:cNvPr>
          <p:cNvSpPr>
            <a:spLocks noGrp="1"/>
          </p:cNvSpPr>
          <p:nvPr>
            <p:ph type="dt" sz="half" idx="10"/>
          </p:nvPr>
        </p:nvSpPr>
        <p:spPr/>
        <p:txBody>
          <a:bodyPr/>
          <a:lstStyle/>
          <a:p>
            <a:fld id="{A01A6FAE-BC32-49C7-936B-FEADB80FF98C}" type="datetimeFigureOut">
              <a:rPr lang="en-IN" smtClean="0"/>
              <a:t>10-02-2022</a:t>
            </a:fld>
            <a:endParaRPr lang="en-IN"/>
          </a:p>
        </p:txBody>
      </p:sp>
      <p:sp>
        <p:nvSpPr>
          <p:cNvPr id="5" name="Footer Placeholder 4">
            <a:extLst>
              <a:ext uri="{FF2B5EF4-FFF2-40B4-BE49-F238E27FC236}">
                <a16:creationId xmlns:a16="http://schemas.microsoft.com/office/drawing/2014/main" id="{7B3D3AC7-FEE1-4181-A425-7EAB5E2AB7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3F8631-2660-4BB7-B528-6E274E53A2B0}"/>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2402099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20F3-6627-45CB-9E27-88A7B1317C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B96601-496E-4647-945D-F2135BCCDF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9BD1D5-12B9-4CCE-9B3F-657C54179B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66CA75-B0E7-40E7-AA4D-C50E5BCB704A}"/>
              </a:ext>
            </a:extLst>
          </p:cNvPr>
          <p:cNvSpPr>
            <a:spLocks noGrp="1"/>
          </p:cNvSpPr>
          <p:nvPr>
            <p:ph type="dt" sz="half" idx="10"/>
          </p:nvPr>
        </p:nvSpPr>
        <p:spPr/>
        <p:txBody>
          <a:bodyPr/>
          <a:lstStyle/>
          <a:p>
            <a:fld id="{A01A6FAE-BC32-49C7-936B-FEADB80FF98C}" type="datetimeFigureOut">
              <a:rPr lang="en-IN" smtClean="0"/>
              <a:t>10-02-2022</a:t>
            </a:fld>
            <a:endParaRPr lang="en-IN"/>
          </a:p>
        </p:txBody>
      </p:sp>
      <p:sp>
        <p:nvSpPr>
          <p:cNvPr id="6" name="Footer Placeholder 5">
            <a:extLst>
              <a:ext uri="{FF2B5EF4-FFF2-40B4-BE49-F238E27FC236}">
                <a16:creationId xmlns:a16="http://schemas.microsoft.com/office/drawing/2014/main" id="{CF239AB3-793E-4721-9A81-F2B40D6F7B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C8ED8A-DFE4-43D8-BA78-1AF9CF747D51}"/>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4074366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73E4-2C42-43A2-8358-5206B55AEEC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76A8E4-452A-438A-BFCA-8991DE306E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E79D4B-5499-48D6-9248-302FB43115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5B75BA-1413-43A2-933E-8156388B6C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09BD7F-3992-4A78-B027-BBD61F15BB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1C0EAC-CAB8-4A84-B6C6-695BEC3EA13F}"/>
              </a:ext>
            </a:extLst>
          </p:cNvPr>
          <p:cNvSpPr>
            <a:spLocks noGrp="1"/>
          </p:cNvSpPr>
          <p:nvPr>
            <p:ph type="dt" sz="half" idx="10"/>
          </p:nvPr>
        </p:nvSpPr>
        <p:spPr/>
        <p:txBody>
          <a:bodyPr/>
          <a:lstStyle/>
          <a:p>
            <a:fld id="{A01A6FAE-BC32-49C7-936B-FEADB80FF98C}" type="datetimeFigureOut">
              <a:rPr lang="en-IN" smtClean="0"/>
              <a:t>10-02-2022</a:t>
            </a:fld>
            <a:endParaRPr lang="en-IN"/>
          </a:p>
        </p:txBody>
      </p:sp>
      <p:sp>
        <p:nvSpPr>
          <p:cNvPr id="8" name="Footer Placeholder 7">
            <a:extLst>
              <a:ext uri="{FF2B5EF4-FFF2-40B4-BE49-F238E27FC236}">
                <a16:creationId xmlns:a16="http://schemas.microsoft.com/office/drawing/2014/main" id="{13750B57-A3C1-4845-8A22-0BBC4FB46B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436D76-141A-4BA7-835B-14A54E0E5A22}"/>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160685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AA7DE-06F6-4D68-B418-D899097C4A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6C2104-80FE-4BBD-B577-5CB63037980F}"/>
              </a:ext>
            </a:extLst>
          </p:cNvPr>
          <p:cNvSpPr>
            <a:spLocks noGrp="1"/>
          </p:cNvSpPr>
          <p:nvPr>
            <p:ph type="dt" sz="half" idx="10"/>
          </p:nvPr>
        </p:nvSpPr>
        <p:spPr/>
        <p:txBody>
          <a:bodyPr/>
          <a:lstStyle/>
          <a:p>
            <a:fld id="{A01A6FAE-BC32-49C7-936B-FEADB80FF98C}" type="datetimeFigureOut">
              <a:rPr lang="en-IN" smtClean="0"/>
              <a:t>10-02-2022</a:t>
            </a:fld>
            <a:endParaRPr lang="en-IN"/>
          </a:p>
        </p:txBody>
      </p:sp>
      <p:sp>
        <p:nvSpPr>
          <p:cNvPr id="4" name="Footer Placeholder 3">
            <a:extLst>
              <a:ext uri="{FF2B5EF4-FFF2-40B4-BE49-F238E27FC236}">
                <a16:creationId xmlns:a16="http://schemas.microsoft.com/office/drawing/2014/main" id="{9F55E5A4-E0D7-4319-ACA2-D6BABE80D0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9B5318-7863-465C-9C98-66835EDE8DD1}"/>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3171724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43312E-E919-4CC2-B0A6-892971B4AB67}"/>
              </a:ext>
            </a:extLst>
          </p:cNvPr>
          <p:cNvSpPr>
            <a:spLocks noGrp="1"/>
          </p:cNvSpPr>
          <p:nvPr>
            <p:ph type="dt" sz="half" idx="10"/>
          </p:nvPr>
        </p:nvSpPr>
        <p:spPr/>
        <p:txBody>
          <a:bodyPr/>
          <a:lstStyle/>
          <a:p>
            <a:fld id="{A01A6FAE-BC32-49C7-936B-FEADB80FF98C}" type="datetimeFigureOut">
              <a:rPr lang="en-IN" smtClean="0"/>
              <a:t>10-02-2022</a:t>
            </a:fld>
            <a:endParaRPr lang="en-IN"/>
          </a:p>
        </p:txBody>
      </p:sp>
      <p:sp>
        <p:nvSpPr>
          <p:cNvPr id="3" name="Footer Placeholder 2">
            <a:extLst>
              <a:ext uri="{FF2B5EF4-FFF2-40B4-BE49-F238E27FC236}">
                <a16:creationId xmlns:a16="http://schemas.microsoft.com/office/drawing/2014/main" id="{647D54CF-C0CB-4230-B57A-3A1EC645A9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4A7D7D-F857-4845-877E-BB1A75BED909}"/>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2520656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F235-5457-4BC6-9ABE-7B9DD629E6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0BE082-885A-4B50-B3C4-18E713757D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C9E8C4-6B84-4491-A7F6-61B45B508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6A0BD0-DC00-407D-83AF-8009909EB7F3}"/>
              </a:ext>
            </a:extLst>
          </p:cNvPr>
          <p:cNvSpPr>
            <a:spLocks noGrp="1"/>
          </p:cNvSpPr>
          <p:nvPr>
            <p:ph type="dt" sz="half" idx="10"/>
          </p:nvPr>
        </p:nvSpPr>
        <p:spPr/>
        <p:txBody>
          <a:bodyPr/>
          <a:lstStyle/>
          <a:p>
            <a:fld id="{A01A6FAE-BC32-49C7-936B-FEADB80FF98C}" type="datetimeFigureOut">
              <a:rPr lang="en-IN" smtClean="0"/>
              <a:t>10-02-2022</a:t>
            </a:fld>
            <a:endParaRPr lang="en-IN"/>
          </a:p>
        </p:txBody>
      </p:sp>
      <p:sp>
        <p:nvSpPr>
          <p:cNvPr id="6" name="Footer Placeholder 5">
            <a:extLst>
              <a:ext uri="{FF2B5EF4-FFF2-40B4-BE49-F238E27FC236}">
                <a16:creationId xmlns:a16="http://schemas.microsoft.com/office/drawing/2014/main" id="{685A86E0-DD93-4536-912B-17B7BB64B8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E889AE-A08D-4246-B74E-8A7377976AE4}"/>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48564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E9CD-3584-4144-920D-340A13DF37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EBAD25-309F-4EE8-9763-BA031A1BFB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64EFA72-3827-4BE0-AAE4-B28B011D9C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E84A5-38E0-4321-9A9E-2B532CA2EF02}"/>
              </a:ext>
            </a:extLst>
          </p:cNvPr>
          <p:cNvSpPr>
            <a:spLocks noGrp="1"/>
          </p:cNvSpPr>
          <p:nvPr>
            <p:ph type="dt" sz="half" idx="10"/>
          </p:nvPr>
        </p:nvSpPr>
        <p:spPr/>
        <p:txBody>
          <a:bodyPr/>
          <a:lstStyle/>
          <a:p>
            <a:fld id="{A01A6FAE-BC32-49C7-936B-FEADB80FF98C}" type="datetimeFigureOut">
              <a:rPr lang="en-IN" smtClean="0"/>
              <a:t>10-02-2022</a:t>
            </a:fld>
            <a:endParaRPr lang="en-IN"/>
          </a:p>
        </p:txBody>
      </p:sp>
      <p:sp>
        <p:nvSpPr>
          <p:cNvPr id="6" name="Footer Placeholder 5">
            <a:extLst>
              <a:ext uri="{FF2B5EF4-FFF2-40B4-BE49-F238E27FC236}">
                <a16:creationId xmlns:a16="http://schemas.microsoft.com/office/drawing/2014/main" id="{DD696ADC-96D2-41C6-96FA-16B7461E6A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BBA623-CAD6-440F-A491-5CB9CF55FB00}"/>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1074942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A03F6B-F711-4110-A7B6-DDB9477CA9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3CDA9C-D9CE-4F15-A26A-EB63C90ED8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95BC3D-2122-40E5-995C-0E791051DF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1A6FAE-BC32-49C7-936B-FEADB80FF98C}" type="datetimeFigureOut">
              <a:rPr lang="en-IN" smtClean="0"/>
              <a:t>10-02-2022</a:t>
            </a:fld>
            <a:endParaRPr lang="en-IN"/>
          </a:p>
        </p:txBody>
      </p:sp>
      <p:sp>
        <p:nvSpPr>
          <p:cNvPr id="5" name="Footer Placeholder 4">
            <a:extLst>
              <a:ext uri="{FF2B5EF4-FFF2-40B4-BE49-F238E27FC236}">
                <a16:creationId xmlns:a16="http://schemas.microsoft.com/office/drawing/2014/main" id="{21330E0E-F16C-42DE-AB3C-AEB9093916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DAD26B-D57D-43E6-AEDB-88BA519ED7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8B7AA-F3B4-4762-AA9E-634A5B51964C}" type="slidenum">
              <a:rPr lang="en-IN" smtClean="0"/>
              <a:t>‹#›</a:t>
            </a:fld>
            <a:endParaRPr lang="en-IN"/>
          </a:p>
        </p:txBody>
      </p:sp>
    </p:spTree>
    <p:extLst>
      <p:ext uri="{BB962C8B-B14F-4D97-AF65-F5344CB8AC3E}">
        <p14:creationId xmlns:p14="http://schemas.microsoft.com/office/powerpoint/2010/main" val="2452357745"/>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 Id="rId5" Type="http://schemas.openxmlformats.org/officeDocument/2006/relationships/image" Target="../media/image45.png"/><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 Id="rId5" Type="http://schemas.openxmlformats.org/officeDocument/2006/relationships/image" Target="../media/image54.png"/><Relationship Id="rId4" Type="http://schemas.openxmlformats.org/officeDocument/2006/relationships/image" Target="../media/image53.png"/></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 Id="rId5" Type="http://schemas.openxmlformats.org/officeDocument/2006/relationships/image" Target="../media/image58.png"/><Relationship Id="rId4" Type="http://schemas.openxmlformats.org/officeDocument/2006/relationships/image" Target="../media/image57.png"/></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4.xml"/><Relationship Id="rId5" Type="http://schemas.openxmlformats.org/officeDocument/2006/relationships/image" Target="../media/image62.png"/><Relationship Id="rId4" Type="http://schemas.openxmlformats.org/officeDocument/2006/relationships/image" Target="../media/image61.png"/></Relationships>
</file>

<file path=ppt/slides/_rels/slide3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xml"/><Relationship Id="rId5" Type="http://schemas.openxmlformats.org/officeDocument/2006/relationships/image" Target="../media/image66.png"/><Relationship Id="rId4" Type="http://schemas.openxmlformats.org/officeDocument/2006/relationships/image" Target="../media/image65.png"/></Relationships>
</file>

<file path=ppt/slides/_rels/slide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xml"/><Relationship Id="rId5" Type="http://schemas.openxmlformats.org/officeDocument/2006/relationships/image" Target="../media/image70.png"/><Relationship Id="rId4" Type="http://schemas.openxmlformats.org/officeDocument/2006/relationships/image" Target="../media/image69.png"/></Relationships>
</file>

<file path=ppt/slides/_rels/slide3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F49F9-9503-4A64-BD27-ACAB2DB4B42D}"/>
              </a:ext>
            </a:extLst>
          </p:cNvPr>
          <p:cNvSpPr>
            <a:spLocks noGrp="1"/>
          </p:cNvSpPr>
          <p:nvPr>
            <p:ph type="ctrTitle"/>
          </p:nvPr>
        </p:nvSpPr>
        <p:spPr>
          <a:xfrm>
            <a:off x="1524000" y="2275366"/>
            <a:ext cx="9144000" cy="1326671"/>
          </a:xfrm>
        </p:spPr>
        <p:txBody>
          <a:bodyPr>
            <a:noAutofit/>
          </a:bodyPr>
          <a:lstStyle/>
          <a:p>
            <a:r>
              <a:rPr lang="en-IN" sz="8000" b="1" dirty="0">
                <a:solidFill>
                  <a:srgbClr val="002060"/>
                </a:solidFill>
              </a:rPr>
              <a:t>Customer Retention Project</a:t>
            </a:r>
          </a:p>
        </p:txBody>
      </p:sp>
      <p:sp>
        <p:nvSpPr>
          <p:cNvPr id="3" name="Subtitle 2">
            <a:extLst>
              <a:ext uri="{FF2B5EF4-FFF2-40B4-BE49-F238E27FC236}">
                <a16:creationId xmlns:a16="http://schemas.microsoft.com/office/drawing/2014/main" id="{591BA830-89ED-4E02-988D-17CF21C0D734}"/>
              </a:ext>
            </a:extLst>
          </p:cNvPr>
          <p:cNvSpPr>
            <a:spLocks noGrp="1"/>
          </p:cNvSpPr>
          <p:nvPr>
            <p:ph type="subTitle" idx="1"/>
          </p:nvPr>
        </p:nvSpPr>
        <p:spPr>
          <a:xfrm>
            <a:off x="1524000" y="4635708"/>
            <a:ext cx="9144000" cy="1655762"/>
          </a:xfrm>
        </p:spPr>
        <p:txBody>
          <a:bodyPr/>
          <a:lstStyle/>
          <a:p>
            <a:r>
              <a:rPr lang="en-IN" dirty="0">
                <a:solidFill>
                  <a:srgbClr val="7030A0"/>
                </a:solidFill>
              </a:rPr>
              <a:t>By </a:t>
            </a:r>
          </a:p>
          <a:p>
            <a:r>
              <a:rPr lang="en-IN" dirty="0">
                <a:solidFill>
                  <a:srgbClr val="7030A0"/>
                </a:solidFill>
              </a:rPr>
              <a:t>Dhrubajyoti Mandal</a:t>
            </a:r>
          </a:p>
        </p:txBody>
      </p:sp>
    </p:spTree>
    <p:extLst>
      <p:ext uri="{BB962C8B-B14F-4D97-AF65-F5344CB8AC3E}">
        <p14:creationId xmlns:p14="http://schemas.microsoft.com/office/powerpoint/2010/main" val="335436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0123D-75DE-4C38-A92A-9DBF43E64EA8}"/>
              </a:ext>
            </a:extLst>
          </p:cNvPr>
          <p:cNvSpPr>
            <a:spLocks noGrp="1"/>
          </p:cNvSpPr>
          <p:nvPr>
            <p:ph type="title"/>
          </p:nvPr>
        </p:nvSpPr>
        <p:spPr>
          <a:xfrm>
            <a:off x="838200" y="2509284"/>
            <a:ext cx="10515600" cy="1839432"/>
          </a:xfrm>
        </p:spPr>
        <p:txBody>
          <a:bodyPr>
            <a:normAutofit/>
          </a:bodyPr>
          <a:lstStyle/>
          <a:p>
            <a:pPr algn="ctr"/>
            <a:r>
              <a:rPr lang="en-IN" sz="8000" b="1" spc="-150" dirty="0">
                <a:solidFill>
                  <a:srgbClr val="7030A0"/>
                </a:solidFill>
              </a:rPr>
              <a:t>Exploratory Data Analysis</a:t>
            </a:r>
            <a:endParaRPr lang="en-IN" sz="8000" dirty="0">
              <a:solidFill>
                <a:srgbClr val="7030A0"/>
              </a:solidFill>
            </a:endParaRPr>
          </a:p>
        </p:txBody>
      </p:sp>
    </p:spTree>
    <p:extLst>
      <p:ext uri="{BB962C8B-B14F-4D97-AF65-F5344CB8AC3E}">
        <p14:creationId xmlns:p14="http://schemas.microsoft.com/office/powerpoint/2010/main" val="798939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0401-C425-464C-8F2C-6C2482DFA7E9}"/>
              </a:ext>
            </a:extLst>
          </p:cNvPr>
          <p:cNvSpPr>
            <a:spLocks noGrp="1"/>
          </p:cNvSpPr>
          <p:nvPr>
            <p:ph type="title"/>
          </p:nvPr>
        </p:nvSpPr>
        <p:spPr>
          <a:xfrm>
            <a:off x="839788" y="350874"/>
            <a:ext cx="3932237" cy="1244010"/>
          </a:xfrm>
        </p:spPr>
        <p:txBody>
          <a:bodyPr/>
          <a:lstStyle/>
          <a:p>
            <a:pPr algn="ctr"/>
            <a:r>
              <a:rPr lang="en-IN" b="1" dirty="0"/>
              <a:t>Personal Details</a:t>
            </a:r>
            <a:br>
              <a:rPr lang="en-IN" b="1" dirty="0"/>
            </a:br>
            <a:r>
              <a:rPr lang="en-IN" b="1" dirty="0"/>
              <a:t>Analysis</a:t>
            </a:r>
          </a:p>
        </p:txBody>
      </p:sp>
      <p:pic>
        <p:nvPicPr>
          <p:cNvPr id="5124" name="Picture 4">
            <a:extLst>
              <a:ext uri="{FF2B5EF4-FFF2-40B4-BE49-F238E27FC236}">
                <a16:creationId xmlns:a16="http://schemas.microsoft.com/office/drawing/2014/main" id="{2AEBC9D7-1783-4013-801C-550EA64DA257}"/>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1874" b="11874"/>
          <a:stretch>
            <a:fillRect/>
          </a:stretch>
        </p:blipFill>
        <p:spPr bwMode="auto">
          <a:xfrm>
            <a:off x="5183188" y="350874"/>
            <a:ext cx="5864040" cy="272193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7">
            <a:extLst>
              <a:ext uri="{FF2B5EF4-FFF2-40B4-BE49-F238E27FC236}">
                <a16:creationId xmlns:a16="http://schemas.microsoft.com/office/drawing/2014/main" id="{144CEA4E-96BE-406B-95D6-F8D507F7F294}"/>
              </a:ext>
            </a:extLst>
          </p:cNvPr>
          <p:cNvSpPr>
            <a:spLocks noGrp="1" noChangeArrowheads="1"/>
          </p:cNvSpPr>
          <p:nvPr>
            <p:ph type="body" sz="half" idx="2"/>
          </p:nvPr>
        </p:nvSpPr>
        <p:spPr bwMode="auto">
          <a:xfrm>
            <a:off x="839788" y="2187117"/>
            <a:ext cx="3742845" cy="35521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1.Female response is more than male almost double the male candidates.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2. 31 to 40 years old are responding most followed by 21-30yrs then 41-50yrs.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pic>
        <p:nvPicPr>
          <p:cNvPr id="5126" name="Picture 6">
            <a:extLst>
              <a:ext uri="{FF2B5EF4-FFF2-40B4-BE49-F238E27FC236}">
                <a16:creationId xmlns:a16="http://schemas.microsoft.com/office/drawing/2014/main" id="{18A588A1-159F-43A6-8112-087C5282DD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3507" y="3240272"/>
            <a:ext cx="7060019" cy="3426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167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D66ED-BB49-49A0-AA0A-51D7072EBBFF}"/>
              </a:ext>
            </a:extLst>
          </p:cNvPr>
          <p:cNvSpPr>
            <a:spLocks noGrp="1"/>
          </p:cNvSpPr>
          <p:nvPr>
            <p:ph type="title"/>
          </p:nvPr>
        </p:nvSpPr>
        <p:spPr>
          <a:xfrm>
            <a:off x="839788" y="457200"/>
            <a:ext cx="3932237" cy="1603829"/>
          </a:xfrm>
        </p:spPr>
        <p:txBody>
          <a:bodyPr/>
          <a:lstStyle/>
          <a:p>
            <a:pPr algn="ctr"/>
            <a:r>
              <a:rPr lang="en-IN" b="1" dirty="0"/>
              <a:t>Personal Details:</a:t>
            </a:r>
          </a:p>
        </p:txBody>
      </p:sp>
      <p:pic>
        <p:nvPicPr>
          <p:cNvPr id="6146" name="Picture 2">
            <a:extLst>
              <a:ext uri="{FF2B5EF4-FFF2-40B4-BE49-F238E27FC236}">
                <a16:creationId xmlns:a16="http://schemas.microsoft.com/office/drawing/2014/main" id="{FA704AE1-341D-4378-A89F-C430589986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20586" y="148858"/>
            <a:ext cx="6560288" cy="368949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id="{3EA4B3D9-B34A-41CD-A1AE-6783F433634E}"/>
              </a:ext>
            </a:extLst>
          </p:cNvPr>
          <p:cNvSpPr>
            <a:spLocks noGrp="1" noChangeArrowheads="1"/>
          </p:cNvSpPr>
          <p:nvPr>
            <p:ph type="body" sz="half" idx="2"/>
          </p:nvPr>
        </p:nvSpPr>
        <p:spPr bwMode="auto">
          <a:xfrm>
            <a:off x="839789" y="2720746"/>
            <a:ext cx="3932236" cy="24749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rPr>
              <a:t>3</a:t>
            </a:r>
            <a:r>
              <a:rPr kumimoji="0" lang="en-US" altLang="en-US" sz="2000" b="0" i="0" u="none" strike="noStrike" cap="none" normalizeH="0" baseline="0" dirty="0">
                <a:ln>
                  <a:noFill/>
                </a:ln>
                <a:solidFill>
                  <a:srgbClr val="0000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Delhi people responding max then Noida and then Greater Noida.</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4. The people shopping over 4 years are most in number.</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pic>
        <p:nvPicPr>
          <p:cNvPr id="6148" name="Picture 4">
            <a:extLst>
              <a:ext uri="{FF2B5EF4-FFF2-40B4-BE49-F238E27FC236}">
                <a16:creationId xmlns:a16="http://schemas.microsoft.com/office/drawing/2014/main" id="{350C4356-6D89-4711-A4B1-D79458684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688" y="3625702"/>
            <a:ext cx="6592186" cy="3083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308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EB6F-B602-4364-BE9A-E69FCCEA069E}"/>
              </a:ext>
            </a:extLst>
          </p:cNvPr>
          <p:cNvSpPr>
            <a:spLocks noGrp="1"/>
          </p:cNvSpPr>
          <p:nvPr>
            <p:ph type="title"/>
          </p:nvPr>
        </p:nvSpPr>
        <p:spPr>
          <a:xfrm>
            <a:off x="861053" y="457200"/>
            <a:ext cx="3932237" cy="829340"/>
          </a:xfrm>
        </p:spPr>
        <p:txBody>
          <a:bodyPr>
            <a:normAutofit/>
          </a:bodyPr>
          <a:lstStyle/>
          <a:p>
            <a:r>
              <a:rPr lang="en-IN" sz="2400" b="1" dirty="0"/>
              <a:t>Purchase Detail in last year</a:t>
            </a:r>
          </a:p>
        </p:txBody>
      </p:sp>
      <p:pic>
        <p:nvPicPr>
          <p:cNvPr id="7170" name="Picture 2">
            <a:extLst>
              <a:ext uri="{FF2B5EF4-FFF2-40B4-BE49-F238E27FC236}">
                <a16:creationId xmlns:a16="http://schemas.microsoft.com/office/drawing/2014/main" id="{FB89F1E2-5383-48C4-8314-610B217613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71053" y="987425"/>
            <a:ext cx="5996470" cy="48736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A52A42D2-74F2-4140-B816-0FCBA8D8EC60}"/>
              </a:ext>
            </a:extLst>
          </p:cNvPr>
          <p:cNvSpPr>
            <a:spLocks noGrp="1" noChangeArrowheads="1"/>
          </p:cNvSpPr>
          <p:nvPr>
            <p:ph type="body" sz="half" idx="2"/>
          </p:nvPr>
        </p:nvSpPr>
        <p:spPr bwMode="auto">
          <a:xfrm>
            <a:off x="861053" y="2685940"/>
            <a:ext cx="4221310" cy="21671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Purchase in the past year is less than 10 times which should be increased. Mainly above 42 times band. </a:t>
            </a: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835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95A59-AD62-442D-AE52-9183857CFEE0}"/>
              </a:ext>
            </a:extLst>
          </p:cNvPr>
          <p:cNvSpPr>
            <a:spLocks noGrp="1"/>
          </p:cNvSpPr>
          <p:nvPr>
            <p:ph type="title"/>
          </p:nvPr>
        </p:nvSpPr>
        <p:spPr>
          <a:xfrm>
            <a:off x="839789" y="457200"/>
            <a:ext cx="3445132" cy="861237"/>
          </a:xfrm>
        </p:spPr>
        <p:txBody>
          <a:bodyPr/>
          <a:lstStyle/>
          <a:p>
            <a:r>
              <a:rPr lang="en-IN" b="1" dirty="0"/>
              <a:t>Observation:</a:t>
            </a:r>
          </a:p>
        </p:txBody>
      </p:sp>
      <p:pic>
        <p:nvPicPr>
          <p:cNvPr id="9218" name="Picture 2">
            <a:extLst>
              <a:ext uri="{FF2B5EF4-FFF2-40B4-BE49-F238E27FC236}">
                <a16:creationId xmlns:a16="http://schemas.microsoft.com/office/drawing/2014/main" id="{ED697992-5E15-4B6F-A88D-D9FDEAF941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83188" y="2186704"/>
            <a:ext cx="6172200" cy="2475067"/>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74317B18-492F-4259-A1F5-0CE8774FA0B2}"/>
              </a:ext>
            </a:extLst>
          </p:cNvPr>
          <p:cNvSpPr>
            <a:spLocks noGrp="1"/>
          </p:cNvSpPr>
          <p:nvPr>
            <p:ph type="body" sz="half" idx="2"/>
          </p:nvPr>
        </p:nvSpPr>
        <p:spPr>
          <a:xfrm>
            <a:off x="276448" y="2057399"/>
            <a:ext cx="3785189" cy="4428461"/>
          </a:xfrm>
        </p:spPr>
        <p:txBody>
          <a:bodyPr/>
          <a:lstStyle/>
          <a:p>
            <a:pPr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People shopping for 41 times and above times and also 11 </a:t>
            </a:r>
            <a:r>
              <a:rPr lang="en-US" sz="2000" dirty="0">
                <a:solidFill>
                  <a:srgbClr val="000000"/>
                </a:solidFill>
                <a:latin typeface="Arial" panose="020B0604020202020204" pitchFamily="34" charset="0"/>
                <a:cs typeface="Arial" panose="020B0604020202020204" pitchFamily="34" charset="0"/>
              </a:rPr>
              <a:t>t</a:t>
            </a:r>
            <a:r>
              <a:rPr lang="en-US" sz="2000" b="0" i="0" dirty="0">
                <a:solidFill>
                  <a:srgbClr val="000000"/>
                </a:solidFill>
                <a:effectLst/>
                <a:latin typeface="Arial" panose="020B0604020202020204" pitchFamily="34" charset="0"/>
                <a:cs typeface="Arial" panose="020B0604020202020204" pitchFamily="34" charset="0"/>
              </a:rPr>
              <a:t>o 20 times includes all the five sites mentioned.</a:t>
            </a:r>
          </a:p>
          <a:p>
            <a:pPr algn="l"/>
            <a:endParaRPr lang="en-US" sz="2000" b="0" i="0" dirty="0">
              <a:solidFill>
                <a:srgbClr val="000000"/>
              </a:solidFill>
              <a:effectLst/>
              <a:latin typeface="Arial" panose="020B0604020202020204" pitchFamily="34" charset="0"/>
              <a:cs typeface="Arial" panose="020B0604020202020204" pitchFamily="34" charset="0"/>
            </a:endParaRPr>
          </a:p>
          <a:p>
            <a:pPr algn="l"/>
            <a:r>
              <a:rPr lang="en-US" sz="2000" b="0" i="0" dirty="0">
                <a:solidFill>
                  <a:srgbClr val="000000"/>
                </a:solidFill>
                <a:effectLst/>
                <a:latin typeface="Arial" panose="020B0604020202020204" pitchFamily="34" charset="0"/>
                <a:cs typeface="Arial" panose="020B0604020202020204" pitchFamily="34" charset="0"/>
              </a:rPr>
              <a:t>2.People shopping for 31-40 times, less than 10 times exclude mytra.com.</a:t>
            </a:r>
          </a:p>
          <a:p>
            <a:pPr algn="l"/>
            <a:endParaRPr lang="en-US" sz="2000" dirty="0">
              <a:solidFill>
                <a:srgbClr val="000000"/>
              </a:solidFill>
              <a:latin typeface="Arial" panose="020B0604020202020204" pitchFamily="34" charset="0"/>
              <a:cs typeface="Arial" panose="020B0604020202020204" pitchFamily="34" charset="0"/>
            </a:endParaRPr>
          </a:p>
          <a:p>
            <a:pPr algn="l"/>
            <a:r>
              <a:rPr lang="en-US" sz="2000" b="0" i="0" dirty="0">
                <a:solidFill>
                  <a:srgbClr val="000000"/>
                </a:solidFill>
                <a:effectLst/>
                <a:latin typeface="Arial" panose="020B0604020202020204" pitchFamily="34" charset="0"/>
                <a:cs typeface="Arial" panose="020B0604020202020204" pitchFamily="34" charset="0"/>
              </a:rPr>
              <a:t>3.People shopping for 21-30 times generally choose amazon and flipkart.</a:t>
            </a:r>
          </a:p>
          <a:p>
            <a:endParaRPr lang="en-IN" dirty="0"/>
          </a:p>
        </p:txBody>
      </p:sp>
    </p:spTree>
    <p:extLst>
      <p:ext uri="{BB962C8B-B14F-4D97-AF65-F5344CB8AC3E}">
        <p14:creationId xmlns:p14="http://schemas.microsoft.com/office/powerpoint/2010/main" val="23036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4E030-6DAB-40F9-B56E-7268A51CC8BC}"/>
              </a:ext>
            </a:extLst>
          </p:cNvPr>
          <p:cNvSpPr>
            <a:spLocks noGrp="1"/>
          </p:cNvSpPr>
          <p:nvPr>
            <p:ph type="title"/>
          </p:nvPr>
        </p:nvSpPr>
        <p:spPr>
          <a:xfrm>
            <a:off x="839788" y="361507"/>
            <a:ext cx="3932237" cy="741579"/>
          </a:xfrm>
        </p:spPr>
        <p:txBody>
          <a:bodyPr>
            <a:normAutofit/>
          </a:bodyPr>
          <a:lstStyle/>
          <a:p>
            <a:r>
              <a:rPr lang="en-IN" sz="2000" b="1" dirty="0"/>
              <a:t>Personal detail  in comparison with respect to age group</a:t>
            </a:r>
          </a:p>
        </p:txBody>
      </p:sp>
      <p:pic>
        <p:nvPicPr>
          <p:cNvPr id="10242" name="Picture 2">
            <a:extLst>
              <a:ext uri="{FF2B5EF4-FFF2-40B4-BE49-F238E27FC236}">
                <a16:creationId xmlns:a16="http://schemas.microsoft.com/office/drawing/2014/main" id="{F74BF153-004D-4750-A177-32D87D637E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72025" y="1"/>
            <a:ext cx="7221539" cy="2286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2EBD8A9A-ADC8-476F-8C34-98AA50EC8DD4}"/>
              </a:ext>
            </a:extLst>
          </p:cNvPr>
          <p:cNvSpPr>
            <a:spLocks noGrp="1"/>
          </p:cNvSpPr>
          <p:nvPr>
            <p:ph type="body" sz="half" idx="2"/>
          </p:nvPr>
        </p:nvSpPr>
        <p:spPr>
          <a:xfrm>
            <a:off x="839788" y="1786270"/>
            <a:ext cx="3932237" cy="4716129"/>
          </a:xfrm>
        </p:spPr>
        <p:txBody>
          <a:bodyPr>
            <a:normAutofit/>
          </a:bodyPr>
          <a:lstStyle/>
          <a:p>
            <a:pPr algn="l">
              <a:buFont typeface="+mj-lt"/>
              <a:buAutoNum type="arabicPeriod"/>
            </a:pPr>
            <a:r>
              <a:rPr lang="en-US" sz="1800" b="0" i="0" dirty="0">
                <a:solidFill>
                  <a:srgbClr val="000000"/>
                </a:solidFill>
                <a:effectLst/>
                <a:latin typeface="Helvetica Neue"/>
              </a:rPr>
              <a:t> </a:t>
            </a:r>
            <a:r>
              <a:rPr lang="en-US" sz="1800" b="0" i="0" dirty="0">
                <a:solidFill>
                  <a:srgbClr val="000000"/>
                </a:solidFill>
                <a:effectLst/>
                <a:latin typeface="Arial" panose="020B0604020202020204" pitchFamily="34" charset="0"/>
                <a:cs typeface="Arial" panose="020B0604020202020204" pitchFamily="34" charset="0"/>
              </a:rPr>
              <a:t>Female of 21-30 years is responding most whereas male of 31-40 years responding most.</a:t>
            </a:r>
          </a:p>
          <a:p>
            <a:pPr algn="l">
              <a:buFont typeface="+mj-lt"/>
              <a:buAutoNum type="arabicPeriod"/>
            </a:pPr>
            <a:r>
              <a:rPr lang="en-US" sz="1800" b="0" i="0" dirty="0">
                <a:solidFill>
                  <a:srgbClr val="000000"/>
                </a:solidFill>
                <a:effectLst/>
                <a:latin typeface="Arial" panose="020B0604020202020204" pitchFamily="34" charset="0"/>
                <a:cs typeface="Arial" panose="020B0604020202020204" pitchFamily="34" charset="0"/>
              </a:rPr>
              <a:t> Less than 20 years and more than 50 years age people are spending less time in shopping.</a:t>
            </a:r>
          </a:p>
          <a:p>
            <a:pPr algn="l"/>
            <a:r>
              <a:rPr lang="en-US" sz="1800" dirty="0">
                <a:solidFill>
                  <a:srgbClr val="000000"/>
                </a:solidFill>
                <a:latin typeface="Arial" panose="020B0604020202020204" pitchFamily="34" charset="0"/>
                <a:cs typeface="Arial" panose="020B0604020202020204" pitchFamily="34" charset="0"/>
              </a:rPr>
              <a:t>3.  </a:t>
            </a:r>
            <a:r>
              <a:rPr lang="en-US" sz="1800" b="0" i="0" dirty="0">
                <a:solidFill>
                  <a:srgbClr val="000000"/>
                </a:solidFill>
                <a:effectLst/>
                <a:latin typeface="Arial" panose="020B0604020202020204" pitchFamily="34" charset="0"/>
                <a:cs typeface="Arial" panose="020B0604020202020204" pitchFamily="34" charset="0"/>
              </a:rPr>
              <a:t>Age group of 21-50 years are spending most detinned last 4 years.</a:t>
            </a:r>
          </a:p>
          <a:p>
            <a:pPr algn="l"/>
            <a:r>
              <a:rPr lang="en-US" sz="1800" b="0" i="0" dirty="0">
                <a:solidFill>
                  <a:srgbClr val="000000"/>
                </a:solidFill>
                <a:effectLst/>
                <a:latin typeface="Arial" panose="020B0604020202020204" pitchFamily="34" charset="0"/>
                <a:cs typeface="Arial" panose="020B0604020202020204" pitchFamily="34" charset="0"/>
              </a:rPr>
              <a:t>4.  Age group of 21-50 years people are spending most in all categories of no of times online purchases in past year but maximum is less than 10 years which needs to be increased.</a:t>
            </a:r>
          </a:p>
          <a:p>
            <a:endParaRPr lang="en-IN" dirty="0"/>
          </a:p>
        </p:txBody>
      </p:sp>
      <p:pic>
        <p:nvPicPr>
          <p:cNvPr id="10244" name="Picture 4">
            <a:extLst>
              <a:ext uri="{FF2B5EF4-FFF2-40B4-BE49-F238E27FC236}">
                <a16:creationId xmlns:a16="http://schemas.microsoft.com/office/drawing/2014/main" id="{A5470D19-2B9E-4838-9F6F-A484615C81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2025" y="2286001"/>
            <a:ext cx="7221537" cy="2530547"/>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57E9F9AE-F259-4441-9D93-3F20A93999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2023" y="4816548"/>
            <a:ext cx="7221539" cy="2041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974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795F7-F87D-4803-AEC6-41A800372A9F}"/>
              </a:ext>
            </a:extLst>
          </p:cNvPr>
          <p:cNvSpPr>
            <a:spLocks noGrp="1"/>
          </p:cNvSpPr>
          <p:nvPr>
            <p:ph type="title"/>
          </p:nvPr>
        </p:nvSpPr>
        <p:spPr>
          <a:xfrm>
            <a:off x="251013" y="87951"/>
            <a:ext cx="11329614" cy="923925"/>
          </a:xfrm>
        </p:spPr>
        <p:txBody>
          <a:bodyPr>
            <a:normAutofit fontScale="90000"/>
          </a:bodyPr>
          <a:lstStyle/>
          <a:p>
            <a:br>
              <a:rPr lang="en-US" sz="1600" b="0" i="0" dirty="0">
                <a:solidFill>
                  <a:srgbClr val="000000"/>
                </a:solidFill>
                <a:effectLst/>
                <a:latin typeface="Helvetica Neue"/>
              </a:rPr>
            </a:br>
            <a:r>
              <a:rPr lang="en-US" sz="1600" b="1" i="0" dirty="0">
                <a:solidFill>
                  <a:srgbClr val="000000"/>
                </a:solidFill>
                <a:effectLst/>
                <a:latin typeface="Helvetica Neue"/>
              </a:rPr>
              <a:t>* </a:t>
            </a:r>
            <a:r>
              <a:rPr lang="en-US" sz="1800" b="1" i="0" dirty="0">
                <a:solidFill>
                  <a:srgbClr val="000000"/>
                </a:solidFill>
                <a:effectLst/>
                <a:latin typeface="Helvetica Neue"/>
              </a:rPr>
              <a:t>From the below plotting we can clearly observe that most of the users are mobile users ,using mobile internet, of no such  restrictions on screen size but yes mostly people are using Windows or Windows mobile.</a:t>
            </a:r>
            <a:br>
              <a:rPr lang="en-US" sz="1800" b="1" i="0" dirty="0">
                <a:solidFill>
                  <a:srgbClr val="000000"/>
                </a:solidFill>
                <a:effectLst/>
                <a:latin typeface="Helvetica Neue"/>
              </a:rPr>
            </a:br>
            <a:br>
              <a:rPr lang="en-US" sz="1800" b="1" i="0" dirty="0">
                <a:solidFill>
                  <a:srgbClr val="000000"/>
                </a:solidFill>
                <a:effectLst/>
                <a:latin typeface="Helvetica Neue"/>
              </a:rPr>
            </a:br>
            <a:r>
              <a:rPr lang="en-US" sz="1800" b="1" i="0" dirty="0">
                <a:solidFill>
                  <a:srgbClr val="000000"/>
                </a:solidFill>
                <a:effectLst/>
                <a:latin typeface="Helvetica Neue"/>
              </a:rPr>
              <a:t>* Most of the feedbacks are collected from Amazon.in</a:t>
            </a:r>
            <a:br>
              <a:rPr lang="en-US" sz="1800" b="1" i="0" dirty="0">
                <a:solidFill>
                  <a:srgbClr val="000000"/>
                </a:solidFill>
                <a:effectLst/>
                <a:latin typeface="Helvetica Neue"/>
              </a:rPr>
            </a:br>
            <a:endParaRPr lang="en-IN" sz="1800" b="1" dirty="0"/>
          </a:p>
        </p:txBody>
      </p:sp>
      <p:sp>
        <p:nvSpPr>
          <p:cNvPr id="3" name="Text Placeholder 2">
            <a:extLst>
              <a:ext uri="{FF2B5EF4-FFF2-40B4-BE49-F238E27FC236}">
                <a16:creationId xmlns:a16="http://schemas.microsoft.com/office/drawing/2014/main" id="{4D517A6E-C62E-4826-A6C9-C39501272FF3}"/>
              </a:ext>
            </a:extLst>
          </p:cNvPr>
          <p:cNvSpPr>
            <a:spLocks noGrp="1"/>
          </p:cNvSpPr>
          <p:nvPr>
            <p:ph type="body" idx="1"/>
          </p:nvPr>
        </p:nvSpPr>
        <p:spPr/>
        <p:txBody>
          <a:bodyPr/>
          <a:lstStyle/>
          <a:p>
            <a:endParaRPr lang="en-IN"/>
          </a:p>
        </p:txBody>
      </p:sp>
      <p:pic>
        <p:nvPicPr>
          <p:cNvPr id="11266" name="Picture 2">
            <a:extLst>
              <a:ext uri="{FF2B5EF4-FFF2-40B4-BE49-F238E27FC236}">
                <a16:creationId xmlns:a16="http://schemas.microsoft.com/office/drawing/2014/main" id="{D14C2585-0F28-4D47-915A-BE77116F27A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20501" y="1011876"/>
            <a:ext cx="5674241" cy="246859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46D45E8E-6050-4551-9419-8E601A6F3C7B}"/>
              </a:ext>
            </a:extLst>
          </p:cNvPr>
          <p:cNvSpPr>
            <a:spLocks noGrp="1"/>
          </p:cNvSpPr>
          <p:nvPr>
            <p:ph type="body" sz="quarter" idx="3"/>
          </p:nvPr>
        </p:nvSpPr>
        <p:spPr/>
        <p:txBody>
          <a:bodyPr/>
          <a:lstStyle/>
          <a:p>
            <a:endParaRPr lang="en-IN" dirty="0"/>
          </a:p>
        </p:txBody>
      </p:sp>
      <p:pic>
        <p:nvPicPr>
          <p:cNvPr id="11270" name="Picture 6">
            <a:extLst>
              <a:ext uri="{FF2B5EF4-FFF2-40B4-BE49-F238E27FC236}">
                <a16:creationId xmlns:a16="http://schemas.microsoft.com/office/drawing/2014/main" id="{FDB2DB51-ADDB-4F7B-B345-D4028607E4E5}"/>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095999" y="884200"/>
            <a:ext cx="5484627" cy="2596266"/>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ED6CC4CB-8257-4FCC-BB3D-A5537C2F2D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502" y="3648634"/>
            <a:ext cx="5674241" cy="2920449"/>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40DECD16-20F3-4837-8A80-92F2196AA6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6577" y="3648634"/>
            <a:ext cx="5893944" cy="3056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938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3CE5-F18E-49F4-9D5A-BA0F016BB765}"/>
              </a:ext>
            </a:extLst>
          </p:cNvPr>
          <p:cNvSpPr>
            <a:spLocks noGrp="1"/>
          </p:cNvSpPr>
          <p:nvPr>
            <p:ph type="title"/>
          </p:nvPr>
        </p:nvSpPr>
        <p:spPr>
          <a:xfrm>
            <a:off x="839788" y="365125"/>
            <a:ext cx="10515600" cy="812943"/>
          </a:xfrm>
        </p:spPr>
        <p:txBody>
          <a:bodyPr>
            <a:normAutofit fontScale="90000"/>
          </a:bodyPr>
          <a:lstStyle/>
          <a:p>
            <a:pPr algn="ctr"/>
            <a:br>
              <a:rPr lang="en-IN" b="1" i="0" dirty="0">
                <a:solidFill>
                  <a:srgbClr val="000000"/>
                </a:solidFill>
                <a:effectLst/>
                <a:latin typeface="Helvetica Neue"/>
              </a:rPr>
            </a:br>
            <a:r>
              <a:rPr lang="en-IN" b="1" i="0" dirty="0">
                <a:solidFill>
                  <a:srgbClr val="000000"/>
                </a:solidFill>
                <a:effectLst/>
                <a:latin typeface="Helvetica Neue"/>
              </a:rPr>
              <a:t>Customer activity</a:t>
            </a:r>
            <a:br>
              <a:rPr lang="en-IN" b="1" i="0" dirty="0">
                <a:solidFill>
                  <a:srgbClr val="000000"/>
                </a:solidFill>
                <a:effectLst/>
                <a:latin typeface="Helvetica Neue"/>
              </a:rPr>
            </a:br>
            <a:endParaRPr lang="en-IN" dirty="0"/>
          </a:p>
        </p:txBody>
      </p:sp>
      <p:sp>
        <p:nvSpPr>
          <p:cNvPr id="7" name="Rectangle 3">
            <a:extLst>
              <a:ext uri="{FF2B5EF4-FFF2-40B4-BE49-F238E27FC236}">
                <a16:creationId xmlns:a16="http://schemas.microsoft.com/office/drawing/2014/main" id="{4039A979-5A8E-43D5-BECB-0D5F9C756845}"/>
              </a:ext>
            </a:extLst>
          </p:cNvPr>
          <p:cNvSpPr>
            <a:spLocks noGrp="1" noChangeArrowheads="1"/>
          </p:cNvSpPr>
          <p:nvPr>
            <p:ph type="body" idx="1"/>
          </p:nvPr>
        </p:nvSpPr>
        <p:spPr bwMode="auto">
          <a:xfrm>
            <a:off x="676956" y="1147289"/>
            <a:ext cx="5157787" cy="9360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Google chrome is the most preferred browser through search engine.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pic>
        <p:nvPicPr>
          <p:cNvPr id="12290" name="Picture 2">
            <a:extLst>
              <a:ext uri="{FF2B5EF4-FFF2-40B4-BE49-F238E27FC236}">
                <a16:creationId xmlns:a16="http://schemas.microsoft.com/office/drawing/2014/main" id="{CD96F5D5-A13F-4799-8994-A9B7AF4837E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09097" y="2363210"/>
            <a:ext cx="5710704" cy="412966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F2CBDF3A-13B1-4F23-8EB4-7C88C2B7129F}"/>
              </a:ext>
            </a:extLst>
          </p:cNvPr>
          <p:cNvSpPr>
            <a:spLocks noGrp="1" noChangeArrowheads="1"/>
          </p:cNvSpPr>
          <p:nvPr>
            <p:ph type="body" sz="quarter" idx="3"/>
          </p:nvPr>
        </p:nvSpPr>
        <p:spPr bwMode="auto">
          <a:xfrm>
            <a:off x="6506788" y="1178068"/>
            <a:ext cx="4845424" cy="874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Second visit is also through search engine.</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pic>
        <p:nvPicPr>
          <p:cNvPr id="12293" name="Picture 5">
            <a:extLst>
              <a:ext uri="{FF2B5EF4-FFF2-40B4-BE49-F238E27FC236}">
                <a16:creationId xmlns:a16="http://schemas.microsoft.com/office/drawing/2014/main" id="{C277CC97-3D0E-408E-BBED-3E98AA5247AE}"/>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6172200" y="2713347"/>
            <a:ext cx="5183188" cy="3268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998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CAB95-D5FF-4293-8AEE-A2E0C98AE387}"/>
              </a:ext>
            </a:extLst>
          </p:cNvPr>
          <p:cNvSpPr>
            <a:spLocks noGrp="1"/>
          </p:cNvSpPr>
          <p:nvPr>
            <p:ph type="title"/>
          </p:nvPr>
        </p:nvSpPr>
        <p:spPr>
          <a:xfrm>
            <a:off x="839788" y="365125"/>
            <a:ext cx="10515600" cy="681355"/>
          </a:xfrm>
        </p:spPr>
        <p:txBody>
          <a:bodyPr>
            <a:normAutofit/>
          </a:bodyPr>
          <a:lstStyle/>
          <a:p>
            <a:pPr algn="ctr"/>
            <a:r>
              <a:rPr lang="en-IN" sz="2400" b="1" i="0" dirty="0">
                <a:solidFill>
                  <a:srgbClr val="000000"/>
                </a:solidFill>
                <a:effectLst/>
                <a:latin typeface="Helvetica Neue"/>
              </a:rPr>
              <a:t>Customer activity</a:t>
            </a:r>
            <a:endParaRPr lang="en-IN" sz="2400" dirty="0"/>
          </a:p>
        </p:txBody>
      </p:sp>
      <p:sp>
        <p:nvSpPr>
          <p:cNvPr id="7" name="Rectangle 3">
            <a:extLst>
              <a:ext uri="{FF2B5EF4-FFF2-40B4-BE49-F238E27FC236}">
                <a16:creationId xmlns:a16="http://schemas.microsoft.com/office/drawing/2014/main" id="{FD653BBB-33ED-49DD-AABD-B0CCDD0F2240}"/>
              </a:ext>
            </a:extLst>
          </p:cNvPr>
          <p:cNvSpPr>
            <a:spLocks noGrp="1" noChangeArrowheads="1"/>
          </p:cNvSpPr>
          <p:nvPr>
            <p:ph type="body" idx="1"/>
          </p:nvPr>
        </p:nvSpPr>
        <p:spPr bwMode="auto">
          <a:xfrm>
            <a:off x="426720" y="1041018"/>
            <a:ext cx="5745480" cy="874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Amazon and Flipkart users spend between 6 to 10 mins.</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pic>
        <p:nvPicPr>
          <p:cNvPr id="2055" name="Picture 7">
            <a:extLst>
              <a:ext uri="{FF2B5EF4-FFF2-40B4-BE49-F238E27FC236}">
                <a16:creationId xmlns:a16="http://schemas.microsoft.com/office/drawing/2014/main" id="{DAD415E5-E3E4-495C-9EC5-BE6B55518E9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26720" y="1827068"/>
            <a:ext cx="5521961" cy="466580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0">
            <a:extLst>
              <a:ext uri="{FF2B5EF4-FFF2-40B4-BE49-F238E27FC236}">
                <a16:creationId xmlns:a16="http://schemas.microsoft.com/office/drawing/2014/main" id="{5C787B7F-D935-4358-9331-430576AC9347}"/>
              </a:ext>
            </a:extLst>
          </p:cNvPr>
          <p:cNvSpPr>
            <a:spLocks noGrp="1" noChangeArrowheads="1"/>
          </p:cNvSpPr>
          <p:nvPr>
            <p:ph type="body" sz="quarter" idx="3"/>
          </p:nvPr>
        </p:nvSpPr>
        <p:spPr bwMode="auto">
          <a:xfrm>
            <a:off x="6908800" y="983349"/>
            <a:ext cx="4446588" cy="874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most preferred payment mode is credit and debit card.</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pic>
        <p:nvPicPr>
          <p:cNvPr id="2057" name="Picture 9">
            <a:extLst>
              <a:ext uri="{FF2B5EF4-FFF2-40B4-BE49-F238E27FC236}">
                <a16:creationId xmlns:a16="http://schemas.microsoft.com/office/drawing/2014/main" id="{50977E9A-CA93-4063-BAB8-4B8B30BCFA17}"/>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243321" y="1884738"/>
            <a:ext cx="5816600" cy="460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215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8D4CE3F0-5470-467A-AD2B-DAE8B45A49B0}"/>
              </a:ext>
            </a:extLst>
          </p:cNvPr>
          <p:cNvSpPr>
            <a:spLocks noGrp="1" noChangeArrowheads="1"/>
          </p:cNvSpPr>
          <p:nvPr>
            <p:ph type="title"/>
          </p:nvPr>
        </p:nvSpPr>
        <p:spPr bwMode="auto">
          <a:xfrm>
            <a:off x="213360" y="103752"/>
            <a:ext cx="11582399" cy="13053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a:ln>
                  <a:noFill/>
                </a:ln>
                <a:solidFill>
                  <a:srgbClr val="000000"/>
                </a:solidFill>
                <a:effectLst/>
                <a:latin typeface="Arial" panose="020B0604020202020204" pitchFamily="34" charset="0"/>
                <a:cs typeface="Arial" panose="020B0604020202020204" pitchFamily="34" charset="0"/>
              </a:rPr>
              <a:t>* We can clearly observe that most of the time people abandon the bag is because they get a better alternative offer or promo code not applicable.</a:t>
            </a:r>
            <a:br>
              <a:rPr kumimoji="0" lang="en-US" altLang="en-US" sz="1600" b="1"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lang="en-US" altLang="en-US" sz="1600" b="1" dirty="0">
                <a:solidFill>
                  <a:srgbClr val="000000"/>
                </a:solidFill>
                <a:latin typeface="Arial" panose="020B0604020202020204" pitchFamily="34" charset="0"/>
                <a:cs typeface="Arial" panose="020B0604020202020204" pitchFamily="34" charset="0"/>
              </a:rPr>
              <a:t>* </a:t>
            </a:r>
            <a:r>
              <a:rPr kumimoji="0" lang="en-US" altLang="en-US" sz="1600" b="1" u="none" strike="noStrike" cap="none" normalizeH="0" baseline="0" dirty="0">
                <a:ln>
                  <a:noFill/>
                </a:ln>
                <a:solidFill>
                  <a:srgbClr val="000000"/>
                </a:solidFill>
                <a:effectLst/>
                <a:latin typeface="Arial" panose="020B0604020202020204" pitchFamily="34" charset="0"/>
                <a:cs typeface="Arial" panose="020B0604020202020204" pitchFamily="34" charset="0"/>
              </a:rPr>
              <a:t>There is also lack of trust seen in Amazon, Flipkart and Paytm by some people followed by Snap deal and Myntra.</a:t>
            </a:r>
            <a:r>
              <a:rPr kumimoji="0" lang="en-US" altLang="en-US" sz="1600" b="1"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pic>
        <p:nvPicPr>
          <p:cNvPr id="3074" name="Picture 2">
            <a:extLst>
              <a:ext uri="{FF2B5EF4-FFF2-40B4-BE49-F238E27FC236}">
                <a16:creationId xmlns:a16="http://schemas.microsoft.com/office/drawing/2014/main" id="{5F377B92-49D1-405F-89BF-50FC9E65D7A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 y="1756229"/>
            <a:ext cx="6019800" cy="40132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C10DACD-186F-42E5-ACA7-0A253D6FDF2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172199" y="1756229"/>
            <a:ext cx="5880341" cy="4013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212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E5E1-8E43-45DF-A303-38B53D215BD9}"/>
              </a:ext>
            </a:extLst>
          </p:cNvPr>
          <p:cNvSpPr>
            <a:spLocks noGrp="1"/>
          </p:cNvSpPr>
          <p:nvPr>
            <p:ph type="ctrTitle"/>
          </p:nvPr>
        </p:nvSpPr>
        <p:spPr>
          <a:xfrm>
            <a:off x="1524000" y="1232452"/>
            <a:ext cx="9144000" cy="1005301"/>
          </a:xfrm>
        </p:spPr>
        <p:txBody>
          <a:bodyPr>
            <a:normAutofit/>
          </a:bodyPr>
          <a:lstStyle/>
          <a:p>
            <a:pPr algn="ctr"/>
            <a:r>
              <a:rPr lang="en-IN" dirty="0">
                <a:solidFill>
                  <a:srgbClr val="002060"/>
                </a:solidFill>
              </a:rPr>
              <a:t>Content</a:t>
            </a:r>
          </a:p>
        </p:txBody>
      </p:sp>
      <p:sp>
        <p:nvSpPr>
          <p:cNvPr id="3" name="Subtitle 2">
            <a:extLst>
              <a:ext uri="{FF2B5EF4-FFF2-40B4-BE49-F238E27FC236}">
                <a16:creationId xmlns:a16="http://schemas.microsoft.com/office/drawing/2014/main" id="{8B7CF227-7AAA-4C80-A0DE-730B800301A2}"/>
              </a:ext>
            </a:extLst>
          </p:cNvPr>
          <p:cNvSpPr>
            <a:spLocks noGrp="1"/>
          </p:cNvSpPr>
          <p:nvPr>
            <p:ph type="subTitle" idx="1"/>
          </p:nvPr>
        </p:nvSpPr>
        <p:spPr>
          <a:xfrm>
            <a:off x="1524000" y="3120578"/>
            <a:ext cx="9144000" cy="2094614"/>
          </a:xfrm>
        </p:spPr>
        <p:txBody>
          <a:bodyPr>
            <a:normAutofit/>
          </a:bodyPr>
          <a:lstStyle/>
          <a:p>
            <a:pPr marL="419100" indent="-342900" algn="just">
              <a:lnSpc>
                <a:spcPct val="100000"/>
              </a:lnSpc>
              <a:spcBef>
                <a:spcPts val="385"/>
              </a:spcBef>
              <a:buFont typeface="Arial" panose="020B0604020202020204" pitchFamily="34" charset="0"/>
              <a:buChar char="•"/>
              <a:tabLst>
                <a:tab pos="596900" algn="l"/>
              </a:tabLst>
            </a:pPr>
            <a:r>
              <a:rPr lang="en-US" sz="2400" spc="-50" dirty="0">
                <a:solidFill>
                  <a:schemeClr val="accent6">
                    <a:lumMod val="50000"/>
                  </a:schemeClr>
                </a:solidFill>
                <a:latin typeface="Verdana"/>
                <a:cs typeface="Verdana"/>
              </a:rPr>
              <a:t>Problem</a:t>
            </a:r>
            <a:r>
              <a:rPr lang="en-US" sz="2400" spc="-120" dirty="0">
                <a:solidFill>
                  <a:schemeClr val="accent6">
                    <a:lumMod val="50000"/>
                  </a:schemeClr>
                </a:solidFill>
                <a:latin typeface="Verdana"/>
                <a:cs typeface="Verdana"/>
              </a:rPr>
              <a:t> </a:t>
            </a:r>
            <a:r>
              <a:rPr lang="en-US" sz="2400" spc="-55" dirty="0">
                <a:solidFill>
                  <a:schemeClr val="accent6">
                    <a:lumMod val="50000"/>
                  </a:schemeClr>
                </a:solidFill>
                <a:latin typeface="Verdana"/>
                <a:cs typeface="Verdana"/>
              </a:rPr>
              <a:t>Statement</a:t>
            </a:r>
            <a:endParaRPr lang="en-US" sz="2400" dirty="0">
              <a:solidFill>
                <a:schemeClr val="accent6">
                  <a:lumMod val="50000"/>
                </a:schemeClr>
              </a:solidFill>
              <a:latin typeface="Verdana"/>
              <a:cs typeface="Verdana"/>
            </a:endParaRPr>
          </a:p>
          <a:p>
            <a:pPr marL="419100" indent="-342900" algn="just">
              <a:lnSpc>
                <a:spcPct val="100000"/>
              </a:lnSpc>
              <a:spcBef>
                <a:spcPts val="385"/>
              </a:spcBef>
              <a:buFont typeface="Arial" panose="020B0604020202020204" pitchFamily="34" charset="0"/>
              <a:buChar char="•"/>
              <a:tabLst>
                <a:tab pos="596900" algn="l"/>
              </a:tabLst>
            </a:pPr>
            <a:r>
              <a:rPr lang="en-US" sz="2400" spc="-55" dirty="0">
                <a:solidFill>
                  <a:schemeClr val="accent6">
                    <a:lumMod val="50000"/>
                  </a:schemeClr>
                </a:solidFill>
                <a:latin typeface="Verdana"/>
                <a:cs typeface="Verdana"/>
              </a:rPr>
              <a:t>Data</a:t>
            </a:r>
            <a:r>
              <a:rPr lang="en-US" sz="2400" spc="-110" dirty="0">
                <a:solidFill>
                  <a:schemeClr val="accent6">
                    <a:lumMod val="50000"/>
                  </a:schemeClr>
                </a:solidFill>
                <a:latin typeface="Verdana"/>
                <a:cs typeface="Verdana"/>
              </a:rPr>
              <a:t> </a:t>
            </a:r>
            <a:r>
              <a:rPr lang="en-US" sz="2400" spc="-70" dirty="0">
                <a:solidFill>
                  <a:schemeClr val="accent6">
                    <a:lumMod val="50000"/>
                  </a:schemeClr>
                </a:solidFill>
                <a:latin typeface="Verdana"/>
                <a:cs typeface="Verdana"/>
              </a:rPr>
              <a:t>Summary</a:t>
            </a:r>
            <a:endParaRPr lang="en-US" sz="2400" dirty="0">
              <a:solidFill>
                <a:schemeClr val="accent6">
                  <a:lumMod val="50000"/>
                </a:schemeClr>
              </a:solidFill>
              <a:latin typeface="Verdana"/>
              <a:cs typeface="Verdana"/>
            </a:endParaRPr>
          </a:p>
          <a:p>
            <a:pPr marL="419100" indent="-342900" algn="just">
              <a:lnSpc>
                <a:spcPct val="100000"/>
              </a:lnSpc>
              <a:spcBef>
                <a:spcPts val="385"/>
              </a:spcBef>
              <a:buFont typeface="Arial" panose="020B0604020202020204" pitchFamily="34" charset="0"/>
              <a:buChar char="•"/>
              <a:tabLst>
                <a:tab pos="596900" algn="l"/>
              </a:tabLst>
            </a:pPr>
            <a:r>
              <a:rPr lang="en-US" sz="2400" spc="-75" dirty="0">
                <a:solidFill>
                  <a:schemeClr val="accent6">
                    <a:lumMod val="50000"/>
                  </a:schemeClr>
                </a:solidFill>
                <a:latin typeface="Verdana"/>
                <a:cs typeface="Verdana"/>
              </a:rPr>
              <a:t>Exploratory Data Analysis</a:t>
            </a:r>
            <a:endParaRPr lang="en-US" sz="2400" dirty="0">
              <a:solidFill>
                <a:schemeClr val="accent6">
                  <a:lumMod val="50000"/>
                </a:schemeClr>
              </a:solidFill>
              <a:latin typeface="Verdana"/>
              <a:cs typeface="Verdana"/>
            </a:endParaRPr>
          </a:p>
          <a:p>
            <a:pPr marL="419100" indent="-342900" algn="just">
              <a:lnSpc>
                <a:spcPct val="100000"/>
              </a:lnSpc>
              <a:spcBef>
                <a:spcPts val="385"/>
              </a:spcBef>
              <a:buFont typeface="Arial" panose="020B0604020202020204" pitchFamily="34" charset="0"/>
              <a:buChar char="•"/>
              <a:tabLst>
                <a:tab pos="596900" algn="l"/>
              </a:tabLst>
            </a:pPr>
            <a:r>
              <a:rPr lang="en-US" sz="2400" spc="-50" dirty="0">
                <a:solidFill>
                  <a:schemeClr val="accent6">
                    <a:lumMod val="50000"/>
                  </a:schemeClr>
                </a:solidFill>
                <a:latin typeface="Verdana"/>
                <a:cs typeface="Verdana"/>
              </a:rPr>
              <a:t>Conclusion</a:t>
            </a:r>
            <a:endParaRPr lang="en-IN" dirty="0">
              <a:solidFill>
                <a:schemeClr val="accent6">
                  <a:lumMod val="50000"/>
                </a:schemeClr>
              </a:solidFill>
            </a:endParaRPr>
          </a:p>
        </p:txBody>
      </p:sp>
    </p:spTree>
    <p:extLst>
      <p:ext uri="{BB962C8B-B14F-4D97-AF65-F5344CB8AC3E}">
        <p14:creationId xmlns:p14="http://schemas.microsoft.com/office/powerpoint/2010/main" val="1233033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04758-6275-4094-932E-F0ABC953BB93}"/>
              </a:ext>
            </a:extLst>
          </p:cNvPr>
          <p:cNvSpPr>
            <a:spLocks noGrp="1"/>
          </p:cNvSpPr>
          <p:nvPr>
            <p:ph type="title"/>
          </p:nvPr>
        </p:nvSpPr>
        <p:spPr>
          <a:xfrm>
            <a:off x="838200" y="234496"/>
            <a:ext cx="10515600" cy="986155"/>
          </a:xfrm>
        </p:spPr>
        <p:txBody>
          <a:bodyPr>
            <a:normAutofit/>
          </a:bodyPr>
          <a:lstStyle/>
          <a:p>
            <a:pPr algn="ctr"/>
            <a:r>
              <a:rPr lang="en-US" sz="2400" b="1" dirty="0">
                <a:latin typeface="Arial" panose="020B0604020202020204" pitchFamily="34" charset="0"/>
                <a:cs typeface="Arial" panose="020B0604020202020204" pitchFamily="34" charset="0"/>
              </a:rPr>
              <a:t>Seeing the dataset we can clearly identify that label feature  is</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'Which of the Indian online retailer would you recommend to a friend?'</a:t>
            </a:r>
            <a:endParaRPr lang="en-IN" sz="2400" b="1" dirty="0">
              <a:latin typeface="Arial" panose="020B0604020202020204" pitchFamily="34" charset="0"/>
              <a:cs typeface="Arial" panose="020B0604020202020204" pitchFamily="34" charset="0"/>
            </a:endParaRPr>
          </a:p>
        </p:txBody>
      </p:sp>
      <p:pic>
        <p:nvPicPr>
          <p:cNvPr id="4098" name="Picture 2">
            <a:extLst>
              <a:ext uri="{FF2B5EF4-FFF2-40B4-BE49-F238E27FC236}">
                <a16:creationId xmlns:a16="http://schemas.microsoft.com/office/drawing/2014/main" id="{4061C795-7C9B-4967-8384-7172ADEBBB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03154" y="1825625"/>
            <a:ext cx="838569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687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79CA1-87DF-4909-A1A6-4A74FCAB0E6E}"/>
              </a:ext>
            </a:extLst>
          </p:cNvPr>
          <p:cNvSpPr>
            <a:spLocks noGrp="1"/>
          </p:cNvSpPr>
          <p:nvPr>
            <p:ph type="title"/>
          </p:nvPr>
        </p:nvSpPr>
        <p:spPr>
          <a:xfrm>
            <a:off x="477520" y="365125"/>
            <a:ext cx="11236960" cy="772795"/>
          </a:xfrm>
        </p:spPr>
        <p:txBody>
          <a:bodyPr>
            <a:noAutofit/>
          </a:bodyPr>
          <a:lstStyle/>
          <a:p>
            <a:pPr algn="just"/>
            <a:r>
              <a:rPr lang="en-US" sz="2000" b="1" i="0" dirty="0">
                <a:solidFill>
                  <a:srgbClr val="000000"/>
                </a:solidFill>
                <a:effectLst/>
                <a:latin typeface="Helvetica Neue"/>
              </a:rPr>
              <a:t>61% people strongly agree that the website should be easy to understand and recommending Amazon for that followed by Amazon and Flipcart combination.</a:t>
            </a:r>
            <a:br>
              <a:rPr lang="en-US" sz="2000" b="0" i="0" dirty="0">
                <a:solidFill>
                  <a:srgbClr val="000000"/>
                </a:solidFill>
                <a:effectLst/>
                <a:latin typeface="Helvetica Neue"/>
              </a:rPr>
            </a:br>
            <a:endParaRPr lang="en-IN" sz="2000" dirty="0"/>
          </a:p>
        </p:txBody>
      </p:sp>
      <p:pic>
        <p:nvPicPr>
          <p:cNvPr id="5122" name="Picture 2">
            <a:extLst>
              <a:ext uri="{FF2B5EF4-FFF2-40B4-BE49-F238E27FC236}">
                <a16:creationId xmlns:a16="http://schemas.microsoft.com/office/drawing/2014/main" id="{0456CDC0-E52D-41F7-8B9D-43FA5B3AB7A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77520" y="1137920"/>
            <a:ext cx="5618480" cy="500856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B2AD209F-BF91-4B56-B916-DE96AECAF2C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1046480"/>
            <a:ext cx="5775960" cy="5446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776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F6010-D177-4933-93FE-1BF5D3CD8789}"/>
              </a:ext>
            </a:extLst>
          </p:cNvPr>
          <p:cNvSpPr>
            <a:spLocks noGrp="1"/>
          </p:cNvSpPr>
          <p:nvPr>
            <p:ph type="title"/>
          </p:nvPr>
        </p:nvSpPr>
        <p:spPr>
          <a:xfrm>
            <a:off x="449943" y="335281"/>
            <a:ext cx="11350171" cy="894080"/>
          </a:xfrm>
        </p:spPr>
        <p:txBody>
          <a:bodyPr>
            <a:noAutofit/>
          </a:bodyPr>
          <a:lstStyle/>
          <a:p>
            <a:pPr algn="ctr"/>
            <a:br>
              <a:rPr lang="en-US" sz="2200" b="0" i="0" dirty="0">
                <a:solidFill>
                  <a:srgbClr val="000000"/>
                </a:solidFill>
                <a:effectLst/>
                <a:latin typeface="Helvetica Neue"/>
              </a:rPr>
            </a:br>
            <a:r>
              <a:rPr lang="en-US" sz="2200" b="1" i="0" dirty="0">
                <a:solidFill>
                  <a:srgbClr val="000000"/>
                </a:solidFill>
                <a:effectLst/>
                <a:latin typeface="Helvetica Neue"/>
              </a:rPr>
              <a:t>43% people strong agree that information on similar product highlighted is important for product comparison specially people using combination of Flipcart and Amazon.</a:t>
            </a:r>
            <a:br>
              <a:rPr lang="en-US" sz="2200" b="1" i="0" dirty="0">
                <a:solidFill>
                  <a:srgbClr val="000000"/>
                </a:solidFill>
                <a:effectLst/>
                <a:latin typeface="Helvetica Neue"/>
              </a:rPr>
            </a:br>
            <a:endParaRPr lang="en-IN" sz="2200" b="1" dirty="0"/>
          </a:p>
        </p:txBody>
      </p:sp>
      <p:pic>
        <p:nvPicPr>
          <p:cNvPr id="6146" name="Picture 2">
            <a:extLst>
              <a:ext uri="{FF2B5EF4-FFF2-40B4-BE49-F238E27FC236}">
                <a16:creationId xmlns:a16="http://schemas.microsoft.com/office/drawing/2014/main" id="{24F99F91-B250-4DCB-81B5-74EF773D988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037216" y="1255486"/>
            <a:ext cx="5294664" cy="537514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B300936-53E8-4A0F-936E-4351C2B953E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0" y="2879635"/>
            <a:ext cx="6231129" cy="3643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497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9769E-E8F9-4A86-A5E8-3E6D89E1E227}"/>
              </a:ext>
            </a:extLst>
          </p:cNvPr>
          <p:cNvSpPr>
            <a:spLocks noGrp="1"/>
          </p:cNvSpPr>
          <p:nvPr>
            <p:ph type="title"/>
          </p:nvPr>
        </p:nvSpPr>
        <p:spPr>
          <a:xfrm>
            <a:off x="571500" y="365125"/>
            <a:ext cx="11049000" cy="915035"/>
          </a:xfrm>
        </p:spPr>
        <p:txBody>
          <a:bodyPr>
            <a:normAutofit/>
          </a:bodyPr>
          <a:lstStyle/>
          <a:p>
            <a:pPr algn="ctr"/>
            <a:r>
              <a:rPr lang="en-US" sz="2800" b="1" i="0" dirty="0">
                <a:solidFill>
                  <a:srgbClr val="000000"/>
                </a:solidFill>
                <a:effectLst/>
                <a:latin typeface="Helvetica Neue"/>
              </a:rPr>
              <a:t>Most of the Amazon customer agree and strongly agree that complete information for purchasing decision</a:t>
            </a:r>
            <a:endParaRPr lang="en-IN" sz="2800" b="1" dirty="0"/>
          </a:p>
        </p:txBody>
      </p:sp>
      <p:pic>
        <p:nvPicPr>
          <p:cNvPr id="7170" name="Picture 2">
            <a:extLst>
              <a:ext uri="{FF2B5EF4-FFF2-40B4-BE49-F238E27FC236}">
                <a16:creationId xmlns:a16="http://schemas.microsoft.com/office/drawing/2014/main" id="{08CAD786-B11A-4873-9EDC-468007D7E79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905500" y="1226113"/>
            <a:ext cx="5715000" cy="501903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156F981B-D386-48B7-A2D6-AA55293091B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333146" y="2714172"/>
            <a:ext cx="5419954" cy="3411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137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ACEEB-C183-467F-AC86-5D5B46E53CED}"/>
              </a:ext>
            </a:extLst>
          </p:cNvPr>
          <p:cNvSpPr>
            <a:spLocks noGrp="1"/>
          </p:cNvSpPr>
          <p:nvPr>
            <p:ph type="title"/>
          </p:nvPr>
        </p:nvSpPr>
        <p:spPr>
          <a:xfrm>
            <a:off x="464457" y="264160"/>
            <a:ext cx="11292114" cy="1269999"/>
          </a:xfrm>
        </p:spPr>
        <p:txBody>
          <a:bodyPr>
            <a:normAutofit/>
          </a:bodyPr>
          <a:lstStyle/>
          <a:p>
            <a:pPr algn="just"/>
            <a:r>
              <a:rPr lang="en-US" sz="2000" b="1" i="0" dirty="0">
                <a:solidFill>
                  <a:srgbClr val="000000"/>
                </a:solidFill>
                <a:effectLst/>
                <a:latin typeface="Helvetica Neue"/>
              </a:rPr>
              <a:t>Around 40% people those using Amazon and Flipcart are strong agreeing that all relevant information on listed products must be clearly stated . So the sites should work upon the information part so that the existing customers recommend the site to their friends</a:t>
            </a:r>
            <a:r>
              <a:rPr lang="en-US" sz="800" b="0" i="0" dirty="0">
                <a:solidFill>
                  <a:srgbClr val="000000"/>
                </a:solidFill>
                <a:effectLst/>
                <a:latin typeface="Helvetica Neue"/>
              </a:rPr>
              <a:t>.</a:t>
            </a:r>
          </a:p>
        </p:txBody>
      </p:sp>
      <p:pic>
        <p:nvPicPr>
          <p:cNvPr id="8194" name="Picture 2">
            <a:extLst>
              <a:ext uri="{FF2B5EF4-FFF2-40B4-BE49-F238E27FC236}">
                <a16:creationId xmlns:a16="http://schemas.microsoft.com/office/drawing/2014/main" id="{2807DA06-1AFA-4CFC-BDEE-F66ACCF63AE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450489" y="1400038"/>
            <a:ext cx="5277054" cy="486713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E4A695D0-B385-47CC-AE7E-B865E101B56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464457" y="1886765"/>
            <a:ext cx="5181600" cy="4330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762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F86B-CEF0-4D7A-8449-7B1B3823D005}"/>
              </a:ext>
            </a:extLst>
          </p:cNvPr>
          <p:cNvSpPr>
            <a:spLocks noGrp="1"/>
          </p:cNvSpPr>
          <p:nvPr>
            <p:ph type="title"/>
          </p:nvPr>
        </p:nvSpPr>
        <p:spPr>
          <a:xfrm>
            <a:off x="436881" y="223976"/>
            <a:ext cx="11429999" cy="1097915"/>
          </a:xfrm>
        </p:spPr>
        <p:txBody>
          <a:bodyPr>
            <a:noAutofit/>
          </a:bodyPr>
          <a:lstStyle/>
          <a:p>
            <a:pPr algn="just"/>
            <a:br>
              <a:rPr lang="en-US" sz="2400" b="0" i="0" dirty="0">
                <a:solidFill>
                  <a:srgbClr val="000000"/>
                </a:solidFill>
                <a:effectLst/>
                <a:latin typeface="Helvetica Neue"/>
              </a:rPr>
            </a:br>
            <a:r>
              <a:rPr lang="en-US" sz="2400" b="1" i="0" dirty="0">
                <a:solidFill>
                  <a:srgbClr val="000000"/>
                </a:solidFill>
                <a:effectLst/>
                <a:latin typeface="Arial" panose="020B0604020202020204" pitchFamily="34" charset="0"/>
                <a:cs typeface="Arial" panose="020B0604020202020204" pitchFamily="34" charset="0"/>
              </a:rPr>
              <a:t>Around 52.4% people strongly agree that if the sites are easy to navigate they can increase new customers from the existing friends recommendation.</a:t>
            </a:r>
            <a:br>
              <a:rPr lang="en-US" sz="2400" b="1" i="0" dirty="0">
                <a:solidFill>
                  <a:srgbClr val="000000"/>
                </a:solidFill>
                <a:effectLst/>
                <a:latin typeface="Arial" panose="020B0604020202020204" pitchFamily="34" charset="0"/>
                <a:cs typeface="Arial" panose="020B0604020202020204" pitchFamily="34" charset="0"/>
              </a:rPr>
            </a:br>
            <a:endParaRPr lang="en-IN" sz="2400" b="1" dirty="0">
              <a:latin typeface="Arial" panose="020B0604020202020204" pitchFamily="34" charset="0"/>
              <a:cs typeface="Arial" panose="020B0604020202020204" pitchFamily="34" charset="0"/>
            </a:endParaRPr>
          </a:p>
        </p:txBody>
      </p:sp>
      <p:pic>
        <p:nvPicPr>
          <p:cNvPr id="9218" name="Picture 2">
            <a:extLst>
              <a:ext uri="{FF2B5EF4-FFF2-40B4-BE49-F238E27FC236}">
                <a16:creationId xmlns:a16="http://schemas.microsoft.com/office/drawing/2014/main" id="{71047477-604B-4F01-9821-E3325E64331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172961" y="1667863"/>
            <a:ext cx="4693919" cy="437377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37599271-7173-409A-BF99-4D8B79DADAD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36881" y="1769463"/>
            <a:ext cx="6807200" cy="4689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224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235C1-09F8-40B6-8120-8DC11DE3F601}"/>
              </a:ext>
            </a:extLst>
          </p:cNvPr>
          <p:cNvSpPr>
            <a:spLocks noGrp="1"/>
          </p:cNvSpPr>
          <p:nvPr>
            <p:ph type="title"/>
          </p:nvPr>
        </p:nvSpPr>
        <p:spPr>
          <a:xfrm>
            <a:off x="426720" y="365125"/>
            <a:ext cx="11338560" cy="965835"/>
          </a:xfrm>
        </p:spPr>
        <p:txBody>
          <a:bodyPr>
            <a:normAutofit/>
          </a:bodyPr>
          <a:lstStyle/>
          <a:p>
            <a:pPr algn="ctr"/>
            <a:r>
              <a:rPr lang="en-IN" sz="2400" b="1" dirty="0">
                <a:latin typeface="Arial" panose="020B0604020202020204" pitchFamily="34" charset="0"/>
                <a:cs typeface="Arial" panose="020B0604020202020204" pitchFamily="34" charset="0"/>
              </a:rPr>
              <a:t>People strongly believe that loading and processing  must be high.</a:t>
            </a:r>
          </a:p>
        </p:txBody>
      </p:sp>
      <p:pic>
        <p:nvPicPr>
          <p:cNvPr id="10242" name="Picture 2">
            <a:extLst>
              <a:ext uri="{FF2B5EF4-FFF2-40B4-BE49-F238E27FC236}">
                <a16:creationId xmlns:a16="http://schemas.microsoft.com/office/drawing/2014/main" id="{F2936ED7-B260-4FA4-9315-CA1C7C07508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583680" y="1036320"/>
            <a:ext cx="5181600" cy="523067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FE1275CC-74F7-4E87-B702-9F53A363CDB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26720" y="1330960"/>
            <a:ext cx="6014720" cy="4936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441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3E600-00AC-4685-9F24-12F3F8B1B1DD}"/>
              </a:ext>
            </a:extLst>
          </p:cNvPr>
          <p:cNvSpPr>
            <a:spLocks noGrp="1"/>
          </p:cNvSpPr>
          <p:nvPr>
            <p:ph type="title"/>
          </p:nvPr>
        </p:nvSpPr>
        <p:spPr>
          <a:xfrm>
            <a:off x="497841" y="234496"/>
            <a:ext cx="11215188" cy="1036955"/>
          </a:xfrm>
        </p:spPr>
        <p:txBody>
          <a:bodyPr>
            <a:normAutofit/>
          </a:bodyPr>
          <a:lstStyle/>
          <a:p>
            <a:pPr algn="ctr"/>
            <a:r>
              <a:rPr lang="en-IN" sz="2400" b="1" dirty="0">
                <a:latin typeface="Arial" panose="020B0604020202020204" pitchFamily="34" charset="0"/>
                <a:cs typeface="Arial" panose="020B0604020202020204" pitchFamily="34" charset="0"/>
              </a:rPr>
              <a:t>Interactive interface matters a lot to increase the customer retention as well as recommendation to new customers.</a:t>
            </a:r>
          </a:p>
        </p:txBody>
      </p:sp>
      <p:pic>
        <p:nvPicPr>
          <p:cNvPr id="11266" name="Picture 2">
            <a:extLst>
              <a:ext uri="{FF2B5EF4-FFF2-40B4-BE49-F238E27FC236}">
                <a16:creationId xmlns:a16="http://schemas.microsoft.com/office/drawing/2014/main" id="{D84FB13C-5ABC-4086-A67A-617DAE6FAE2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826070" y="1567973"/>
            <a:ext cx="4886959" cy="486664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2868EC8C-A655-465C-8723-D3516059886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497840" y="2090058"/>
            <a:ext cx="5598159" cy="3571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618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7A06D-BB7E-4E7D-AB41-CBA5D1B3072A}"/>
              </a:ext>
            </a:extLst>
          </p:cNvPr>
          <p:cNvSpPr>
            <a:spLocks noGrp="1"/>
          </p:cNvSpPr>
          <p:nvPr>
            <p:ph type="title"/>
          </p:nvPr>
        </p:nvSpPr>
        <p:spPr>
          <a:xfrm>
            <a:off x="449943" y="365125"/>
            <a:ext cx="11306628" cy="833755"/>
          </a:xfrm>
        </p:spPr>
        <p:txBody>
          <a:bodyPr>
            <a:noAutofit/>
          </a:bodyPr>
          <a:lstStyle/>
          <a:p>
            <a:pPr algn="ctr"/>
            <a:r>
              <a:rPr lang="en-US" sz="2400" b="1" i="0" dirty="0">
                <a:solidFill>
                  <a:srgbClr val="000000"/>
                </a:solidFill>
                <a:effectLst/>
                <a:latin typeface="Helvetica Neue"/>
              </a:rPr>
              <a:t>Paymode also plays an important role for suggesting new customers.</a:t>
            </a:r>
            <a:br>
              <a:rPr lang="en-US" sz="2400" b="1" i="0" dirty="0">
                <a:solidFill>
                  <a:srgbClr val="000000"/>
                </a:solidFill>
                <a:effectLst/>
                <a:latin typeface="Helvetica Neue"/>
              </a:rPr>
            </a:br>
            <a:r>
              <a:rPr lang="en-US" sz="2400" b="1" i="0" dirty="0">
                <a:solidFill>
                  <a:srgbClr val="000000"/>
                </a:solidFill>
                <a:effectLst/>
                <a:latin typeface="Helvetica Neue"/>
              </a:rPr>
              <a:t>More the ease and secure for people ,they suggest the more.</a:t>
            </a:r>
            <a:br>
              <a:rPr lang="en-US" sz="2400" b="1" i="0" dirty="0">
                <a:solidFill>
                  <a:srgbClr val="000000"/>
                </a:solidFill>
                <a:effectLst/>
                <a:latin typeface="Helvetica Neue"/>
              </a:rPr>
            </a:br>
            <a:endParaRPr lang="en-IN" sz="2400" b="1" dirty="0"/>
          </a:p>
        </p:txBody>
      </p:sp>
      <p:pic>
        <p:nvPicPr>
          <p:cNvPr id="12290" name="Picture 2">
            <a:extLst>
              <a:ext uri="{FF2B5EF4-FFF2-40B4-BE49-F238E27FC236}">
                <a16:creationId xmlns:a16="http://schemas.microsoft.com/office/drawing/2014/main" id="{B29D082B-4845-42D3-A1CE-8A7557E62B0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042728" y="1573053"/>
            <a:ext cx="4571603" cy="4856479"/>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8F6B8BE8-E6AD-40A4-AA2F-BD907A463F2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838200" y="2544871"/>
            <a:ext cx="5181600" cy="3261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033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5537-68C2-466F-B9E2-ECE581E89C68}"/>
              </a:ext>
            </a:extLst>
          </p:cNvPr>
          <p:cNvSpPr>
            <a:spLocks noGrp="1"/>
          </p:cNvSpPr>
          <p:nvPr>
            <p:ph type="title"/>
          </p:nvPr>
        </p:nvSpPr>
        <p:spPr>
          <a:xfrm>
            <a:off x="580571" y="365126"/>
            <a:ext cx="11103429" cy="860988"/>
          </a:xfrm>
        </p:spPr>
        <p:txBody>
          <a:bodyPr>
            <a:normAutofit fontScale="90000"/>
          </a:bodyPr>
          <a:lstStyle/>
          <a:p>
            <a:pPr algn="ctr"/>
            <a:br>
              <a:rPr lang="en-US" sz="2400" b="0" i="0" dirty="0">
                <a:solidFill>
                  <a:srgbClr val="000000"/>
                </a:solidFill>
                <a:effectLst/>
                <a:latin typeface="Helvetica Neue"/>
              </a:rPr>
            </a:br>
            <a:r>
              <a:rPr lang="en-US" sz="2700" b="1" i="0" dirty="0">
                <a:solidFill>
                  <a:srgbClr val="000000"/>
                </a:solidFill>
                <a:effectLst/>
                <a:latin typeface="Helvetica Neue"/>
              </a:rPr>
              <a:t>Around 69% people strongly believe that Flipkart and amazon is giving grantee on customer privacy.</a:t>
            </a:r>
            <a:br>
              <a:rPr lang="en-US" sz="2700" b="1" i="0" dirty="0">
                <a:solidFill>
                  <a:srgbClr val="000000"/>
                </a:solidFill>
                <a:effectLst/>
                <a:latin typeface="Helvetica Neue"/>
              </a:rPr>
            </a:br>
            <a:endParaRPr lang="en-IN" sz="2700" b="1" dirty="0"/>
          </a:p>
        </p:txBody>
      </p:sp>
      <p:pic>
        <p:nvPicPr>
          <p:cNvPr id="13314" name="Picture 2">
            <a:extLst>
              <a:ext uri="{FF2B5EF4-FFF2-40B4-BE49-F238E27FC236}">
                <a16:creationId xmlns:a16="http://schemas.microsoft.com/office/drawing/2014/main" id="{D4B9A961-8F94-42CD-AE99-BEE9C5DFAEC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090563" y="1460111"/>
            <a:ext cx="4715357" cy="4950849"/>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D9F62241-1777-4C64-B4DE-50106ED9D3A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80571" y="1380295"/>
            <a:ext cx="6045200" cy="511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77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65D24-7F4E-4888-8FC1-546EB415484E}"/>
              </a:ext>
            </a:extLst>
          </p:cNvPr>
          <p:cNvSpPr>
            <a:spLocks noGrp="1"/>
          </p:cNvSpPr>
          <p:nvPr>
            <p:ph type="ctrTitle"/>
          </p:nvPr>
        </p:nvSpPr>
        <p:spPr>
          <a:xfrm>
            <a:off x="2895600" y="327287"/>
            <a:ext cx="6400800" cy="1171575"/>
          </a:xfrm>
        </p:spPr>
        <p:txBody>
          <a:bodyPr>
            <a:normAutofit/>
          </a:bodyPr>
          <a:lstStyle/>
          <a:p>
            <a:pPr algn="ctr"/>
            <a:r>
              <a:rPr lang="en-IN" dirty="0"/>
              <a:t>Problem Statement</a:t>
            </a:r>
          </a:p>
        </p:txBody>
      </p:sp>
      <p:sp>
        <p:nvSpPr>
          <p:cNvPr id="3" name="Subtitle 2">
            <a:extLst>
              <a:ext uri="{FF2B5EF4-FFF2-40B4-BE49-F238E27FC236}">
                <a16:creationId xmlns:a16="http://schemas.microsoft.com/office/drawing/2014/main" id="{A2007E10-17BA-40D5-ABAD-F74284BCA63F}"/>
              </a:ext>
            </a:extLst>
          </p:cNvPr>
          <p:cNvSpPr>
            <a:spLocks noGrp="1"/>
          </p:cNvSpPr>
          <p:nvPr>
            <p:ph type="subTitle" idx="1"/>
          </p:nvPr>
        </p:nvSpPr>
        <p:spPr>
          <a:xfrm>
            <a:off x="690880" y="1961321"/>
            <a:ext cx="10810240" cy="4023360"/>
          </a:xfrm>
        </p:spPr>
        <p:txBody>
          <a:bodyPr>
            <a:normAutofit fontScale="92500" lnSpcReduction="10000"/>
          </a:bodyPr>
          <a:lstStyle/>
          <a:p>
            <a:pPr algn="just"/>
            <a:r>
              <a:rPr lang="en-US" cap="none" dirty="0">
                <a:solidFill>
                  <a:schemeClr val="accent3">
                    <a:lumMod val="50000"/>
                  </a:schemeClr>
                </a:solidFill>
              </a:rPr>
              <a:t>E-retail Factors For Customer Activation And Retention: A Case Study From Indian E-commerce Customers</a:t>
            </a:r>
          </a:p>
          <a:p>
            <a:pPr algn="just"/>
            <a:r>
              <a:rPr lang="en-US" cap="none" dirty="0">
                <a:solidFill>
                  <a:schemeClr val="accent3">
                    <a:lumMod val="50000"/>
                  </a:schemeClr>
                </a:solidFill>
              </a:rPr>
              <a:t>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IN" dirty="0"/>
          </a:p>
        </p:txBody>
      </p:sp>
    </p:spTree>
    <p:extLst>
      <p:ext uri="{BB962C8B-B14F-4D97-AF65-F5344CB8AC3E}">
        <p14:creationId xmlns:p14="http://schemas.microsoft.com/office/powerpoint/2010/main" val="1994405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7300-6D90-4E14-B096-72EA36C1BE8B}"/>
              </a:ext>
            </a:extLst>
          </p:cNvPr>
          <p:cNvSpPr>
            <a:spLocks noGrp="1"/>
          </p:cNvSpPr>
          <p:nvPr>
            <p:ph type="title"/>
          </p:nvPr>
        </p:nvSpPr>
        <p:spPr>
          <a:xfrm>
            <a:off x="838200" y="365125"/>
            <a:ext cx="10515600" cy="661035"/>
          </a:xfrm>
        </p:spPr>
        <p:txBody>
          <a:bodyPr>
            <a:noAutofit/>
          </a:bodyPr>
          <a:lstStyle/>
          <a:p>
            <a:pPr algn="ctr"/>
            <a:r>
              <a:rPr lang="en-US" sz="2800" b="1" i="0" dirty="0">
                <a:solidFill>
                  <a:srgbClr val="000000"/>
                </a:solidFill>
                <a:effectLst/>
                <a:latin typeface="Helvetica Neue"/>
              </a:rPr>
              <a:t>Quickness in purchase is highest in case of Amazon.in.</a:t>
            </a:r>
            <a:br>
              <a:rPr lang="en-US" sz="2800" b="1" i="0" dirty="0">
                <a:solidFill>
                  <a:srgbClr val="000000"/>
                </a:solidFill>
                <a:effectLst/>
                <a:latin typeface="Helvetica Neue"/>
              </a:rPr>
            </a:br>
            <a:endParaRPr lang="en-IN" sz="2800" b="1" dirty="0"/>
          </a:p>
        </p:txBody>
      </p:sp>
      <p:pic>
        <p:nvPicPr>
          <p:cNvPr id="14338" name="Picture 2">
            <a:extLst>
              <a:ext uri="{FF2B5EF4-FFF2-40B4-BE49-F238E27FC236}">
                <a16:creationId xmlns:a16="http://schemas.microsoft.com/office/drawing/2014/main" id="{E74D298A-C579-43D6-BC45-EE6FA56B5A1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602514" y="1353367"/>
            <a:ext cx="6540820" cy="4721497"/>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63C748A1-3E91-416C-BB20-E79F4915CD2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254000" y="1483995"/>
            <a:ext cx="5348514" cy="5212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507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1FBB-ED0F-4A9C-B093-C58411B5B012}"/>
              </a:ext>
            </a:extLst>
          </p:cNvPr>
          <p:cNvSpPr>
            <a:spLocks noGrp="1"/>
          </p:cNvSpPr>
          <p:nvPr>
            <p:ph type="title"/>
          </p:nvPr>
        </p:nvSpPr>
        <p:spPr/>
        <p:txBody>
          <a:bodyPr>
            <a:noAutofit/>
          </a:bodyPr>
          <a:lstStyle/>
          <a:p>
            <a:pPr algn="ctr"/>
            <a:r>
              <a:rPr lang="en-US" sz="3200" b="1" i="0" dirty="0">
                <a:solidFill>
                  <a:srgbClr val="000000"/>
                </a:solidFill>
                <a:effectLst/>
                <a:latin typeface="Helvetica Neue"/>
              </a:rPr>
              <a:t>Speedy Order delivery rate is highest for Amazon followed by Combination of Amazon and Flipkart.</a:t>
            </a:r>
            <a:br>
              <a:rPr lang="en-US" sz="3200" b="1" i="0" dirty="0">
                <a:solidFill>
                  <a:srgbClr val="000000"/>
                </a:solidFill>
                <a:effectLst/>
                <a:latin typeface="Helvetica Neue"/>
              </a:rPr>
            </a:br>
            <a:endParaRPr lang="en-IN" sz="3200" b="1" dirty="0"/>
          </a:p>
        </p:txBody>
      </p:sp>
      <p:pic>
        <p:nvPicPr>
          <p:cNvPr id="15362" name="Picture 2">
            <a:extLst>
              <a:ext uri="{FF2B5EF4-FFF2-40B4-BE49-F238E27FC236}">
                <a16:creationId xmlns:a16="http://schemas.microsoft.com/office/drawing/2014/main" id="{A50C224B-3A4A-4A98-9161-7C2509A621A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991860" y="1465910"/>
            <a:ext cx="5542280" cy="4715724"/>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417EC579-3A45-4ADF-A8B9-F65A1832DCF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497114" y="2293233"/>
            <a:ext cx="5181600" cy="3735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795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17446-2AC2-4973-A67E-2A4A9AC125A8}"/>
              </a:ext>
            </a:extLst>
          </p:cNvPr>
          <p:cNvSpPr>
            <a:spLocks noGrp="1"/>
          </p:cNvSpPr>
          <p:nvPr>
            <p:ph type="title"/>
          </p:nvPr>
        </p:nvSpPr>
        <p:spPr>
          <a:xfrm>
            <a:off x="623046" y="342074"/>
            <a:ext cx="10843239" cy="472434"/>
          </a:xfrm>
        </p:spPr>
        <p:txBody>
          <a:bodyPr>
            <a:normAutofit/>
          </a:bodyPr>
          <a:lstStyle/>
          <a:p>
            <a:pPr algn="ctr"/>
            <a:r>
              <a:rPr lang="en-IN" sz="2400" b="1" dirty="0">
                <a:latin typeface="Arial" panose="020B0604020202020204" pitchFamily="34" charset="0"/>
                <a:cs typeface="Arial" panose="020B0604020202020204" pitchFamily="34" charset="0"/>
              </a:rPr>
              <a:t>Policies and commitments</a:t>
            </a:r>
          </a:p>
        </p:txBody>
      </p:sp>
      <p:pic>
        <p:nvPicPr>
          <p:cNvPr id="16386" name="Picture 2">
            <a:extLst>
              <a:ext uri="{FF2B5EF4-FFF2-40B4-BE49-F238E27FC236}">
                <a16:creationId xmlns:a16="http://schemas.microsoft.com/office/drawing/2014/main" id="{6A3545BA-5DE7-43B1-BC73-9922E4D352E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3772" y="722300"/>
            <a:ext cx="5807075" cy="2528047"/>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a:extLst>
              <a:ext uri="{FF2B5EF4-FFF2-40B4-BE49-F238E27FC236}">
                <a16:creationId xmlns:a16="http://schemas.microsoft.com/office/drawing/2014/main" id="{B5551407-A6AB-4359-9630-29230BD539D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03577" y="668511"/>
            <a:ext cx="5807075" cy="2528047"/>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1438D1D9-8CD1-4043-8740-090A624C8C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02" y="3322789"/>
            <a:ext cx="5896722" cy="3137807"/>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a:extLst>
              <a:ext uri="{FF2B5EF4-FFF2-40B4-BE49-F238E27FC236}">
                <a16:creationId xmlns:a16="http://schemas.microsoft.com/office/drawing/2014/main" id="{8AA40A47-E2A0-412D-BA0B-B4E7D59917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250347"/>
            <a:ext cx="6168360" cy="3210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336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02A9-87A2-4F65-8D2C-66A1DF0C64EE}"/>
              </a:ext>
            </a:extLst>
          </p:cNvPr>
          <p:cNvSpPr>
            <a:spLocks noGrp="1"/>
          </p:cNvSpPr>
          <p:nvPr>
            <p:ph type="title"/>
          </p:nvPr>
        </p:nvSpPr>
        <p:spPr>
          <a:xfrm>
            <a:off x="377371" y="365126"/>
            <a:ext cx="11437258" cy="764428"/>
          </a:xfrm>
        </p:spPr>
        <p:txBody>
          <a:bodyPr>
            <a:normAutofit/>
          </a:bodyPr>
          <a:lstStyle/>
          <a:p>
            <a:pPr algn="ctr"/>
            <a:r>
              <a:rPr lang="en-US" sz="2400" b="1" dirty="0">
                <a:latin typeface="Arial" panose="020B0604020202020204" pitchFamily="34" charset="0"/>
                <a:cs typeface="Arial" panose="020B0604020202020204" pitchFamily="34" charset="0"/>
              </a:rPr>
              <a:t>From the below plotting we can infer that most customers of Amazon and flipkart is giving much response regarding the satisfaction of policies.</a:t>
            </a:r>
            <a:endParaRPr lang="en-IN" sz="2400" b="1" dirty="0">
              <a:latin typeface="Arial" panose="020B0604020202020204" pitchFamily="34" charset="0"/>
              <a:cs typeface="Arial" panose="020B0604020202020204" pitchFamily="34" charset="0"/>
            </a:endParaRPr>
          </a:p>
        </p:txBody>
      </p:sp>
      <p:pic>
        <p:nvPicPr>
          <p:cNvPr id="17410" name="Picture 2">
            <a:extLst>
              <a:ext uri="{FF2B5EF4-FFF2-40B4-BE49-F238E27FC236}">
                <a16:creationId xmlns:a16="http://schemas.microsoft.com/office/drawing/2014/main" id="{3D2CDDFD-47F3-40BB-8D13-469A3EBC48B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2956" y="1129554"/>
            <a:ext cx="5803900" cy="2070846"/>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869799F6-F1A3-4930-9608-EB85A436C1E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896855" y="1052901"/>
            <a:ext cx="6136341" cy="2188964"/>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4254E530-7B9F-427F-A1D0-CFA00631D6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985113"/>
            <a:ext cx="5626113" cy="1959429"/>
          </a:xfrm>
          <a:prstGeom prst="rect">
            <a:avLst/>
          </a:prstGeom>
          <a:noFill/>
          <a:extLst>
            <a:ext uri="{909E8E84-426E-40DD-AFC4-6F175D3DCCD1}">
              <a14:hiddenFill xmlns:a14="http://schemas.microsoft.com/office/drawing/2010/main">
                <a:solidFill>
                  <a:srgbClr val="FFFFFF"/>
                </a:solidFill>
              </a14:hiddenFill>
            </a:ext>
          </a:extLst>
        </p:spPr>
      </p:pic>
      <p:pic>
        <p:nvPicPr>
          <p:cNvPr id="17416" name="Picture 8">
            <a:extLst>
              <a:ext uri="{FF2B5EF4-FFF2-40B4-BE49-F238E27FC236}">
                <a16:creationId xmlns:a16="http://schemas.microsoft.com/office/drawing/2014/main" id="{0616CF2D-F5B0-4AAE-A88E-BFE2D360DA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4643" y="3241865"/>
            <a:ext cx="6024401" cy="2070375"/>
          </a:xfrm>
          <a:prstGeom prst="rect">
            <a:avLst/>
          </a:prstGeom>
          <a:noFill/>
          <a:extLst>
            <a:ext uri="{909E8E84-426E-40DD-AFC4-6F175D3DCCD1}">
              <a14:hiddenFill xmlns:a14="http://schemas.microsoft.com/office/drawing/2010/main">
                <a:solidFill>
                  <a:srgbClr val="FFFFFF"/>
                </a:solidFill>
              </a14:hiddenFill>
            </a:ext>
          </a:extLst>
        </p:spPr>
      </p:pic>
      <p:pic>
        <p:nvPicPr>
          <p:cNvPr id="17418" name="Picture 10">
            <a:extLst>
              <a:ext uri="{FF2B5EF4-FFF2-40B4-BE49-F238E27FC236}">
                <a16:creationId xmlns:a16="http://schemas.microsoft.com/office/drawing/2014/main" id="{BCEDD213-8B64-4D1A-8BEE-EEC35F68C3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4706" y="5077825"/>
            <a:ext cx="6754265" cy="1636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653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A613A-345D-4955-8707-5213C5F9D6E7}"/>
              </a:ext>
            </a:extLst>
          </p:cNvPr>
          <p:cNvSpPr>
            <a:spLocks noGrp="1"/>
          </p:cNvSpPr>
          <p:nvPr>
            <p:ph type="title"/>
          </p:nvPr>
        </p:nvSpPr>
        <p:spPr>
          <a:xfrm>
            <a:off x="838200" y="365126"/>
            <a:ext cx="10515600" cy="679904"/>
          </a:xfrm>
        </p:spPr>
        <p:txBody>
          <a:bodyPr>
            <a:normAutofit fontScale="90000"/>
          </a:bodyPr>
          <a:lstStyle/>
          <a:p>
            <a:pPr algn="ctr"/>
            <a:r>
              <a:rPr lang="en-IN" sz="2700" b="1" i="0" dirty="0">
                <a:solidFill>
                  <a:srgbClr val="000000"/>
                </a:solidFill>
                <a:effectLst/>
                <a:latin typeface="Arial" panose="020B0604020202020204" pitchFamily="34" charset="0"/>
                <a:cs typeface="Arial" panose="020B0604020202020204" pitchFamily="34" charset="0"/>
              </a:rPr>
              <a:t>Website Specification</a:t>
            </a:r>
            <a:br>
              <a:rPr lang="en-IN" sz="1050" b="1" i="0" dirty="0">
                <a:solidFill>
                  <a:srgbClr val="000000"/>
                </a:solidFill>
                <a:effectLst/>
                <a:latin typeface="Helvetica Neue"/>
              </a:rPr>
            </a:br>
            <a:endParaRPr lang="en-IN" sz="2400" dirty="0"/>
          </a:p>
        </p:txBody>
      </p:sp>
      <p:pic>
        <p:nvPicPr>
          <p:cNvPr id="18434" name="Picture 2">
            <a:extLst>
              <a:ext uri="{FF2B5EF4-FFF2-40B4-BE49-F238E27FC236}">
                <a16:creationId xmlns:a16="http://schemas.microsoft.com/office/drawing/2014/main" id="{FAB844AF-36B2-4FF9-9B1E-E783B2A6530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45136" y="1109042"/>
            <a:ext cx="5524160" cy="2614988"/>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a:extLst>
              <a:ext uri="{FF2B5EF4-FFF2-40B4-BE49-F238E27FC236}">
                <a16:creationId xmlns:a16="http://schemas.microsoft.com/office/drawing/2014/main" id="{57163D78-50D0-4B2E-A458-4DCEBD1444F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853905" y="1198709"/>
            <a:ext cx="4856561" cy="2368913"/>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753C6833-22B8-4C15-B082-F7C09F79D8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724030"/>
            <a:ext cx="6331644" cy="2771396"/>
          </a:xfrm>
          <a:prstGeom prst="rect">
            <a:avLst/>
          </a:prstGeom>
          <a:noFill/>
          <a:extLst>
            <a:ext uri="{909E8E84-426E-40DD-AFC4-6F175D3DCCD1}">
              <a14:hiddenFill xmlns:a14="http://schemas.microsoft.com/office/drawing/2010/main">
                <a:solidFill>
                  <a:srgbClr val="FFFFFF"/>
                </a:solidFill>
              </a14:hiddenFill>
            </a:ext>
          </a:extLst>
        </p:spPr>
      </p:pic>
      <p:pic>
        <p:nvPicPr>
          <p:cNvPr id="18440" name="Picture 8">
            <a:extLst>
              <a:ext uri="{FF2B5EF4-FFF2-40B4-BE49-F238E27FC236}">
                <a16:creationId xmlns:a16="http://schemas.microsoft.com/office/drawing/2014/main" id="{4877A536-466F-4E5E-A2E2-F456F51630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3684" y="3877709"/>
            <a:ext cx="6192671" cy="2458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681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8FA46-E919-43A8-8D59-0F488A155AC7}"/>
              </a:ext>
            </a:extLst>
          </p:cNvPr>
          <p:cNvSpPr>
            <a:spLocks noGrp="1"/>
          </p:cNvSpPr>
          <p:nvPr>
            <p:ph type="title"/>
          </p:nvPr>
        </p:nvSpPr>
        <p:spPr>
          <a:xfrm>
            <a:off x="838200" y="365126"/>
            <a:ext cx="10497457" cy="472434"/>
          </a:xfrm>
        </p:spPr>
        <p:txBody>
          <a:bodyPr>
            <a:normAutofit/>
          </a:bodyPr>
          <a:lstStyle/>
          <a:p>
            <a:pPr algn="ctr"/>
            <a:r>
              <a:rPr lang="en-IN" sz="2400" b="1" i="0" dirty="0">
                <a:solidFill>
                  <a:srgbClr val="000000"/>
                </a:solidFill>
                <a:effectLst/>
                <a:latin typeface="Arial" panose="020B0604020202020204" pitchFamily="34" charset="0"/>
                <a:cs typeface="Arial" panose="020B0604020202020204" pitchFamily="34" charset="0"/>
              </a:rPr>
              <a:t>Website Specification</a:t>
            </a:r>
            <a:endParaRPr lang="en-IN" sz="2400" dirty="0">
              <a:latin typeface="Arial" panose="020B0604020202020204" pitchFamily="34" charset="0"/>
              <a:cs typeface="Arial" panose="020B0604020202020204" pitchFamily="34" charset="0"/>
            </a:endParaRPr>
          </a:p>
        </p:txBody>
      </p:sp>
      <p:pic>
        <p:nvPicPr>
          <p:cNvPr id="19458" name="Picture 2">
            <a:extLst>
              <a:ext uri="{FF2B5EF4-FFF2-40B4-BE49-F238E27FC236}">
                <a16:creationId xmlns:a16="http://schemas.microsoft.com/office/drawing/2014/main" id="{BF4FFAD0-F90C-4820-A022-69D74701C8E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98507" y="922084"/>
            <a:ext cx="6163873" cy="2348292"/>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a:extLst>
              <a:ext uri="{FF2B5EF4-FFF2-40B4-BE49-F238E27FC236}">
                <a16:creationId xmlns:a16="http://schemas.microsoft.com/office/drawing/2014/main" id="{1CD54CB6-EE20-4888-96B1-8FE24AEFDB6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261412" y="922084"/>
            <a:ext cx="4732081" cy="2209790"/>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32AAF043-365F-41F3-8866-A2CC55D8E4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2395" y="3622321"/>
            <a:ext cx="5695152" cy="2540204"/>
          </a:xfrm>
          <a:prstGeom prst="rect">
            <a:avLst/>
          </a:prstGeom>
          <a:noFill/>
          <a:extLst>
            <a:ext uri="{909E8E84-426E-40DD-AFC4-6F175D3DCCD1}">
              <a14:hiddenFill xmlns:a14="http://schemas.microsoft.com/office/drawing/2010/main">
                <a:solidFill>
                  <a:srgbClr val="FFFFFF"/>
                </a:solidFill>
              </a14:hiddenFill>
            </a:ext>
          </a:extLst>
        </p:spPr>
      </p:pic>
      <p:pic>
        <p:nvPicPr>
          <p:cNvPr id="19464" name="Picture 8">
            <a:extLst>
              <a:ext uri="{FF2B5EF4-FFF2-40B4-BE49-F238E27FC236}">
                <a16:creationId xmlns:a16="http://schemas.microsoft.com/office/drawing/2014/main" id="{53A02304-9DF8-4836-975E-E15273B34F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514932"/>
            <a:ext cx="5695152" cy="2540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190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30932-F555-4FE6-A98B-AC5AC148054A}"/>
              </a:ext>
            </a:extLst>
          </p:cNvPr>
          <p:cNvSpPr>
            <a:spLocks noGrp="1"/>
          </p:cNvSpPr>
          <p:nvPr>
            <p:ph type="title"/>
          </p:nvPr>
        </p:nvSpPr>
        <p:spPr>
          <a:xfrm>
            <a:off x="838200" y="365125"/>
            <a:ext cx="10515600" cy="925793"/>
          </a:xfrm>
        </p:spPr>
        <p:txBody>
          <a:bodyPr>
            <a:noAutofit/>
          </a:bodyPr>
          <a:lstStyle/>
          <a:p>
            <a:pPr algn="ctr"/>
            <a:r>
              <a:rPr lang="en-US" sz="2400" b="1" i="0" dirty="0">
                <a:solidFill>
                  <a:srgbClr val="000000"/>
                </a:solidFill>
                <a:effectLst/>
                <a:latin typeface="Helvetica Neue"/>
              </a:rPr>
              <a:t>We can clearly see that Amazon and flipkart are giving their responses most regarding the website specifications and ease of usability. As other sites are less in demand so getting less feedback on website.</a:t>
            </a:r>
            <a:endParaRPr lang="en-IN" sz="2400" b="1" dirty="0"/>
          </a:p>
        </p:txBody>
      </p:sp>
      <p:pic>
        <p:nvPicPr>
          <p:cNvPr id="20482" name="Picture 2">
            <a:extLst>
              <a:ext uri="{FF2B5EF4-FFF2-40B4-BE49-F238E27FC236}">
                <a16:creationId xmlns:a16="http://schemas.microsoft.com/office/drawing/2014/main" id="{9DB1B9FD-505F-4E8E-A9FC-3EDDCA4E920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60935" y="1717705"/>
            <a:ext cx="5278932" cy="2515855"/>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a:extLst>
              <a:ext uri="{FF2B5EF4-FFF2-40B4-BE49-F238E27FC236}">
                <a16:creationId xmlns:a16="http://schemas.microsoft.com/office/drawing/2014/main" id="{B7D69876-1F89-444F-9BA2-2878FCB2981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95999" y="1731789"/>
            <a:ext cx="6037090" cy="2449734"/>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679735FC-9F6B-4BAE-96F2-62F5999237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88" y="4260577"/>
            <a:ext cx="6247120" cy="2624439"/>
          </a:xfrm>
          <a:prstGeom prst="rect">
            <a:avLst/>
          </a:prstGeom>
          <a:noFill/>
          <a:extLst>
            <a:ext uri="{909E8E84-426E-40DD-AFC4-6F175D3DCCD1}">
              <a14:hiddenFill xmlns:a14="http://schemas.microsoft.com/office/drawing/2010/main">
                <a:solidFill>
                  <a:srgbClr val="FFFFFF"/>
                </a:solidFill>
              </a14:hiddenFill>
            </a:ext>
          </a:extLst>
        </p:spPr>
      </p:pic>
      <p:pic>
        <p:nvPicPr>
          <p:cNvPr id="20488" name="Picture 8">
            <a:extLst>
              <a:ext uri="{FF2B5EF4-FFF2-40B4-BE49-F238E27FC236}">
                <a16:creationId xmlns:a16="http://schemas.microsoft.com/office/drawing/2014/main" id="{7E53D6AD-DDD4-4011-89B4-35EDBBC287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260577"/>
            <a:ext cx="5414682" cy="2624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0532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D65EF-E884-448E-86C6-7E1B932BC0D6}"/>
              </a:ext>
            </a:extLst>
          </p:cNvPr>
          <p:cNvSpPr>
            <a:spLocks noGrp="1"/>
          </p:cNvSpPr>
          <p:nvPr>
            <p:ph type="title"/>
          </p:nvPr>
        </p:nvSpPr>
        <p:spPr>
          <a:xfrm>
            <a:off x="838199" y="365125"/>
            <a:ext cx="10482943" cy="457067"/>
          </a:xfrm>
        </p:spPr>
        <p:txBody>
          <a:bodyPr>
            <a:normAutofit/>
          </a:bodyPr>
          <a:lstStyle/>
          <a:p>
            <a:pPr algn="ctr"/>
            <a:r>
              <a:rPr lang="en-IN" sz="2400" b="1" dirty="0">
                <a:latin typeface="Arial" panose="020B0604020202020204" pitchFamily="34" charset="0"/>
                <a:cs typeface="Arial" panose="020B0604020202020204" pitchFamily="34" charset="0"/>
              </a:rPr>
              <a:t>Feedback</a:t>
            </a:r>
          </a:p>
        </p:txBody>
      </p:sp>
      <p:pic>
        <p:nvPicPr>
          <p:cNvPr id="22534" name="Picture 6">
            <a:extLst>
              <a:ext uri="{FF2B5EF4-FFF2-40B4-BE49-F238E27FC236}">
                <a16:creationId xmlns:a16="http://schemas.microsoft.com/office/drawing/2014/main" id="{EDFFBF76-41E6-4DA5-9E32-9EC48CC4C72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83017" y="988678"/>
            <a:ext cx="5580009" cy="3037756"/>
          </a:xfrm>
          <a:prstGeom prst="rect">
            <a:avLst/>
          </a:prstGeom>
          <a:noFill/>
          <a:extLst>
            <a:ext uri="{909E8E84-426E-40DD-AFC4-6F175D3DCCD1}">
              <a14:hiddenFill xmlns:a14="http://schemas.microsoft.com/office/drawing/2010/main">
                <a:solidFill>
                  <a:srgbClr val="FFFFFF"/>
                </a:solidFill>
              </a14:hiddenFill>
            </a:ext>
          </a:extLst>
        </p:spPr>
      </p:pic>
      <p:pic>
        <p:nvPicPr>
          <p:cNvPr id="22538" name="Picture 10">
            <a:extLst>
              <a:ext uri="{FF2B5EF4-FFF2-40B4-BE49-F238E27FC236}">
                <a16:creationId xmlns:a16="http://schemas.microsoft.com/office/drawing/2014/main" id="{67E641BE-1449-4901-9145-C63FECA5A8E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72415" y="988678"/>
            <a:ext cx="5730368" cy="2745762"/>
          </a:xfrm>
          <a:prstGeom prst="rect">
            <a:avLst/>
          </a:prstGeom>
          <a:noFill/>
          <a:extLst>
            <a:ext uri="{909E8E84-426E-40DD-AFC4-6F175D3DCCD1}">
              <a14:hiddenFill xmlns:a14="http://schemas.microsoft.com/office/drawing/2010/main">
                <a:solidFill>
                  <a:srgbClr val="FFFFFF"/>
                </a:solidFill>
              </a14:hiddenFill>
            </a:ext>
          </a:extLst>
        </p:spPr>
      </p:pic>
      <p:pic>
        <p:nvPicPr>
          <p:cNvPr id="22536" name="Picture 8">
            <a:extLst>
              <a:ext uri="{FF2B5EF4-FFF2-40B4-BE49-F238E27FC236}">
                <a16:creationId xmlns:a16="http://schemas.microsoft.com/office/drawing/2014/main" id="{8641024D-319D-497B-B8AA-C0B922A841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017" y="4076112"/>
            <a:ext cx="5580009" cy="2520363"/>
          </a:xfrm>
          <a:prstGeom prst="rect">
            <a:avLst/>
          </a:prstGeom>
          <a:noFill/>
          <a:extLst>
            <a:ext uri="{909E8E84-426E-40DD-AFC4-6F175D3DCCD1}">
              <a14:hiddenFill xmlns:a14="http://schemas.microsoft.com/office/drawing/2010/main">
                <a:solidFill>
                  <a:srgbClr val="FFFFFF"/>
                </a:solidFill>
              </a14:hiddenFill>
            </a:ext>
          </a:extLst>
        </p:spPr>
      </p:pic>
      <p:pic>
        <p:nvPicPr>
          <p:cNvPr id="22540" name="Picture 12">
            <a:extLst>
              <a:ext uri="{FF2B5EF4-FFF2-40B4-BE49-F238E27FC236}">
                <a16:creationId xmlns:a16="http://schemas.microsoft.com/office/drawing/2014/main" id="{31865CF7-6A37-432A-A0C2-6178746A29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2415" y="4026434"/>
            <a:ext cx="5853951" cy="2520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654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069B6-4093-4774-9621-119F6EA8E569}"/>
              </a:ext>
            </a:extLst>
          </p:cNvPr>
          <p:cNvSpPr>
            <a:spLocks noGrp="1"/>
          </p:cNvSpPr>
          <p:nvPr>
            <p:ph type="title"/>
          </p:nvPr>
        </p:nvSpPr>
        <p:spPr>
          <a:xfrm>
            <a:off x="838200" y="340933"/>
            <a:ext cx="10515600" cy="756126"/>
          </a:xfrm>
        </p:spPr>
        <p:txBody>
          <a:bodyPr>
            <a:noAutofit/>
          </a:bodyPr>
          <a:lstStyle/>
          <a:p>
            <a:r>
              <a:rPr lang="en-US" sz="2000" b="1" i="0" dirty="0">
                <a:solidFill>
                  <a:srgbClr val="000000"/>
                </a:solidFill>
                <a:effectLst/>
                <a:latin typeface="Helvetica Neue"/>
              </a:rPr>
              <a:t>Customers seem to be more loyal to amazon, flipkart and paytm as even though many of them have given negative remarks about them still they would recommend these websites to their friend.</a:t>
            </a:r>
            <a:endParaRPr lang="en-IN" sz="2000" b="1" dirty="0"/>
          </a:p>
        </p:txBody>
      </p:sp>
      <p:pic>
        <p:nvPicPr>
          <p:cNvPr id="23554" name="Picture 2">
            <a:extLst>
              <a:ext uri="{FF2B5EF4-FFF2-40B4-BE49-F238E27FC236}">
                <a16:creationId xmlns:a16="http://schemas.microsoft.com/office/drawing/2014/main" id="{7F769E6A-735C-4C0F-95C2-1ACC8679C57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7546" y="1177396"/>
            <a:ext cx="5660571" cy="2951426"/>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a:extLst>
              <a:ext uri="{FF2B5EF4-FFF2-40B4-BE49-F238E27FC236}">
                <a16:creationId xmlns:a16="http://schemas.microsoft.com/office/drawing/2014/main" id="{8C4FCC65-CB32-4DD1-8CB1-62E0FD5960A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65157" y="1097059"/>
            <a:ext cx="5660571" cy="3031763"/>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a:extLst>
              <a:ext uri="{FF2B5EF4-FFF2-40B4-BE49-F238E27FC236}">
                <a16:creationId xmlns:a16="http://schemas.microsoft.com/office/drawing/2014/main" id="{92127445-A4F9-4D1E-B8A1-BBCE5CA93E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637" y="4349162"/>
            <a:ext cx="5641481" cy="2508837"/>
          </a:xfrm>
          <a:prstGeom prst="rect">
            <a:avLst/>
          </a:prstGeom>
          <a:noFill/>
          <a:extLst>
            <a:ext uri="{909E8E84-426E-40DD-AFC4-6F175D3DCCD1}">
              <a14:hiddenFill xmlns:a14="http://schemas.microsoft.com/office/drawing/2010/main">
                <a:solidFill>
                  <a:srgbClr val="FFFFFF"/>
                </a:solidFill>
              </a14:hiddenFill>
            </a:ext>
          </a:extLst>
        </p:spPr>
      </p:pic>
      <p:pic>
        <p:nvPicPr>
          <p:cNvPr id="23560" name="Picture 8">
            <a:extLst>
              <a:ext uri="{FF2B5EF4-FFF2-40B4-BE49-F238E27FC236}">
                <a16:creationId xmlns:a16="http://schemas.microsoft.com/office/drawing/2014/main" id="{136AF156-275A-4568-99AC-2BDD19F52F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5157" y="4272189"/>
            <a:ext cx="5726005" cy="2244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4745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E437-E8A6-4E3B-9198-8629D3C00311}"/>
              </a:ext>
            </a:extLst>
          </p:cNvPr>
          <p:cNvSpPr>
            <a:spLocks noGrp="1"/>
          </p:cNvSpPr>
          <p:nvPr>
            <p:ph type="title"/>
          </p:nvPr>
        </p:nvSpPr>
        <p:spPr>
          <a:xfrm>
            <a:off x="838200" y="365125"/>
            <a:ext cx="10515600" cy="1532831"/>
          </a:xfrm>
        </p:spPr>
        <p:txBody>
          <a:bodyPr>
            <a:noAutofit/>
          </a:bodyPr>
          <a:lstStyle/>
          <a:p>
            <a:pPr algn="ctr"/>
            <a:br>
              <a:rPr lang="en-US" sz="2000" b="0" i="0" dirty="0">
                <a:solidFill>
                  <a:srgbClr val="000000"/>
                </a:solidFill>
                <a:effectLst/>
                <a:latin typeface="Helvetica Neue"/>
              </a:rPr>
            </a:br>
            <a:r>
              <a:rPr lang="en-US" sz="2000" b="1" i="0" dirty="0">
                <a:solidFill>
                  <a:srgbClr val="000000"/>
                </a:solidFill>
                <a:effectLst/>
                <a:latin typeface="Arial" panose="020B0604020202020204" pitchFamily="34" charset="0"/>
                <a:cs typeface="Arial" panose="020B0604020202020204" pitchFamily="34" charset="0"/>
              </a:rPr>
              <a:t>* We can clearly observe that most of the time people abandon the bag is because they get a better alternative offer or promo code not applicable.</a:t>
            </a:r>
            <a:br>
              <a:rPr lang="en-US" sz="2000" b="1" i="0" dirty="0">
                <a:solidFill>
                  <a:srgbClr val="000000"/>
                </a:solidFill>
                <a:effectLst/>
                <a:latin typeface="Arial" panose="020B0604020202020204" pitchFamily="34" charset="0"/>
                <a:cs typeface="Arial" panose="020B0604020202020204" pitchFamily="34" charset="0"/>
              </a:rPr>
            </a:br>
            <a:br>
              <a:rPr lang="en-US" sz="2000" b="1" i="0" dirty="0">
                <a:solidFill>
                  <a:srgbClr val="000000"/>
                </a:solidFill>
                <a:effectLst/>
                <a:latin typeface="Arial" panose="020B0604020202020204" pitchFamily="34" charset="0"/>
                <a:cs typeface="Arial" panose="020B0604020202020204" pitchFamily="34" charset="0"/>
              </a:rPr>
            </a:br>
            <a:r>
              <a:rPr lang="en-US" sz="2000" b="1" i="0" dirty="0">
                <a:solidFill>
                  <a:srgbClr val="000000"/>
                </a:solidFill>
                <a:effectLst/>
                <a:latin typeface="Arial" panose="020B0604020202020204" pitchFamily="34" charset="0"/>
                <a:cs typeface="Arial" panose="020B0604020202020204" pitchFamily="34" charset="0"/>
              </a:rPr>
              <a:t>* There is also lack of trust seen in Amazon, Flipkart and Paytm by some people followed by Snap deal and Myntra. </a:t>
            </a:r>
            <a:br>
              <a:rPr lang="en-US" sz="2400" b="1" i="0" dirty="0">
                <a:solidFill>
                  <a:srgbClr val="000000"/>
                </a:solidFill>
                <a:effectLst/>
                <a:latin typeface="Arial" panose="020B0604020202020204" pitchFamily="34" charset="0"/>
                <a:cs typeface="Arial" panose="020B0604020202020204" pitchFamily="34" charset="0"/>
              </a:rPr>
            </a:br>
            <a:endParaRPr lang="en-IN" sz="2400" b="1" dirty="0">
              <a:latin typeface="Arial" panose="020B0604020202020204" pitchFamily="34" charset="0"/>
              <a:cs typeface="Arial" panose="020B0604020202020204" pitchFamily="34" charset="0"/>
            </a:endParaRPr>
          </a:p>
        </p:txBody>
      </p:sp>
      <p:pic>
        <p:nvPicPr>
          <p:cNvPr id="24580" name="Picture 4">
            <a:extLst>
              <a:ext uri="{FF2B5EF4-FFF2-40B4-BE49-F238E27FC236}">
                <a16:creationId xmlns:a16="http://schemas.microsoft.com/office/drawing/2014/main" id="{AC6BF1B8-DF47-4ABB-A2CE-14C135F33D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60922" y="1825625"/>
            <a:ext cx="767015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87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91C7-CB4B-4FA4-AE4A-C5F50F649FC2}"/>
              </a:ext>
            </a:extLst>
          </p:cNvPr>
          <p:cNvSpPr>
            <a:spLocks noGrp="1"/>
          </p:cNvSpPr>
          <p:nvPr>
            <p:ph type="ctrTitle"/>
          </p:nvPr>
        </p:nvSpPr>
        <p:spPr>
          <a:xfrm>
            <a:off x="3931920" y="625480"/>
            <a:ext cx="4328160" cy="873761"/>
          </a:xfrm>
        </p:spPr>
        <p:txBody>
          <a:bodyPr>
            <a:normAutofit fontScale="90000"/>
          </a:bodyPr>
          <a:lstStyle/>
          <a:p>
            <a:r>
              <a:rPr lang="en-IN" sz="6000" spc="-95" dirty="0">
                <a:solidFill>
                  <a:schemeClr val="tx1">
                    <a:lumMod val="95000"/>
                    <a:lumOff val="5000"/>
                  </a:schemeClr>
                </a:solidFill>
              </a:rPr>
              <a:t>Data</a:t>
            </a:r>
            <a:r>
              <a:rPr lang="en-IN" sz="6000" spc="-245" dirty="0">
                <a:solidFill>
                  <a:schemeClr val="tx1">
                    <a:lumMod val="95000"/>
                    <a:lumOff val="5000"/>
                  </a:schemeClr>
                </a:solidFill>
              </a:rPr>
              <a:t> </a:t>
            </a:r>
            <a:r>
              <a:rPr lang="en-IN" sz="6000" spc="-125" dirty="0">
                <a:solidFill>
                  <a:schemeClr val="tx1">
                    <a:lumMod val="95000"/>
                    <a:lumOff val="5000"/>
                  </a:schemeClr>
                </a:solidFill>
              </a:rPr>
              <a:t>Summary</a:t>
            </a:r>
            <a:endParaRPr lang="en-IN" dirty="0">
              <a:solidFill>
                <a:schemeClr val="tx1">
                  <a:lumMod val="95000"/>
                  <a:lumOff val="5000"/>
                </a:schemeClr>
              </a:solidFill>
            </a:endParaRPr>
          </a:p>
        </p:txBody>
      </p:sp>
      <p:sp>
        <p:nvSpPr>
          <p:cNvPr id="4" name="Rectangle 1">
            <a:extLst>
              <a:ext uri="{FF2B5EF4-FFF2-40B4-BE49-F238E27FC236}">
                <a16:creationId xmlns:a16="http://schemas.microsoft.com/office/drawing/2014/main" id="{2BB78C0D-B8F5-44A0-A32A-D3CEDF1B300D}"/>
              </a:ext>
            </a:extLst>
          </p:cNvPr>
          <p:cNvSpPr>
            <a:spLocks noGrp="1" noChangeArrowheads="1"/>
          </p:cNvSpPr>
          <p:nvPr>
            <p:ph type="subTitle" idx="1"/>
          </p:nvPr>
        </p:nvSpPr>
        <p:spPr bwMode="auto">
          <a:xfrm>
            <a:off x="387020" y="1499241"/>
            <a:ext cx="9895840"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chemeClr val="accent6">
                    <a:lumMod val="50000"/>
                  </a:schemeClr>
                </a:solidFill>
                <a:latin typeface="Arial" panose="020B0604020202020204" pitchFamily="34" charset="0"/>
                <a:cs typeface="Arial" panose="020B0604020202020204" pitchFamily="34" charset="0"/>
              </a:rPr>
              <a:t>Personal Detail:</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accent6">
                    <a:lumMod val="50000"/>
                  </a:schemeClr>
                </a:solidFill>
                <a:effectLst/>
                <a:latin typeface="Arial" panose="020B0604020202020204" pitchFamily="34" charset="0"/>
                <a:cs typeface="Arial" panose="020B0604020202020204" pitchFamily="34" charset="0"/>
              </a:rPr>
              <a:t>Gender of respondent’,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accent6">
                    <a:lumMod val="50000"/>
                  </a:schemeClr>
                </a:solidFill>
                <a:effectLst/>
                <a:latin typeface="Arial" panose="020B0604020202020204" pitchFamily="34" charset="0"/>
                <a:cs typeface="Arial" panose="020B0604020202020204" pitchFamily="34" charset="0"/>
              </a:rPr>
              <a:t>'How old are you?’,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accent6">
                    <a:lumMod val="50000"/>
                  </a:schemeClr>
                </a:solidFill>
                <a:effectLst/>
                <a:latin typeface="Arial" panose="020B0604020202020204" pitchFamily="34" charset="0"/>
                <a:cs typeface="Arial" panose="020B0604020202020204" pitchFamily="34" charset="0"/>
              </a:rPr>
              <a:t>'Which city do you shop online from?’,</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accent6">
                    <a:lumMod val="50000"/>
                  </a:schemeClr>
                </a:solidFill>
                <a:effectLst/>
                <a:latin typeface="Arial" panose="020B0604020202020204" pitchFamily="34" charset="0"/>
                <a:cs typeface="Arial" panose="020B0604020202020204" pitchFamily="34" charset="0"/>
              </a:rPr>
              <a:t> 'What is the Pin Code of where you shop online from?’,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accent6">
                    <a:lumMod val="50000"/>
                  </a:schemeClr>
                </a:solidFill>
                <a:effectLst/>
                <a:latin typeface="Arial" panose="020B0604020202020204" pitchFamily="34" charset="0"/>
                <a:cs typeface="Arial" panose="020B0604020202020204" pitchFamily="34" charset="0"/>
              </a:rPr>
              <a:t>'Since How Long You are Shopping Online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accent6">
                    <a:lumMod val="50000"/>
                  </a:schemeClr>
                </a:solidFill>
                <a:effectLst/>
                <a:latin typeface="Arial" panose="020B0604020202020204" pitchFamily="34" charset="0"/>
                <a:cs typeface="Arial" panose="020B0604020202020204" pitchFamily="34" charset="0"/>
              </a:rPr>
              <a:t> 'How many times you have made an online purchase in the past year?’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accent6">
                  <a:lumMod val="50000"/>
                </a:schemeClr>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accent6">
                  <a:lumMod val="50000"/>
                </a:schemeClr>
              </a:solidFill>
              <a:latin typeface="Arial" panose="020B0604020202020204" pitchFamily="34" charset="0"/>
              <a:cs typeface="Arial" panose="020B0604020202020204" pitchFamily="34" charset="0"/>
            </a:endParaRPr>
          </a:p>
          <a:p>
            <a:pPr algn="l" eaLnBrk="0" fontAlgn="base" hangingPunct="0">
              <a:lnSpc>
                <a:spcPct val="100000"/>
              </a:lnSpc>
              <a:spcBef>
                <a:spcPct val="0"/>
              </a:spcBef>
              <a:spcAft>
                <a:spcPct val="0"/>
              </a:spcAft>
            </a:pPr>
            <a:r>
              <a:rPr lang="en-IN" sz="2000" b="1" dirty="0">
                <a:solidFill>
                  <a:schemeClr val="accent6">
                    <a:lumMod val="50000"/>
                  </a:schemeClr>
                </a:solidFill>
                <a:latin typeface="Arial" panose="020B0604020202020204" pitchFamily="34" charset="0"/>
                <a:cs typeface="Arial" panose="020B0604020202020204" pitchFamily="34" charset="0"/>
              </a:rPr>
              <a:t>C</a:t>
            </a:r>
            <a:r>
              <a:rPr lang="en-IN" sz="2000" b="1" i="0" dirty="0">
                <a:solidFill>
                  <a:schemeClr val="accent6">
                    <a:lumMod val="50000"/>
                  </a:schemeClr>
                </a:solidFill>
                <a:effectLst/>
                <a:latin typeface="Arial" panose="020B0604020202020204" pitchFamily="34" charset="0"/>
                <a:cs typeface="Arial" panose="020B0604020202020204" pitchFamily="34" charset="0"/>
              </a:rPr>
              <a:t>ustomer's device detail: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accent6">
                  <a:lumMod val="50000"/>
                </a:schemeClr>
              </a:solidFill>
              <a:latin typeface="Arial" panose="020B060402020202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accent6">
                    <a:lumMod val="50000"/>
                  </a:schemeClr>
                </a:solidFill>
                <a:effectLst/>
                <a:latin typeface="Arial" panose="020B0604020202020204" pitchFamily="34" charset="0"/>
                <a:cs typeface="Arial" panose="020B0604020202020204" pitchFamily="34" charset="0"/>
              </a:rPr>
              <a:t>'How do you access the internet while shopping on-line?’,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accent6">
                    <a:lumMod val="50000"/>
                  </a:schemeClr>
                </a:solidFill>
                <a:effectLst/>
                <a:latin typeface="Arial" panose="020B0604020202020204" pitchFamily="34" charset="0"/>
                <a:cs typeface="Arial" panose="020B0604020202020204" pitchFamily="34" charset="0"/>
              </a:rPr>
              <a:t>'Which device do you use to access the online shopping?’,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accent6">
                    <a:lumMod val="50000"/>
                  </a:schemeClr>
                </a:solidFill>
                <a:effectLst/>
                <a:latin typeface="Arial" panose="020B0604020202020204" pitchFamily="34" charset="0"/>
                <a:cs typeface="Arial" panose="020B0604020202020204" pitchFamily="34" charset="0"/>
              </a:rPr>
              <a:t>'What is the screen size of your mobile device?’,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accent6">
                    <a:lumMod val="50000"/>
                  </a:schemeClr>
                </a:solidFill>
                <a:effectLst/>
                <a:latin typeface="Arial" panose="020B0604020202020204" pitchFamily="34" charset="0"/>
                <a:cs typeface="Arial" panose="020B0604020202020204" pitchFamily="34" charset="0"/>
              </a:rPr>
              <a:t> 'What is the operating system (OS) of your device?’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9315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A6022-DE28-4BDC-A312-FD1E4B2C3379}"/>
              </a:ext>
            </a:extLst>
          </p:cNvPr>
          <p:cNvSpPr>
            <a:spLocks noGrp="1"/>
          </p:cNvSpPr>
          <p:nvPr>
            <p:ph type="title"/>
          </p:nvPr>
        </p:nvSpPr>
        <p:spPr>
          <a:xfrm>
            <a:off x="580465" y="372808"/>
            <a:ext cx="11030964" cy="6086049"/>
          </a:xfrm>
        </p:spPr>
        <p:txBody>
          <a:bodyPr>
            <a:noAutofit/>
          </a:bodyPr>
          <a:lstStyle/>
          <a:p>
            <a:pPr algn="ctr"/>
            <a:br>
              <a:rPr lang="en-US" sz="2000" b="1" i="0" dirty="0">
                <a:solidFill>
                  <a:srgbClr val="000000"/>
                </a:solidFill>
                <a:effectLst/>
                <a:latin typeface="Helvetica Neue"/>
              </a:rPr>
            </a:br>
            <a:r>
              <a:rPr lang="en-US" sz="3200" b="1" i="0" dirty="0">
                <a:solidFill>
                  <a:srgbClr val="000000"/>
                </a:solidFill>
                <a:effectLst/>
                <a:latin typeface="Helvetica Neue"/>
              </a:rPr>
              <a:t>Conclusion:</a:t>
            </a:r>
            <a:br>
              <a:rPr lang="en-US" sz="3200" b="1" i="0" dirty="0">
                <a:solidFill>
                  <a:srgbClr val="000000"/>
                </a:solidFill>
                <a:effectLst/>
                <a:latin typeface="Helvetica Neue"/>
              </a:rPr>
            </a:br>
            <a:br>
              <a:rPr lang="en-US" sz="3200" b="1" i="0" dirty="0">
                <a:solidFill>
                  <a:srgbClr val="000000"/>
                </a:solidFill>
                <a:effectLst/>
                <a:latin typeface="Helvetica Neue"/>
              </a:rPr>
            </a:br>
            <a:r>
              <a:rPr lang="en-US" sz="3200" i="0" dirty="0">
                <a:solidFill>
                  <a:srgbClr val="000000"/>
                </a:solidFill>
                <a:effectLst/>
                <a:latin typeface="Arial" panose="020B0604020202020204" pitchFamily="34" charset="0"/>
                <a:cs typeface="Arial" panose="020B0604020202020204" pitchFamily="34" charset="0"/>
              </a:rPr>
              <a:t>If we compare all sites highest recommendation is for Amazon alone, then followed by Amazon and Flipkart, then amazon, flipkart, paytm depending on the efficiency of the website as before in spite of any kind of feedbacks( Positive or negative)</a:t>
            </a:r>
            <a:br>
              <a:rPr lang="en-US" sz="3200" i="0" dirty="0">
                <a:solidFill>
                  <a:srgbClr val="000000"/>
                </a:solidFill>
                <a:effectLst/>
                <a:latin typeface="Arial" panose="020B0604020202020204" pitchFamily="34" charset="0"/>
                <a:cs typeface="Arial" panose="020B0604020202020204" pitchFamily="34" charset="0"/>
              </a:rPr>
            </a:b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530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0BAD71-9B09-42EA-9CE3-529A5E3BB3BD}"/>
              </a:ext>
            </a:extLst>
          </p:cNvPr>
          <p:cNvSpPr/>
          <p:nvPr/>
        </p:nvSpPr>
        <p:spPr>
          <a:xfrm>
            <a:off x="420915" y="2148114"/>
            <a:ext cx="11350172" cy="1569660"/>
          </a:xfrm>
          <a:prstGeom prst="rect">
            <a:avLst/>
          </a:prstGeom>
          <a:noFill/>
        </p:spPr>
        <p:txBody>
          <a:bodyPr wrap="square" lIns="91440" tIns="45720" rIns="91440" bIns="45720">
            <a:spAutoFit/>
          </a:bodyPr>
          <a:lstStyle/>
          <a:p>
            <a:pPr algn="ctr"/>
            <a:r>
              <a:rPr lang="en-US" sz="9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IN" sz="9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563926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22BC9-71B9-4EB0-8CE1-B15C2AB1BD60}"/>
              </a:ext>
            </a:extLst>
          </p:cNvPr>
          <p:cNvSpPr>
            <a:spLocks noGrp="1"/>
          </p:cNvSpPr>
          <p:nvPr>
            <p:ph type="ctrTitle"/>
          </p:nvPr>
        </p:nvSpPr>
        <p:spPr>
          <a:xfrm>
            <a:off x="1066800" y="568960"/>
            <a:ext cx="9601200" cy="1198880"/>
          </a:xfrm>
        </p:spPr>
        <p:txBody>
          <a:bodyPr>
            <a:normAutofit/>
          </a:bodyPr>
          <a:lstStyle/>
          <a:p>
            <a:r>
              <a:rPr lang="en-IN" sz="4000" b="1" i="0" dirty="0">
                <a:solidFill>
                  <a:schemeClr val="accent6">
                    <a:lumMod val="50000"/>
                  </a:schemeClr>
                </a:solidFill>
                <a:effectLst/>
              </a:rPr>
              <a:t>Customer activity before shopping</a:t>
            </a:r>
            <a:endParaRPr lang="en-IN" sz="4000" dirty="0">
              <a:solidFill>
                <a:schemeClr val="accent6">
                  <a:lumMod val="50000"/>
                </a:schemeClr>
              </a:solidFill>
            </a:endParaRPr>
          </a:p>
        </p:txBody>
      </p:sp>
      <p:sp>
        <p:nvSpPr>
          <p:cNvPr id="3" name="Subtitle 2">
            <a:extLst>
              <a:ext uri="{FF2B5EF4-FFF2-40B4-BE49-F238E27FC236}">
                <a16:creationId xmlns:a16="http://schemas.microsoft.com/office/drawing/2014/main" id="{C1FD146D-8DAF-4AE3-96AC-0743B4A661DD}"/>
              </a:ext>
            </a:extLst>
          </p:cNvPr>
          <p:cNvSpPr>
            <a:spLocks noGrp="1"/>
          </p:cNvSpPr>
          <p:nvPr>
            <p:ph type="subTitle" idx="1"/>
          </p:nvPr>
        </p:nvSpPr>
        <p:spPr>
          <a:xfrm>
            <a:off x="1066800" y="1889760"/>
            <a:ext cx="9601200" cy="4592320"/>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Courier New" panose="02070309020205020404" pitchFamily="49"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accent4">
                    <a:lumMod val="50000"/>
                  </a:schemeClr>
                </a:solidFill>
                <a:effectLst/>
                <a:latin typeface="Arial" panose="020B0604020202020204" pitchFamily="34" charset="0"/>
                <a:cs typeface="Arial" panose="020B0604020202020204" pitchFamily="34" charset="0"/>
              </a:rPr>
              <a:t>'What browser do you run on your device to access the website?’,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accent4">
                    <a:lumMod val="50000"/>
                  </a:schemeClr>
                </a:solidFill>
                <a:effectLst/>
                <a:latin typeface="Arial" panose="020B0604020202020204" pitchFamily="34" charset="0"/>
                <a:cs typeface="Arial" panose="020B0604020202020204" pitchFamily="34" charset="0"/>
              </a:rPr>
              <a:t> 'Which channel did you follow to arrive at your favorite online store for the first time?’,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accent4">
                    <a:lumMod val="50000"/>
                  </a:schemeClr>
                </a:solidFill>
                <a:effectLst/>
                <a:latin typeface="Arial" panose="020B0604020202020204" pitchFamily="34" charset="0"/>
                <a:cs typeface="Arial" panose="020B0604020202020204" pitchFamily="34" charset="0"/>
              </a:rPr>
              <a:t> 'After first visit, how do you reach the online retail store?’,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accent4">
                    <a:lumMod val="50000"/>
                  </a:schemeClr>
                </a:solidFill>
                <a:effectLst/>
                <a:latin typeface="Arial" panose="020B0604020202020204" pitchFamily="34" charset="0"/>
                <a:cs typeface="Arial" panose="020B0604020202020204" pitchFamily="34" charset="0"/>
              </a:rPr>
              <a:t> 'How much time do you explore the e- retail store before making a purchase decision?’,</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accent4">
                    <a:lumMod val="50000"/>
                  </a:schemeClr>
                </a:solidFill>
                <a:effectLst/>
                <a:latin typeface="Arial" panose="020B0604020202020204" pitchFamily="34" charset="0"/>
                <a:cs typeface="Arial" panose="020B0604020202020204" pitchFamily="34" charset="0"/>
              </a:rPr>
              <a:t> 'What is your preferred payment Option?’,</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accent4">
                    <a:lumMod val="50000"/>
                  </a:schemeClr>
                </a:solidFill>
                <a:effectLst/>
                <a:latin typeface="Arial" panose="020B0604020202020204" pitchFamily="34" charset="0"/>
                <a:cs typeface="Arial" panose="020B0604020202020204" pitchFamily="34" charset="0"/>
              </a:rPr>
              <a:t> 'How frequently do you abandon (selecting an items and leaving without making payment) your shopping cart?’,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accent4">
                    <a:lumMod val="50000"/>
                  </a:schemeClr>
                </a:solidFill>
                <a:effectLst/>
                <a:latin typeface="Arial" panose="020B0604020202020204" pitchFamily="34" charset="0"/>
                <a:cs typeface="Arial" panose="020B0604020202020204" pitchFamily="34" charset="0"/>
              </a:rPr>
              <a:t>'Why did you abandon the Bag, Shopping Cart?’</a:t>
            </a:r>
          </a:p>
        </p:txBody>
      </p:sp>
    </p:spTree>
    <p:extLst>
      <p:ext uri="{BB962C8B-B14F-4D97-AF65-F5344CB8AC3E}">
        <p14:creationId xmlns:p14="http://schemas.microsoft.com/office/powerpoint/2010/main" val="566253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2F93B-568F-4013-A939-7106E9D5EF3D}"/>
              </a:ext>
            </a:extLst>
          </p:cNvPr>
          <p:cNvSpPr>
            <a:spLocks noGrp="1"/>
          </p:cNvSpPr>
          <p:nvPr>
            <p:ph type="ctrTitle"/>
          </p:nvPr>
        </p:nvSpPr>
        <p:spPr>
          <a:xfrm>
            <a:off x="792480" y="0"/>
            <a:ext cx="9875520" cy="616771"/>
          </a:xfrm>
        </p:spPr>
        <p:txBody>
          <a:bodyPr>
            <a:normAutofit/>
          </a:bodyPr>
          <a:lstStyle/>
          <a:p>
            <a:r>
              <a:rPr lang="en-IN" sz="3600" b="1" dirty="0">
                <a:solidFill>
                  <a:schemeClr val="accent1">
                    <a:lumMod val="50000"/>
                  </a:schemeClr>
                </a:solidFill>
                <a:latin typeface="Arial" panose="020B0604020202020204" pitchFamily="34" charset="0"/>
                <a:cs typeface="Arial" panose="020B0604020202020204" pitchFamily="34" charset="0"/>
              </a:rPr>
              <a:t>Services</a:t>
            </a:r>
          </a:p>
        </p:txBody>
      </p:sp>
      <p:sp>
        <p:nvSpPr>
          <p:cNvPr id="3" name="Subtitle 2">
            <a:extLst>
              <a:ext uri="{FF2B5EF4-FFF2-40B4-BE49-F238E27FC236}">
                <a16:creationId xmlns:a16="http://schemas.microsoft.com/office/drawing/2014/main" id="{D1AA891D-5BFA-4351-8D07-26E90F1A9CF0}"/>
              </a:ext>
            </a:extLst>
          </p:cNvPr>
          <p:cNvSpPr>
            <a:spLocks noGrp="1"/>
          </p:cNvSpPr>
          <p:nvPr>
            <p:ph type="subTitle" idx="1"/>
          </p:nvPr>
        </p:nvSpPr>
        <p:spPr>
          <a:xfrm>
            <a:off x="792480" y="965200"/>
            <a:ext cx="9875520" cy="5648960"/>
          </a:xfrm>
        </p:spPr>
        <p:txBody>
          <a:bodyPr>
            <a:normAutofit fontScale="25000" lnSpcReduction="20000"/>
          </a:bodyPr>
          <a:lstStyle/>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content on the website must be easy to read and understand’,</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'Information on similar product to the one highlighted is important for product comparison’,</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'Complete information on listed seller and product being offered is important for purchase decision.’,</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'All relevant information on listed products must be stated clearly', 'Ease of navigation in website’, </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'Loading and processing speed', 'User friendly Interface of the website', 'Convenient Payment methods’, </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'Trust that the online retail store will fulfill its part of the transaction at the stipulated time’,</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'Empathy (readiness to assist with queries) towards the customers', 'Being able to guarantee the privacy of the customer’,</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'Responsiveness, availability of several communication channels (email, online rep, twitter, phone etc.)’,</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'Online shopping gives monetary benefit and discounts', 'Enjoyment is derived from shopping online’,</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'Shopping online is convenient and flexible’, </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'Return and replacement policy of the e-tailer is important for purchase decision’, 'Fast loading website speed of website and application’,</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'Reliability of the website or application', 'Quickness to complete purchase’,</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'Availability of several payment options’, </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'Speedy order delivery', 'Privacy of customer’s information’,</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'Security of customer financial information', 'Perceived Trustworthiness’,</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'Presence of online assistance through multi-channel’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152375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CF39E-F878-4277-BEED-3C6FD9BD56F6}"/>
              </a:ext>
            </a:extLst>
          </p:cNvPr>
          <p:cNvSpPr>
            <a:spLocks noGrp="1"/>
          </p:cNvSpPr>
          <p:nvPr>
            <p:ph type="title"/>
          </p:nvPr>
        </p:nvSpPr>
        <p:spPr>
          <a:xfrm>
            <a:off x="838200" y="736600"/>
            <a:ext cx="10515600" cy="965200"/>
          </a:xfrm>
        </p:spPr>
        <p:txBody>
          <a:bodyPr>
            <a:normAutofit fontScale="90000"/>
          </a:bodyPr>
          <a:lstStyle/>
          <a:p>
            <a:pPr algn="ctr"/>
            <a:br>
              <a:rPr lang="en-IN" sz="2400" b="1" i="0" dirty="0">
                <a:solidFill>
                  <a:srgbClr val="000000"/>
                </a:solidFill>
                <a:effectLst/>
                <a:latin typeface="Helvetica Neue"/>
              </a:rPr>
            </a:br>
            <a:r>
              <a:rPr lang="en-IN" sz="5300" b="1" i="0" dirty="0">
                <a:solidFill>
                  <a:srgbClr val="000000"/>
                </a:solidFill>
                <a:effectLst/>
                <a:latin typeface="Helvetica Neue"/>
              </a:rPr>
              <a:t>Policies and commitments</a:t>
            </a:r>
            <a:br>
              <a:rPr lang="en-IN" sz="5300" b="1" i="0" dirty="0">
                <a:solidFill>
                  <a:srgbClr val="000000"/>
                </a:solidFill>
                <a:effectLst/>
                <a:latin typeface="Helvetica Neue"/>
              </a:rPr>
            </a:br>
            <a:endParaRPr lang="en-IN" sz="5300" dirty="0"/>
          </a:p>
        </p:txBody>
      </p:sp>
      <p:sp>
        <p:nvSpPr>
          <p:cNvPr id="3" name="Content Placeholder 2">
            <a:extLst>
              <a:ext uri="{FF2B5EF4-FFF2-40B4-BE49-F238E27FC236}">
                <a16:creationId xmlns:a16="http://schemas.microsoft.com/office/drawing/2014/main" id="{A795821C-0790-432D-A5A7-2DD7F0FD1F20}"/>
              </a:ext>
            </a:extLst>
          </p:cNvPr>
          <p:cNvSpPr>
            <a:spLocks noGrp="1"/>
          </p:cNvSpPr>
          <p:nvPr>
            <p:ph idx="1"/>
          </p:nvPr>
        </p:nvSpPr>
        <p:spPr>
          <a:xfrm>
            <a:off x="838200" y="1701800"/>
            <a:ext cx="10502900" cy="3612456"/>
          </a:xfrm>
        </p:spPr>
        <p:txBody>
          <a:bodyPr>
            <a:normAutofit/>
          </a:bodyPr>
          <a:lstStyle/>
          <a:p>
            <a:r>
              <a:rPr lang="en-US" sz="1800" dirty="0"/>
              <a:t>       'Offering a wide variety of listed product in several category',</a:t>
            </a:r>
          </a:p>
          <a:p>
            <a:r>
              <a:rPr lang="en-US" sz="1800" dirty="0"/>
              <a:t>       'Provision of complete and relevant product information',</a:t>
            </a:r>
          </a:p>
          <a:p>
            <a:r>
              <a:rPr lang="en-US" sz="1800" dirty="0"/>
              <a:t>       'Monetary savings',</a:t>
            </a:r>
          </a:p>
          <a:p>
            <a:r>
              <a:rPr lang="en-US" sz="1800" dirty="0"/>
              <a:t>       'The Convenience of patronizing the online retailer',</a:t>
            </a:r>
          </a:p>
          <a:p>
            <a:r>
              <a:rPr lang="en-US" sz="1800" dirty="0"/>
              <a:t>       'Shopping on the website gives you the sense of adventure',</a:t>
            </a:r>
          </a:p>
          <a:p>
            <a:r>
              <a:rPr lang="en-US" sz="1800" dirty="0"/>
              <a:t>       'Shopping on your preferred e-tailer enhances your social status',</a:t>
            </a:r>
          </a:p>
          <a:p>
            <a:r>
              <a:rPr lang="en-US" sz="1800" dirty="0"/>
              <a:t>       'You feel gratification shopping on your favorite e-tailer',</a:t>
            </a:r>
          </a:p>
          <a:p>
            <a:r>
              <a:rPr lang="en-US" sz="1800" dirty="0"/>
              <a:t>       'Shopping on the website helps you fulfill certain roles',</a:t>
            </a:r>
          </a:p>
          <a:p>
            <a:r>
              <a:rPr lang="en-US" sz="1800" dirty="0"/>
              <a:t>       'Getting value for money spent'</a:t>
            </a:r>
            <a:endParaRPr lang="en-IN" sz="1800" dirty="0"/>
          </a:p>
        </p:txBody>
      </p:sp>
    </p:spTree>
    <p:extLst>
      <p:ext uri="{BB962C8B-B14F-4D97-AF65-F5344CB8AC3E}">
        <p14:creationId xmlns:p14="http://schemas.microsoft.com/office/powerpoint/2010/main" val="3699728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91A0-835A-4C6B-A23A-7179D561A63D}"/>
              </a:ext>
            </a:extLst>
          </p:cNvPr>
          <p:cNvSpPr>
            <a:spLocks noGrp="1"/>
          </p:cNvSpPr>
          <p:nvPr>
            <p:ph type="title"/>
          </p:nvPr>
        </p:nvSpPr>
        <p:spPr>
          <a:xfrm>
            <a:off x="838200" y="365126"/>
            <a:ext cx="10515600" cy="695272"/>
          </a:xfrm>
        </p:spPr>
        <p:txBody>
          <a:bodyPr>
            <a:normAutofit fontScale="90000"/>
          </a:bodyPr>
          <a:lstStyle/>
          <a:p>
            <a:pPr algn="ctr"/>
            <a:br>
              <a:rPr lang="en-IN" sz="2700" b="1" i="0" dirty="0">
                <a:solidFill>
                  <a:srgbClr val="000000"/>
                </a:solidFill>
                <a:effectLst/>
                <a:latin typeface="Helvetica Neue"/>
              </a:rPr>
            </a:br>
            <a:r>
              <a:rPr lang="en-IN" sz="5300" b="1" i="0" dirty="0">
                <a:solidFill>
                  <a:srgbClr val="000000"/>
                </a:solidFill>
                <a:effectLst/>
                <a:latin typeface="Helvetica Neue"/>
              </a:rPr>
              <a:t>Website Specification</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04D6E610-4744-42A6-9ECB-6109B1EDCF4B}"/>
              </a:ext>
            </a:extLst>
          </p:cNvPr>
          <p:cNvSpPr>
            <a:spLocks noGrp="1"/>
          </p:cNvSpPr>
          <p:nvPr>
            <p:ph idx="1"/>
          </p:nvPr>
        </p:nvSpPr>
        <p:spPr>
          <a:xfrm>
            <a:off x="838200" y="1467650"/>
            <a:ext cx="10515600" cy="4709313"/>
          </a:xfrm>
        </p:spPr>
        <p:txBody>
          <a:bodyPr>
            <a:noAutofit/>
          </a:bodyPr>
          <a:lstStyle/>
          <a:p>
            <a:r>
              <a:rPr lang="en-US" sz="2000" dirty="0"/>
              <a:t>       </a:t>
            </a:r>
            <a:r>
              <a:rPr lang="en-US" sz="2000" dirty="0">
                <a:solidFill>
                  <a:srgbClr val="00B0F0"/>
                </a:solidFill>
              </a:rPr>
              <a:t>'Easy to use website or application',</a:t>
            </a:r>
          </a:p>
          <a:p>
            <a:r>
              <a:rPr lang="en-US" sz="2000" dirty="0">
                <a:solidFill>
                  <a:srgbClr val="00B0F0"/>
                </a:solidFill>
              </a:rPr>
              <a:t>       'Visual appealing web-page layout', 'Wild variety of product on offer',</a:t>
            </a:r>
          </a:p>
          <a:p>
            <a:r>
              <a:rPr lang="en-US" sz="2000" dirty="0">
                <a:solidFill>
                  <a:srgbClr val="00B0F0"/>
                </a:solidFill>
              </a:rPr>
              <a:t>       'Complete, relevant description information of products',</a:t>
            </a:r>
          </a:p>
          <a:p>
            <a:r>
              <a:rPr lang="en-US" sz="2000" dirty="0">
                <a:solidFill>
                  <a:srgbClr val="00B0F0"/>
                </a:solidFill>
              </a:rPr>
              <a:t>       'Fast loading website speed of website and application',</a:t>
            </a:r>
          </a:p>
          <a:p>
            <a:r>
              <a:rPr lang="en-US" sz="2000" dirty="0">
                <a:solidFill>
                  <a:srgbClr val="00B0F0"/>
                </a:solidFill>
              </a:rPr>
              <a:t>       'Reliability of the website or application',</a:t>
            </a:r>
          </a:p>
          <a:p>
            <a:r>
              <a:rPr lang="en-US" sz="2000" dirty="0">
                <a:solidFill>
                  <a:srgbClr val="00B0F0"/>
                </a:solidFill>
              </a:rPr>
              <a:t>       'Quickness to complete purchase',</a:t>
            </a:r>
          </a:p>
          <a:p>
            <a:r>
              <a:rPr lang="en-US" sz="2000" dirty="0">
                <a:solidFill>
                  <a:srgbClr val="00B0F0"/>
                </a:solidFill>
              </a:rPr>
              <a:t>       'Availability of several payment options', 'Speedy order delivery',  </a:t>
            </a:r>
          </a:p>
          <a:p>
            <a:r>
              <a:rPr lang="en-US" sz="2000" dirty="0">
                <a:solidFill>
                  <a:srgbClr val="00B0F0"/>
                </a:solidFill>
              </a:rPr>
              <a:t>       'Security of customer financial information',</a:t>
            </a:r>
          </a:p>
          <a:p>
            <a:r>
              <a:rPr lang="en-US" sz="2000" dirty="0">
                <a:solidFill>
                  <a:srgbClr val="00B0F0"/>
                </a:solidFill>
              </a:rPr>
              <a:t>       'Perceived Trustworthiness',</a:t>
            </a:r>
          </a:p>
          <a:p>
            <a:r>
              <a:rPr lang="en-US" sz="2000" dirty="0">
                <a:solidFill>
                  <a:srgbClr val="00B0F0"/>
                </a:solidFill>
              </a:rPr>
              <a:t>       'Presence of online assistance through multi-channel'</a:t>
            </a:r>
            <a:endParaRPr lang="en-IN" sz="2000" dirty="0">
              <a:solidFill>
                <a:srgbClr val="00B0F0"/>
              </a:solidFill>
            </a:endParaRPr>
          </a:p>
        </p:txBody>
      </p:sp>
    </p:spTree>
    <p:extLst>
      <p:ext uri="{BB962C8B-B14F-4D97-AF65-F5344CB8AC3E}">
        <p14:creationId xmlns:p14="http://schemas.microsoft.com/office/powerpoint/2010/main" val="2429946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4E4F-2520-4B8D-B386-DDBDBE1E7D4F}"/>
              </a:ext>
            </a:extLst>
          </p:cNvPr>
          <p:cNvSpPr>
            <a:spLocks noGrp="1"/>
          </p:cNvSpPr>
          <p:nvPr>
            <p:ph type="ctrTitle"/>
          </p:nvPr>
        </p:nvSpPr>
        <p:spPr>
          <a:xfrm>
            <a:off x="1524000" y="1122363"/>
            <a:ext cx="9144000" cy="635317"/>
          </a:xfrm>
        </p:spPr>
        <p:txBody>
          <a:bodyPr>
            <a:noAutofit/>
          </a:bodyPr>
          <a:lstStyle/>
          <a:p>
            <a:r>
              <a:rPr lang="en-IN" sz="6600" b="1" dirty="0">
                <a:solidFill>
                  <a:srgbClr val="C00000"/>
                </a:solidFill>
                <a:latin typeface="Arial" panose="020B0604020202020204" pitchFamily="34" charset="0"/>
                <a:cs typeface="Arial" panose="020B0604020202020204" pitchFamily="34" charset="0"/>
              </a:rPr>
              <a:t>Feedback</a:t>
            </a:r>
          </a:p>
        </p:txBody>
      </p:sp>
      <p:sp>
        <p:nvSpPr>
          <p:cNvPr id="3" name="Subtitle 2">
            <a:extLst>
              <a:ext uri="{FF2B5EF4-FFF2-40B4-BE49-F238E27FC236}">
                <a16:creationId xmlns:a16="http://schemas.microsoft.com/office/drawing/2014/main" id="{C2E6057C-0FC4-404B-BD07-A451AA45C009}"/>
              </a:ext>
            </a:extLst>
          </p:cNvPr>
          <p:cNvSpPr>
            <a:spLocks noGrp="1"/>
          </p:cNvSpPr>
          <p:nvPr>
            <p:ph type="subTitle" idx="1"/>
          </p:nvPr>
        </p:nvSpPr>
        <p:spPr>
          <a:xfrm>
            <a:off x="1524000" y="2001520"/>
            <a:ext cx="9144000" cy="450088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50000"/>
                  </a:schemeClr>
                </a:solidFill>
                <a:effectLst/>
                <a:latin typeface="Arial" panose="020B0604020202020204" pitchFamily="34" charset="0"/>
                <a:cs typeface="Arial" panose="020B0604020202020204" pitchFamily="34" charset="0"/>
              </a:rPr>
              <a:t>1. 'Longer time to get logged in (promotion, sales period)’,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50000"/>
                  </a:schemeClr>
                </a:solidFill>
                <a:effectLst/>
                <a:latin typeface="Arial" panose="020B0604020202020204" pitchFamily="34" charset="0"/>
                <a:cs typeface="Arial" panose="020B0604020202020204" pitchFamily="34" charset="0"/>
              </a:rPr>
              <a:t>2. 'Longer time in displaying graphics and photos (promotion, sales period)’,</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50000"/>
                  </a:schemeClr>
                </a:solidFill>
                <a:effectLst/>
                <a:latin typeface="Arial" panose="020B0604020202020204" pitchFamily="34" charset="0"/>
                <a:cs typeface="Arial" panose="020B0604020202020204" pitchFamily="34" charset="0"/>
              </a:rPr>
              <a:t>3. 'Late declaration of price (promotion, sales period)’,</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50000"/>
                  </a:schemeClr>
                </a:solidFill>
                <a:effectLst/>
                <a:latin typeface="Arial" panose="020B0604020202020204" pitchFamily="34" charset="0"/>
                <a:cs typeface="Arial" panose="020B0604020202020204" pitchFamily="34" charset="0"/>
              </a:rPr>
              <a:t>4. 'Longer page loading time (promotion, sales period)’,</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50000"/>
                  </a:schemeClr>
                </a:solidFill>
                <a:effectLst/>
                <a:latin typeface="Arial" panose="020B0604020202020204" pitchFamily="34" charset="0"/>
                <a:cs typeface="Arial" panose="020B0604020202020204" pitchFamily="34" charset="0"/>
              </a:rPr>
              <a:t>5.'Limited mode of payment on most products (promotion, sales period)’,</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50000"/>
                  </a:schemeClr>
                </a:solidFill>
                <a:effectLst/>
                <a:latin typeface="Arial" panose="020B0604020202020204" pitchFamily="34" charset="0"/>
                <a:cs typeface="Arial" panose="020B0604020202020204" pitchFamily="34" charset="0"/>
              </a:rPr>
              <a:t>6. 'Longer delivery period', 'Change in website/Application design’,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50000"/>
                  </a:schemeClr>
                </a:solidFill>
                <a:effectLst/>
                <a:latin typeface="Arial" panose="020B0604020202020204" pitchFamily="34" charset="0"/>
                <a:cs typeface="Arial" panose="020B0604020202020204" pitchFamily="34" charset="0"/>
              </a:rPr>
              <a:t>7. 'Frequent disruption when moving from one page to another’,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50000"/>
                  </a:schemeClr>
                </a:solidFill>
                <a:effectLst/>
                <a:latin typeface="Arial" panose="020B0604020202020204" pitchFamily="34" charset="0"/>
                <a:cs typeface="Arial" panose="020B0604020202020204" pitchFamily="34" charset="0"/>
              </a:rPr>
              <a:t>8. 'Website is as efficient as before’</a:t>
            </a:r>
            <a:endParaRPr lang="en-IN" sz="2000" dirty="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5049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1148</TotalTime>
  <Words>1788</Words>
  <Application>Microsoft Office PowerPoint</Application>
  <PresentationFormat>Widescreen</PresentationFormat>
  <Paragraphs>144</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Courier New</vt:lpstr>
      <vt:lpstr>Helvetica Neue</vt:lpstr>
      <vt:lpstr>Verdana</vt:lpstr>
      <vt:lpstr>Office Theme</vt:lpstr>
      <vt:lpstr>Customer Retention Project</vt:lpstr>
      <vt:lpstr>Content</vt:lpstr>
      <vt:lpstr>Problem Statement</vt:lpstr>
      <vt:lpstr>Data Summary</vt:lpstr>
      <vt:lpstr>Customer activity before shopping</vt:lpstr>
      <vt:lpstr>Services</vt:lpstr>
      <vt:lpstr> Policies and commitments </vt:lpstr>
      <vt:lpstr> Website Specification </vt:lpstr>
      <vt:lpstr>Feedback</vt:lpstr>
      <vt:lpstr>Exploratory Data Analysis</vt:lpstr>
      <vt:lpstr>Personal Details Analysis</vt:lpstr>
      <vt:lpstr>Personal Details:</vt:lpstr>
      <vt:lpstr>Purchase Detail in last year</vt:lpstr>
      <vt:lpstr>Observation:</vt:lpstr>
      <vt:lpstr>Personal detail  in comparison with respect to age group</vt:lpstr>
      <vt:lpstr> * From the below plotting we can clearly observe that most of the users are mobile users ,using mobile internet, of no such  restrictions on screen size but yes mostly people are using Windows or Windows mobile.  * Most of the feedbacks are collected from Amazon.in </vt:lpstr>
      <vt:lpstr> Customer activity </vt:lpstr>
      <vt:lpstr>Customer activity</vt:lpstr>
      <vt:lpstr>* We can clearly observe that most of the time people abandon the bag is because they get a better alternative offer or promo code not applicable. * There is also lack of trust seen in Amazon, Flipkart and Paytm by some people followed by Snap deal and Myntra. </vt:lpstr>
      <vt:lpstr>Seeing the dataset we can clearly identify that label feature  is 'Which of the Indian online retailer would you recommend to a friend?'</vt:lpstr>
      <vt:lpstr>61% people strongly agree that the website should be easy to understand and recommending Amazon for that followed by Amazon and Flipcart combination. </vt:lpstr>
      <vt:lpstr> 43% people strong agree that information on similar product highlighted is important for product comparison specially people using combination of Flipcart and Amazon. </vt:lpstr>
      <vt:lpstr>Most of the Amazon customer agree and strongly agree that complete information for purchasing decision</vt:lpstr>
      <vt:lpstr>Around 40% people those using Amazon and Flipcart are strong agreeing that all relevant information on listed products must be clearly stated . So the sites should work upon the information part so that the existing customers recommend the site to their friends.</vt:lpstr>
      <vt:lpstr> Around 52.4% people strongly agree that if the sites are easy to navigate they can increase new customers from the existing friends recommendation. </vt:lpstr>
      <vt:lpstr>People strongly believe that loading and processing  must be high.</vt:lpstr>
      <vt:lpstr>Interactive interface matters a lot to increase the customer retention as well as recommendation to new customers.</vt:lpstr>
      <vt:lpstr>Paymode also plays an important role for suggesting new customers. More the ease and secure for people ,they suggest the more. </vt:lpstr>
      <vt:lpstr> Around 69% people strongly believe that Flipkart and amazon is giving grantee on customer privacy. </vt:lpstr>
      <vt:lpstr>Quickness in purchase is highest in case of Amazon.in. </vt:lpstr>
      <vt:lpstr>Speedy Order delivery rate is highest for Amazon followed by Combination of Amazon and Flipkart. </vt:lpstr>
      <vt:lpstr>Policies and commitments</vt:lpstr>
      <vt:lpstr>From the below plotting we can infer that most customers of Amazon and flipkart is giving much response regarding the satisfaction of policies.</vt:lpstr>
      <vt:lpstr>Website Specification </vt:lpstr>
      <vt:lpstr>Website Specification</vt:lpstr>
      <vt:lpstr>We can clearly see that Amazon and flipkart are giving their responses most regarding the website specifications and ease of usability. As other sites are less in demand so getting less feedback on website.</vt:lpstr>
      <vt:lpstr>Feedback</vt:lpstr>
      <vt:lpstr>Customers seem to be more loyal to amazon, flipkart and paytm as even though many of them have given negative remarks about them still they would recommend these websites to their friend.</vt:lpstr>
      <vt:lpstr> * We can clearly observe that most of the time people abandon the bag is because they get a better alternative offer or promo code not applicable.  * There is also lack of trust seen in Amazon, Flipkart and Paytm by some people followed by Snap deal and Myntra.  </vt:lpstr>
      <vt:lpstr> Conclusion:  If we compare all sites highest recommendation is for Amazon alone, then followed by Amazon and Flipkart, then amazon, flipkart, paytm depending on the efficiency of the website as before in spite of any kind of feedbacks( Positive or negative)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Gargi Saha Samanta</dc:creator>
  <cp:lastModifiedBy>Dhruv Mandal</cp:lastModifiedBy>
  <cp:revision>2</cp:revision>
  <dcterms:created xsi:type="dcterms:W3CDTF">2022-01-24T13:36:55Z</dcterms:created>
  <dcterms:modified xsi:type="dcterms:W3CDTF">2022-02-10T09:05:28Z</dcterms:modified>
</cp:coreProperties>
</file>