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333" r:id="rId6"/>
    <p:sldId id="337" r:id="rId7"/>
    <p:sldId id="338" r:id="rId8"/>
    <p:sldId id="343" r:id="rId9"/>
    <p:sldId id="344" r:id="rId10"/>
    <p:sldId id="265" r:id="rId11"/>
    <p:sldId id="345" r:id="rId12"/>
    <p:sldId id="346" r:id="rId13"/>
    <p:sldId id="313" r:id="rId14"/>
    <p:sldId id="328" r:id="rId15"/>
    <p:sldId id="317" r:id="rId16"/>
    <p:sldId id="318" r:id="rId17"/>
    <p:sldId id="330" r:id="rId18"/>
    <p:sldId id="342" r:id="rId19"/>
    <p:sldId id="319" r:id="rId20"/>
    <p:sldId id="33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16B07-E36C-4557-802A-F15CC7629B87}" v="881" dt="2022-01-25T07:42:15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8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BD577-69D0-4046-9EED-8CE2117A49A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11363-9180-4FA1-87F8-AB9504726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87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853E2-04BC-49AC-B99D-C54D73B9D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D48503-F1A2-4B12-B188-612AD281F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0646A0-F562-4E46-AD04-47026748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F80C8D-3714-4CE2-B0B5-620E3A0D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8E3B6C-8960-4FB7-9AE8-6B83E87A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9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C5AD17-F61B-411B-8744-D6A6768E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4D2CE67-2516-408B-8C6D-1E6161E34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F02D4D-953A-494E-9F63-E8B1BA8E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DA3C08-C16C-489F-B2A8-63718BEC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44DBD1-30CA-4822-933F-6D8978F1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8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8F3F25D-4466-4F6B-AB2E-9A316A3AD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C60F92-A424-4901-BFF6-4D4A7CA7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3ED688-804C-4F3F-8C82-F461AFC3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595837-61F0-423F-B71D-57879F66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5BA8DB-630A-4F1B-9453-40A3429D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D7B49-40C6-4ADF-865C-86CA64AD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959F41-25B7-4547-8066-04C1F8BAF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4FDEDE-AB07-4247-9896-779D4DE7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DFEE05-F6C9-442C-9FD4-96EBDE5A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C007B4-8806-4F7D-9B2A-D6537F62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38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E4DA62-A920-4F56-AB33-9F1CC374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24DE1A-A520-4E91-A530-B7F77B5A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BF16F6-77C3-4136-8685-8BC8E41C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CBE22A-8EB5-4C33-A0EF-BAC39576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546C1F-69FC-4F0F-B351-D749F138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DAE1D8-3CC5-4438-B9B4-EDA5D2EB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E53E3F-F5AB-450C-BB67-4D48717F7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BBCC01-2123-4AF4-8274-FB6DCC0FD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83E3D5-96C7-47E3-A2BB-906F30BB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C944A86-6083-498E-B126-6C4347B8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C12CD4-9ACC-469A-91A5-25CE0605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1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296AF-F323-41BE-852F-72458C16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52305E-EDB0-4CA9-A263-5B5AACC5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765BAB4-27B9-428D-AE97-919BC4066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1915CE5-6E90-4693-9AD8-E825655F0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291D823-F836-4ABE-93E4-2001949DB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131FF3C-F87A-4718-B3B4-7C3770D9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9C9B69-AC3B-47FB-9692-35476709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FA9CDDF-FB12-4F3C-AE38-F18154EE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56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5491D0-B4CB-4B02-8E27-6C76E02D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4CD7A96-FA62-402A-85F7-1A71B5C9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93A54F8-4069-4F53-A1C9-21FF142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137BFC7-F0FE-45CC-92A0-9173D0D0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78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610EEC6-79F9-414D-B436-36AB67E1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A974AD-08B0-4075-B772-F2E6E6C1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59403D-141A-4BB7-B077-793AE984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2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21AA28-1ADF-4643-AD26-1342E3AF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E4E2D0-CF53-426F-94C7-E638DFAE8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13FB26-A949-4A7A-A21E-C58A8DF89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0D79D2-7E5C-4D8B-875C-9FB9FB4E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20929A-7A7B-4F8A-931E-5E21437F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B946A0-0B43-4719-B400-806049A3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9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C6E68B-CAC2-4865-B6CF-AE8AE258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C1AD5C7-2520-4274-A7CB-46CE8D263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783F71-DE28-4737-BDD5-0C1B7C59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4CEE52-4ACE-49F8-8011-3FADDEDA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541E8E-C580-4935-8668-07166BD4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9164D10-4918-4BE7-9958-7A131CDF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5FC4E5E-3D7C-4768-BCEA-EB1C20F4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110C6A-D4E2-45C7-8244-B8F35A108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57745B-DE9A-498D-A7C7-7B37AF827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6FAE-BC32-49C7-936B-FEADB80FF98C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A017A0-B57F-4C08-BEAD-3C3763D9A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1A4D63-34B6-4282-BFB3-869F8C0E7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6F49F9-9503-4A64-BD27-ACAB2DB4B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958" y="1658425"/>
            <a:ext cx="8596393" cy="157118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Rating Prediction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1BA830-89ED-4E02-988D-17CF21C0D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8481" y="4510007"/>
            <a:ext cx="7589348" cy="9841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IN" sz="5500" dirty="0"/>
              <a:t>												</a:t>
            </a:r>
            <a:r>
              <a:rPr lang="en-IN" sz="6000" dirty="0"/>
              <a:t>By </a:t>
            </a:r>
          </a:p>
          <a:p>
            <a:r>
              <a:rPr lang="en-IN" sz="6000" dirty="0" err="1" smtClean="0"/>
              <a:t>Dhrubajyoti</a:t>
            </a:r>
            <a:r>
              <a:rPr lang="en-IN" sz="6000" dirty="0" smtClean="0"/>
              <a:t> </a:t>
            </a:r>
            <a:r>
              <a:rPr lang="en-IN" sz="6000" dirty="0" err="1" smtClean="0"/>
              <a:t>Mandal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35436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E0123D-75DE-4C38-A92A-9DBF43E6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17" y="2623297"/>
            <a:ext cx="9021726" cy="1176004"/>
          </a:xfrm>
        </p:spPr>
        <p:txBody>
          <a:bodyPr>
            <a:normAutofit/>
          </a:bodyPr>
          <a:lstStyle/>
          <a:p>
            <a:pPr algn="ctr"/>
            <a:r>
              <a:rPr lang="en-IN" sz="4400" b="1" i="1" spc="-150" dirty="0"/>
              <a:t>Exploratory Data Analysis ( EDA)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79893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E0F9E6-9F84-4758-9AA6-E4A20796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017"/>
          </a:xfrm>
        </p:spPr>
        <p:txBody>
          <a:bodyPr>
            <a:normAutofit/>
          </a:bodyPr>
          <a:lstStyle/>
          <a:p>
            <a:r>
              <a:rPr lang="en-IN" sz="2800" dirty="0"/>
              <a:t> </a:t>
            </a:r>
            <a:r>
              <a:rPr lang="en-IN" sz="2800" b="1" dirty="0"/>
              <a:t>Distribution of Original Ratings: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F5D4555B-5261-45EE-86DB-2B5BA541B1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48" y="2161531"/>
            <a:ext cx="7458419" cy="362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72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9DCAE-C268-4C20-8F74-4D248509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327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Distribution of  Ratings after oversampling: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A1D3C7-3B6F-4F67-9BC3-97D9C935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1A9B861A-2CD7-4991-9275-D2EDB4DD7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44" y="2159191"/>
            <a:ext cx="6092328" cy="310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580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16B9A-965D-4C15-9FA9-73280FE9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IN" b="1" dirty="0"/>
              <a:t>Models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B60212-619D-4EFD-A593-E6A7B64F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703560" cy="5069840"/>
          </a:xfrm>
        </p:spPr>
        <p:txBody>
          <a:bodyPr>
            <a:normAutofit/>
          </a:bodyPr>
          <a:lstStyle/>
          <a:p>
            <a:r>
              <a:rPr lang="en-IN" sz="2400" dirty="0" err="1"/>
              <a:t>LogisticRegression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KNeighborsClassifier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RandomForestClassifier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DecisionTreeClassifier</a:t>
            </a:r>
            <a:r>
              <a:rPr lang="en-IN" sz="2400" dirty="0"/>
              <a:t>()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9959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9AD0E-0A9E-417D-AC70-E46CB52B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86858"/>
          </a:xfrm>
        </p:spPr>
        <p:txBody>
          <a:bodyPr/>
          <a:lstStyle/>
          <a:p>
            <a:r>
              <a:rPr lang="en-IN" b="1" dirty="0"/>
              <a:t>Model  Building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E113D9-6AF0-434A-A4E8-D3745BA04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23358"/>
            <a:ext cx="10000810" cy="886859"/>
          </a:xfrm>
        </p:spPr>
        <p:txBody>
          <a:bodyPr>
            <a:normAutofit/>
          </a:bodyPr>
          <a:lstStyle/>
          <a:p>
            <a:r>
              <a:rPr lang="en-US" sz="2800" b="1" dirty="0"/>
              <a:t>From the dataset we  can infer that it is clearly a Classification problem.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8A2356E-6C04-41F9-B986-2708E39F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68" y="2630732"/>
            <a:ext cx="9430438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1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B3E833A-B8A0-4D89-83C1-6BE93EAE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507"/>
            <a:ext cx="10515600" cy="544938"/>
          </a:xfrm>
        </p:spPr>
        <p:txBody>
          <a:bodyPr>
            <a:normAutofit fontScale="90000"/>
          </a:bodyPr>
          <a:lstStyle/>
          <a:p>
            <a:r>
              <a:rPr lang="en-IN" dirty="0"/>
              <a:t>Accuracy of the Models: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D6DC984-C210-4327-8E5B-2A36641C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06" y="1421237"/>
            <a:ext cx="9267784" cy="625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C2CF92F-9E09-4E6B-B0EB-81558ABC2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50" y="2213946"/>
            <a:ext cx="10588297" cy="371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F91C8C7-6691-4FE6-90D6-C3A0A6AC8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50" y="2954745"/>
            <a:ext cx="9968899" cy="4683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5B3C585-33B6-4E93-9E3E-D48CEA7A1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551" y="3903261"/>
            <a:ext cx="9718013" cy="4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427EAE-11E0-41C8-8870-487B40B4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017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Accuracy of the Best Model </a:t>
            </a:r>
            <a:r>
              <a:rPr lang="en-IN" sz="3600" b="1" dirty="0">
                <a:latin typeface="+mn-lt"/>
                <a:sym typeface="Wingdings" panose="05000000000000000000" pitchFamily="2" charset="2"/>
              </a:rPr>
              <a:t>(Random Forest Classifier)</a:t>
            </a:r>
            <a:endParaRPr lang="en-IN" sz="3600" b="1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A849895-48A6-461E-AB87-35FAC9105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6" y="1812841"/>
            <a:ext cx="9033831" cy="36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4EFAE6-6F58-47ED-B198-10C1DCD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476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Hyper Tuning The Random Forest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D82D58-2227-48A0-A119-5077B287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51" y="1046601"/>
            <a:ext cx="9860096" cy="53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E423E8-23D3-4E24-9679-BBB07616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35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+mn-lt"/>
              </a:rPr>
              <a:t>ROC _AUC CURVE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05C97DC-66E9-4652-A8ED-788D4FC56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6741B4D-C2BD-43B3-AFB0-C66149C6C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9484"/>
            <a:ext cx="10630359" cy="52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4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0DA431-61F5-4E7A-9667-6E42F3CC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</a:t>
            </a:r>
            <a: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7BF103-F9DA-43B6-A90D-2AC35920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1266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/>
              <a:t>FINAL OBSERVATION: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 we have decrease in accuracy after hyper tuned.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So, it's better to use Random Forest with default parameters.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Finally we have saved the Random Forest Classifier Model.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76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8DE5E1-8E43-45DF-A303-38B53D215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1" y="782321"/>
            <a:ext cx="3667760" cy="7721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7CF227-7AAA-4C80-A0DE-730B80030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1656081"/>
            <a:ext cx="10332720" cy="4876799"/>
          </a:xfrm>
        </p:spPr>
        <p:txBody>
          <a:bodyPr>
            <a:normAutofit/>
          </a:bodyPr>
          <a:lstStyle/>
          <a:p>
            <a:pPr marL="76200" algn="l">
              <a:lnSpc>
                <a:spcPct val="100000"/>
              </a:lnSpc>
              <a:spcBef>
                <a:spcPts val="385"/>
              </a:spcBef>
              <a:tabLst>
                <a:tab pos="596900" algn="l"/>
              </a:tabLst>
            </a:pPr>
            <a:r>
              <a:rPr lang="en-IN" spc="-50" dirty="0">
                <a:solidFill>
                  <a:srgbClr val="134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pc="-5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5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430" algn="l">
              <a:lnSpc>
                <a:spcPct val="100000"/>
              </a:lnSpc>
              <a:spcBef>
                <a:spcPts val="250"/>
              </a:spcBef>
              <a:tabLst>
                <a:tab pos="596900" algn="l"/>
                <a:tab pos="597535" algn="l"/>
              </a:tabLst>
            </a:pPr>
            <a:endParaRPr lang="en-US" spc="-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1180" indent="-285750" algn="l">
              <a:lnSpc>
                <a:spcPct val="100000"/>
              </a:lnSpc>
              <a:spcBef>
                <a:spcPts val="250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r>
              <a:rPr lang="en-US" spc="-1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551180" indent="-285750" algn="l">
              <a:lnSpc>
                <a:spcPct val="100000"/>
              </a:lnSpc>
              <a:spcBef>
                <a:spcPts val="250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Preprocessing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spc="-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 with Classification  techniques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Hypertuning</a:t>
            </a: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 Best Model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pc="-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endParaRPr lang="en-US" spc="-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3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1531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1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65D24-7F4E-4888-8FC1-546EB4154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79" y="272415"/>
            <a:ext cx="9356503" cy="796221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007E10-17BA-40D5-ABAD-F74284BC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240" y="1068636"/>
            <a:ext cx="10175240" cy="535248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</a:rPr>
              <a:t>We have a client who has a website where people write different reviews for technical products.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</a:rPr>
              <a:t>Now they are adding a new feature to their website i.e. The reviewer will have to add stars(rating) as well with the review.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</a:rPr>
              <a:t>The rating is out 5 stars and it only has 5 options available 1 star, 2 stars, 3 stars, 4 stars, 5 stars.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</a:rPr>
              <a:t>Now they want to predict ratings for the reviews which were written in the past and they don’t have a rating.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</a:rPr>
              <a:t>So, we have to build an application which can predict the rating by seeing the review.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9440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D391C7-CB4B-4FA4-AE4A-C5F50F64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447040"/>
            <a:ext cx="4088727" cy="1030333"/>
          </a:xfrm>
        </p:spPr>
        <p:txBody>
          <a:bodyPr>
            <a:normAutofit/>
          </a:bodyPr>
          <a:lstStyle/>
          <a:p>
            <a:r>
              <a:rPr lang="en-IN" sz="4400" b="1" spc="-95" dirty="0">
                <a:latin typeface="+mn-lt"/>
              </a:rPr>
              <a:t>Data</a:t>
            </a:r>
            <a:r>
              <a:rPr lang="en-IN" sz="4400" b="1" spc="-245" dirty="0">
                <a:latin typeface="+mn-lt"/>
              </a:rPr>
              <a:t> </a:t>
            </a:r>
            <a:r>
              <a:rPr lang="en-IN" sz="4400" b="1" spc="-125" dirty="0">
                <a:latin typeface="+mn-lt"/>
              </a:rPr>
              <a:t>Summary</a:t>
            </a:r>
            <a:endParaRPr lang="en-IN" sz="4400" b="1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718C50B-66CE-4841-8D3C-43455B8A06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7350" y="2440421"/>
            <a:ext cx="11134090" cy="17290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FEATURES: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Reviews of the product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 of the products</a:t>
            </a:r>
          </a:p>
        </p:txBody>
      </p:sp>
    </p:spTree>
    <p:extLst>
      <p:ext uri="{BB962C8B-B14F-4D97-AF65-F5344CB8AC3E}">
        <p14:creationId xmlns:p14="http://schemas.microsoft.com/office/powerpoint/2010/main" val="220931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5D0B47-0ACA-4C54-B64B-4D06FED0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 </a:t>
            </a:r>
            <a:r>
              <a:rPr lang="en-IN" b="1" dirty="0" err="1"/>
              <a:t>Preprocessing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15B4C-65E5-407C-9957-2AA681A1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664"/>
            <a:ext cx="10515600" cy="517629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 Convert to lower</a:t>
            </a:r>
          </a:p>
          <a:p>
            <a:pPr marL="514350" indent="-514350">
              <a:buAutoNum type="arabicPeriod"/>
            </a:pPr>
            <a:r>
              <a:rPr lang="en-IN" dirty="0"/>
              <a:t>Replace email address</a:t>
            </a:r>
          </a:p>
          <a:p>
            <a:pPr marL="514350" indent="-514350">
              <a:buAutoNum type="arabicPeriod"/>
            </a:pPr>
            <a:r>
              <a:rPr lang="en-IN" dirty="0"/>
              <a:t>Replace web address</a:t>
            </a:r>
          </a:p>
          <a:p>
            <a:pPr marL="514350" indent="-514350">
              <a:buAutoNum type="arabicPeriod"/>
            </a:pPr>
            <a:r>
              <a:rPr lang="en-IN" dirty="0"/>
              <a:t>Replace money symbols </a:t>
            </a:r>
          </a:p>
          <a:p>
            <a:pPr marL="514350" indent="-514350">
              <a:buAutoNum type="arabicPeriod"/>
            </a:pPr>
            <a:r>
              <a:rPr lang="en-US" dirty="0"/>
              <a:t>Replace 10 digit phone numbers (formats include </a:t>
            </a:r>
            <a:r>
              <a:rPr lang="en-US" dirty="0" err="1"/>
              <a:t>paranthesis</a:t>
            </a:r>
            <a:r>
              <a:rPr lang="en-US" dirty="0"/>
              <a:t>, spaces, no spaces, dashes) with '</a:t>
            </a:r>
            <a:r>
              <a:rPr lang="en-US" dirty="0" err="1"/>
              <a:t>phonenumber</a:t>
            </a:r>
            <a:r>
              <a:rPr lang="en-US" dirty="0"/>
              <a:t>’</a:t>
            </a:r>
          </a:p>
          <a:p>
            <a:pPr marL="514350" indent="-514350">
              <a:buAutoNum type="arabicPeriod"/>
            </a:pPr>
            <a:r>
              <a:rPr lang="en-US" dirty="0"/>
              <a:t>Replace numbers with '</a:t>
            </a:r>
            <a:r>
              <a:rPr lang="en-US" dirty="0" err="1"/>
              <a:t>numbr</a:t>
            </a:r>
            <a:r>
              <a:rPr lang="en-US" dirty="0"/>
              <a:t>’</a:t>
            </a:r>
          </a:p>
          <a:p>
            <a:pPr marL="514350" indent="-514350">
              <a:buAutoNum type="arabicPeriod"/>
            </a:pPr>
            <a:r>
              <a:rPr lang="en-US" dirty="0"/>
              <a:t>Finding the </a:t>
            </a:r>
            <a:r>
              <a:rPr lang="en-US" dirty="0" err="1"/>
              <a:t>stopwords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Applying lemmatization.</a:t>
            </a:r>
          </a:p>
          <a:p>
            <a:pPr marL="514350" indent="-514350">
              <a:buAutoNum type="arabicPeriod"/>
            </a:pPr>
            <a:r>
              <a:rPr lang="en-US" dirty="0"/>
              <a:t>Analyzing of loud words with rating greater than 4 and less than 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03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9A747D-EA6F-4348-80E4-1DEBBDE9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781"/>
          </a:xfrm>
        </p:spPr>
        <p:txBody>
          <a:bodyPr/>
          <a:lstStyle/>
          <a:p>
            <a:r>
              <a:rPr lang="en-IN" b="1" dirty="0"/>
              <a:t>Data </a:t>
            </a:r>
            <a:r>
              <a:rPr lang="en-IN" b="1" dirty="0" err="1"/>
              <a:t>Preprocessing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2118F5-A664-444C-9E7A-5C10C99E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01" y="1322024"/>
            <a:ext cx="10153351" cy="36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6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916A6A-2E0D-4C9F-BA93-BA08FFCC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20" y="491540"/>
            <a:ext cx="9495348" cy="49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B3FEC-EBC0-40D4-86BB-8B72B460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08" y="365125"/>
            <a:ext cx="10957192" cy="956899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Dispalying</a:t>
            </a:r>
            <a:r>
              <a:rPr lang="en-US" sz="2400" b="1" dirty="0"/>
              <a:t> the most prominent and frequent words having rating greater than 4</a:t>
            </a:r>
            <a:endParaRPr lang="en-IN" sz="2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75D39C5-C08B-4FAF-BDC9-92B364708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2024"/>
            <a:ext cx="10515600" cy="485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4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A0B46F-0A42-413C-8DFB-54A52060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579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Dispalying</a:t>
            </a:r>
            <a:r>
              <a:rPr lang="en-US" sz="2400" b="1" dirty="0"/>
              <a:t> the most prominent and frequent words having rating greater than 4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C8F386-4F54-4F16-A7D7-8B304133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041"/>
            <a:ext cx="10515600" cy="484392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8791837-A32D-49BD-B5FF-DA1475C0B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3040"/>
            <a:ext cx="10515600" cy="50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Used_Car_Price_Prediction PPT</Template>
  <TotalTime>4776</TotalTime>
  <Words>347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Times New Roman</vt:lpstr>
      <vt:lpstr>Wingdings</vt:lpstr>
      <vt:lpstr>Office Theme</vt:lpstr>
      <vt:lpstr>Rating Prediction Project</vt:lpstr>
      <vt:lpstr>Content</vt:lpstr>
      <vt:lpstr>Problem Statement</vt:lpstr>
      <vt:lpstr>Data Summary</vt:lpstr>
      <vt:lpstr>Data Preprocessing</vt:lpstr>
      <vt:lpstr>Data Preprocessing</vt:lpstr>
      <vt:lpstr>PowerPoint Presentation</vt:lpstr>
      <vt:lpstr>Dispalying the most prominent and frequent words having rating greater than 4</vt:lpstr>
      <vt:lpstr>Dispalying the most prominent and frequent words having rating greater than 4</vt:lpstr>
      <vt:lpstr>Exploratory Data Analysis ( EDA)</vt:lpstr>
      <vt:lpstr> Distribution of Original Ratings:</vt:lpstr>
      <vt:lpstr>Distribution of  Ratings after oversampling:</vt:lpstr>
      <vt:lpstr>Models used:</vt:lpstr>
      <vt:lpstr>Model  Building</vt:lpstr>
      <vt:lpstr>Accuracy of the Models:</vt:lpstr>
      <vt:lpstr>Accuracy of the Best Model (Random Forest Classifier)</vt:lpstr>
      <vt:lpstr>Hyper Tuning The Random Forest Model</vt:lpstr>
      <vt:lpstr>ROC _AUC CURVE</vt:lpstr>
      <vt:lpstr> CONCLUSION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dc:creator>Dhruv</dc:creator>
  <cp:lastModifiedBy>DELL</cp:lastModifiedBy>
  <cp:revision>57</cp:revision>
  <dcterms:created xsi:type="dcterms:W3CDTF">2022-02-23T08:01:22Z</dcterms:created>
  <dcterms:modified xsi:type="dcterms:W3CDTF">2022-05-30T06:45:34Z</dcterms:modified>
</cp:coreProperties>
</file>