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108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DD00-1F67-4A0A-A169-B6D7111E2CE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744538"/>
            <a:ext cx="25781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05EF-3726-4F9C-B088-1D901927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9788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05EF-3726-4F9C-B088-1D90192766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9788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05EF-3726-4F9C-B088-1D90192766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0400" y="796925"/>
            <a:ext cx="2754313" cy="3981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05EF-3726-4F9C-B088-1D90192766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0400" y="796925"/>
            <a:ext cx="2754313" cy="3981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05EF-3726-4F9C-B088-1D90192766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EF77-925D-4BC6-892B-F849CA8F72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9E50-6415-4F47-8507-412F2AE611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96A88-79E2-4AC1-ACC5-33AC64346C5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137662" y="97536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33092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6F2A51-5AF0-4D70-A998-A7D47DA1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2309"/>
              </p:ext>
            </p:extLst>
          </p:nvPr>
        </p:nvGraphicFramePr>
        <p:xfrm>
          <a:off x="142968" y="125380"/>
          <a:ext cx="6705600" cy="809975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5355099"/>
                    </a:ext>
                  </a:extLst>
                </a:gridCol>
              </a:tblGrid>
              <a:tr h="1718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kern="1200" cap="all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СОГЛАСОВАНО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cap="all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УТВЕРЖДАЮ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Зам. ген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директора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 геологии и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разработке – Главный геолог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Зам. ген. директора по бурению</a:t>
                      </a:r>
                    </a:p>
                    <a:p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ООО 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«ЛУКОЙЛ-Нижневолжскнефть»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____________________________ Р.Р. Шафиков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_________________________Р.И. Набиуллин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803344"/>
                  </a:ext>
                </a:extLst>
              </a:tr>
              <a:tr h="1445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“____” _________________________ 2023 г.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“____” ________________________ 20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5062"/>
                  </a:ext>
                </a:extLst>
              </a:tr>
            </a:tbl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848EFE51-FC94-4243-A2FF-CF140419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52450"/>
            <a:ext cx="1285971" cy="4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18E6F-B4AA-BDA5-E0E6-AE5CF0C7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90600"/>
              </p:ext>
            </p:extLst>
          </p:nvPr>
        </p:nvGraphicFramePr>
        <p:xfrm>
          <a:off x="51484" y="6019800"/>
          <a:ext cx="6755032" cy="313084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Подготовил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Инженер</a:t>
                      </a:r>
                      <a:r>
                        <a:rPr lang="ru-RU" sz="800" b="0" i="0" u="none" strike="noStrike" baseline="0" dirty="0">
                          <a:effectLst/>
                          <a:latin typeface="Geneva"/>
                        </a:rPr>
                        <a:t> по бурению подразделения ННБ Компании Шлюмберже Завидяев С.В.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Подпись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Дата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Проверил: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92149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Руководитель проекта подразделения заканчивания Компании Шлюмберже </a:t>
                      </a:r>
                      <a:r>
                        <a:rPr lang="ru-RU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Калаев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 Ч.Р.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Подпись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:  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Дата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811739"/>
                  </a:ext>
                </a:extLst>
              </a:tr>
              <a:tr h="12098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99590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Проверил: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86672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Руководитель проекта </a:t>
                      </a:r>
                      <a:r>
                        <a:rPr lang="ru-RU" sz="800" b="0" i="0" u="none" strike="noStrike" baseline="0" dirty="0">
                          <a:effectLst/>
                          <a:latin typeface="Geneva"/>
                        </a:rPr>
                        <a:t>Компании Шлюмберже </a:t>
                      </a: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Аканаев Р.Р.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Подпись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:  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Дата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93209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415609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Согласовано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Начальник отдела сопровождения</a:t>
                      </a:r>
                      <a:r>
                        <a:rPr lang="ru-RU" sz="800" b="0" i="0" u="none" strike="noStrike" baseline="0" dirty="0">
                          <a:effectLst/>
                          <a:latin typeface="Geneva"/>
                        </a:rPr>
                        <a:t> бурения Хамидуллин Д.Р.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Подпись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Дата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Комментарии: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Согласовано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Начальник отдела </a:t>
                      </a:r>
                      <a:r>
                        <a:rPr lang="ru-RU" sz="800" b="0" i="0" u="none" strike="noStrike" dirty="0" err="1">
                          <a:effectLst/>
                          <a:latin typeface="Geneva"/>
                        </a:rPr>
                        <a:t>супервайзинга</a:t>
                      </a: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 </a:t>
                      </a:r>
                      <a:r>
                        <a:rPr lang="ru-RU" sz="800" b="0" i="0" u="none" strike="noStrike" baseline="0" dirty="0">
                          <a:effectLst/>
                          <a:latin typeface="Geneva"/>
                        </a:rPr>
                        <a:t>Ким А.Е-Г.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Подпись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Дата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355224"/>
                  </a:ext>
                </a:extLst>
              </a:tr>
              <a:tr h="844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Комментарии:</a:t>
                      </a: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655677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075721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Согласовано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Geneva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74378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Начальник 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 геологического отдела Алексеев А.Г.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Подпись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Дата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Geneva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Комментарии: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800" dirty="0">
                        <a:latin typeface="Geneva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94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Согласовано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 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algn="l" rtl="0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Начальник Технологического</a:t>
                      </a:r>
                      <a:r>
                        <a:rPr lang="ru-RU" sz="800" b="0" i="0" u="none" strike="noStrike" baseline="0" dirty="0">
                          <a:effectLst/>
                          <a:latin typeface="Geneva"/>
                        </a:rPr>
                        <a:t> отдела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Набокин Р.Е. 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Подпись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 dirty="0">
                          <a:effectLst/>
                          <a:latin typeface="Geneva"/>
                        </a:rPr>
                        <a:t>Дата</a:t>
                      </a:r>
                      <a:r>
                        <a:rPr lang="en-US" sz="800" b="0" i="0" u="none" strike="noStrike" dirty="0">
                          <a:effectLst/>
                          <a:latin typeface="Geneva"/>
                        </a:rPr>
                        <a:t>:  </a:t>
                      </a: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66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eneva"/>
                          <a:ea typeface="+mn-ea"/>
                          <a:cs typeface="+mn-cs"/>
                        </a:rPr>
                        <a:t>Комментарии: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Geneva"/>
                        <a:ea typeface="+mn-ea"/>
                        <a:cs typeface="+mn-cs"/>
                      </a:endParaRPr>
                    </a:p>
                  </a:txBody>
                  <a:tcPr marL="5666" marR="5666" marT="566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6" y="99639"/>
            <a:ext cx="1285971" cy="4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2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21" y="116910"/>
            <a:ext cx="1285971" cy="4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EC0310-FF57-B24E-270A-6B7D4BD542F1}"/>
              </a:ext>
            </a:extLst>
          </p:cNvPr>
          <p:cNvSpPr txBox="1"/>
          <p:nvPr/>
        </p:nvSpPr>
        <p:spPr>
          <a:xfrm>
            <a:off x="37070" y="2590800"/>
            <a:ext cx="677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Комментарии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88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184</Words>
  <Application>Microsoft Office PowerPoint</Application>
  <PresentationFormat>A4 Paper (210x297 mm)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Geneva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RGriffon</dc:creator>
  <cp:lastModifiedBy>Anastasia Sosnina</cp:lastModifiedBy>
  <cp:revision>198</cp:revision>
  <cp:lastPrinted>2022-06-09T05:42:13Z</cp:lastPrinted>
  <dcterms:created xsi:type="dcterms:W3CDTF">2012-10-09T12:20:26Z</dcterms:created>
  <dcterms:modified xsi:type="dcterms:W3CDTF">2023-07-06T05:39:20Z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b759f6-5337-4dc5-b19b-e74b6da11f8f_Enabled">
    <vt:lpwstr>true</vt:lpwstr>
  </property>
  <property fmtid="{D5CDD505-2E9C-101B-9397-08002B2CF9AE}" pid="3" name="MSIP_Label_8bb759f6-5337-4dc5-b19b-e74b6da11f8f_SetDate">
    <vt:lpwstr>2022-04-26T10:59:57Z</vt:lpwstr>
  </property>
  <property fmtid="{D5CDD505-2E9C-101B-9397-08002B2CF9AE}" pid="4" name="MSIP_Label_8bb759f6-5337-4dc5-b19b-e74b6da11f8f_Method">
    <vt:lpwstr>Standard</vt:lpwstr>
  </property>
  <property fmtid="{D5CDD505-2E9C-101B-9397-08002B2CF9AE}" pid="5" name="MSIP_Label_8bb759f6-5337-4dc5-b19b-e74b6da11f8f_Name">
    <vt:lpwstr>8bb759f6-5337-4dc5-b19b-e74b6da11f8f</vt:lpwstr>
  </property>
  <property fmtid="{D5CDD505-2E9C-101B-9397-08002B2CF9AE}" pid="6" name="MSIP_Label_8bb759f6-5337-4dc5-b19b-e74b6da11f8f_SiteId">
    <vt:lpwstr>41ff26dc-250f-4b13-8981-739be8610c21</vt:lpwstr>
  </property>
  <property fmtid="{D5CDD505-2E9C-101B-9397-08002B2CF9AE}" pid="7" name="MSIP_Label_8bb759f6-5337-4dc5-b19b-e74b6da11f8f_ContentBits">
    <vt:lpwstr>2</vt:lpwstr>
  </property>
  <property fmtid="{D5CDD505-2E9C-101B-9397-08002B2CF9AE}" pid="8" name="ClassificationContentMarkingFooterLocations">
    <vt:lpwstr>Office Theme:8</vt:lpwstr>
  </property>
  <property fmtid="{D5CDD505-2E9C-101B-9397-08002B2CF9AE}" pid="9" name="ClassificationContentMarkingFooterText">
    <vt:lpwstr>SLB-Private</vt:lpwstr>
  </property>
</Properties>
</file>