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90B5-9ABD-4D27-9099-1BFD60F26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53EBE-EDAB-40B9-A86C-A0254B4A3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13A8-570D-42C2-B102-415AEED7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ED88-3984-4CC4-BF8F-8894FD2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7AB7-3AF2-4F53-B658-CBCDC6F0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044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EE39-17B6-44CA-8BF8-76665E8B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DAE9-4FEA-4B38-94F2-717E1878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1070-680A-443E-894E-13862B21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E042-B6F2-4723-A190-970D14EF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A1E2-16BE-4997-BCC4-5DC48DA0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68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6967-E8E5-411A-8A71-A1FD0211A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E2907-4DB4-488B-A052-93E88911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7ED4-AE08-4106-829A-8F986271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1F51-B946-4A1B-9E01-B7A5826D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73ED2-2618-4C01-9602-8F24E9B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659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29B9-E714-49D5-BFFC-A07CC1D3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E336-7EDE-44BD-BBC1-AFCCE0E5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12A3-C4F9-404C-89A0-EB40A862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9E83-974E-460D-A130-7ABB448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475B-6F57-46D8-8112-61A47D4E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B6EF-AE58-4D72-A8B5-62F09D2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20928-6A60-4B4F-8803-AFF5E2174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85AC-25AD-490B-9EFC-ECB7E177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66E2-55D4-41FD-BE6E-BB231817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116C-A315-41EE-8F92-F97E78B5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383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FF5D-EE56-41DC-BDB8-5AC9A4BB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26829-AA73-4D54-9CFF-D50E3CFF1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26CD5-E6DB-4426-B0A2-32F4B5FC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FE773-3376-4F25-9D05-DEB7EC2E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0651D-F889-4E4C-8FC8-20B96EB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1B9F5-C3D3-4851-AA2D-459941C8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32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974-24AF-4122-B2C2-561CD23A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7C33-9764-4509-BC9C-ADFE6424A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4DBB4-06ED-4601-8928-195976E7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02E9B-2A08-46B5-9008-112815A87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73F35-6D91-4D96-A5A9-873A2F4E7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173F0-1341-4688-91BF-8B687A79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29EF6-3E65-4A3A-8370-DC70B459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A28D7-35C5-4A85-AAA3-4159BBA7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22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D213-B079-4CE6-A6D3-EEAEFFCA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1AF25-2193-4D8C-821D-DE9FB154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87AD8-6340-4EA0-8557-29F0E2D0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9900F-B505-4B13-89AA-CA9049F1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24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DA1D5-6D4E-488C-B23B-79A660B3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2351-67B1-418B-8776-5AF23186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70447-4FF5-4CDA-872C-C6A87EAD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04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B8F0-CCE8-4F2E-B181-3DACBB15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D4B3-1D36-4CA3-A268-6A72B36D7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EBD0E-1C04-4D94-9FA3-CA6BB0F9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CED04-05AD-47DE-9E44-188E9080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5E39A-990A-490F-BC5A-C304F70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7CF8-BF2E-4014-BE53-7371FD7A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505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EF14-FAB3-42EF-B9E9-7C74801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8AE71-A0FA-43BD-A271-063898E08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08AE9-D2A1-4737-AA17-F25682EE6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C344-CFC8-4E2F-9AC1-79E5A378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D076-504C-45E5-BDA5-CDD13CDA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511A3-EDB8-425C-9234-BA859295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954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4025C-F639-4B72-805D-4BD627A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3EAE-0383-4E65-8837-75BEE71D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3A7F-362C-4AEA-9A2E-3ECCB86B0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01D6-9159-477C-9912-687ED326660B}" type="datetimeFigureOut">
              <a:rPr lang="en-ID" smtClean="0"/>
              <a:t>15/10/2024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CCB1-3D1A-4A4B-AC60-00FC272F9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3528-2022-46AD-9C60-314F33FBD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9697E-201D-4460-B65A-C796C5D513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49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C95DA-3DC3-4EA2-B676-D7BF6DE4C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076" y="702227"/>
            <a:ext cx="10515600" cy="1784938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sz="4800" dirty="0" err="1">
                <a:latin typeface="Ubuntu Sans Light" pitchFamily="50" charset="0"/>
              </a:rPr>
              <a:t>Rekomendasi</a:t>
            </a:r>
            <a:r>
              <a:rPr lang="en-US" sz="4800" dirty="0">
                <a:latin typeface="Ubuntu Sans Light" pitchFamily="50" charset="0"/>
              </a:rPr>
              <a:t> </a:t>
            </a:r>
            <a:r>
              <a:rPr lang="en-US" sz="4800" dirty="0" err="1">
                <a:latin typeface="Ubuntu Sans Light" pitchFamily="50" charset="0"/>
              </a:rPr>
              <a:t>Statistik</a:t>
            </a:r>
            <a:r>
              <a:rPr lang="en-US" sz="4800" dirty="0">
                <a:latin typeface="Ubuntu Sans Light" pitchFamily="50" charset="0"/>
              </a:rPr>
              <a:t> &amp; </a:t>
            </a:r>
            <a:br>
              <a:rPr lang="en-US" sz="4800" dirty="0">
                <a:latin typeface="Ubuntu Sans Light" pitchFamily="50" charset="0"/>
              </a:rPr>
            </a:br>
            <a:r>
              <a:rPr lang="en-US" sz="4800" dirty="0">
                <a:latin typeface="Ubuntu Sans Light" pitchFamily="50" charset="0"/>
              </a:rPr>
              <a:t>Metadata </a:t>
            </a:r>
            <a:r>
              <a:rPr lang="en-US" sz="4800" dirty="0" err="1">
                <a:latin typeface="Ubuntu Sans Light" pitchFamily="50" charset="0"/>
              </a:rPr>
              <a:t>Kegiatan</a:t>
            </a:r>
            <a:endParaRPr lang="en-US" sz="4800" dirty="0">
              <a:latin typeface="Ubuntu Sans Light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838C5-BCB4-49ED-9CAA-1E7D06A8A930}"/>
              </a:ext>
            </a:extLst>
          </p:cNvPr>
          <p:cNvSpPr txBox="1"/>
          <p:nvPr/>
        </p:nvSpPr>
        <p:spPr>
          <a:xfrm>
            <a:off x="426076" y="3219718"/>
            <a:ext cx="265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 Sans ExtraBold" pitchFamily="50" charset="0"/>
              </a:rPr>
              <a:t>Oktober</a:t>
            </a:r>
            <a:r>
              <a:rPr lang="en-US" dirty="0">
                <a:latin typeface="Ubuntu Sans ExtraBold" pitchFamily="50" charset="0"/>
              </a:rPr>
              <a:t> 2024</a:t>
            </a:r>
            <a:endParaRPr lang="en-ID" dirty="0">
              <a:latin typeface="Ubuntu Sans ExtraBold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5849-BA2C-44FA-BFCD-DDD687584AD3}"/>
              </a:ext>
            </a:extLst>
          </p:cNvPr>
          <p:cNvSpPr txBox="1"/>
          <p:nvPr/>
        </p:nvSpPr>
        <p:spPr>
          <a:xfrm>
            <a:off x="553791" y="5396111"/>
            <a:ext cx="300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 Sans" pitchFamily="50" charset="0"/>
              </a:rPr>
              <a:t>Wihelmus</a:t>
            </a:r>
            <a:r>
              <a:rPr lang="en-US" dirty="0">
                <a:latin typeface="Ubuntu Sans" pitchFamily="50" charset="0"/>
              </a:rPr>
              <a:t> </a:t>
            </a:r>
            <a:r>
              <a:rPr lang="en-US" dirty="0" err="1">
                <a:latin typeface="Ubuntu Sans" pitchFamily="50" charset="0"/>
              </a:rPr>
              <a:t>Wedo</a:t>
            </a:r>
            <a:r>
              <a:rPr lang="en-US" dirty="0">
                <a:latin typeface="Ubuntu Sans" pitchFamily="50" charset="0"/>
              </a:rPr>
              <a:t>, </a:t>
            </a:r>
            <a:r>
              <a:rPr lang="en-US" dirty="0" err="1">
                <a:latin typeface="Ubuntu Sans" pitchFamily="50" charset="0"/>
              </a:rPr>
              <a:t>S.Tr.Stat</a:t>
            </a:r>
            <a:r>
              <a:rPr lang="en-US" dirty="0">
                <a:latin typeface="Ubuntu Sans" pitchFamily="50" charset="0"/>
              </a:rPr>
              <a:t>.</a:t>
            </a:r>
            <a:endParaRPr lang="en-ID" dirty="0">
              <a:latin typeface="Ubuntu Sans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ABA1-DF4A-4797-9424-A889653CA0F5}"/>
              </a:ext>
            </a:extLst>
          </p:cNvPr>
          <p:cNvSpPr txBox="1"/>
          <p:nvPr/>
        </p:nvSpPr>
        <p:spPr>
          <a:xfrm>
            <a:off x="553791" y="5765443"/>
            <a:ext cx="703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Ubuntu Sans" pitchFamily="50" charset="0"/>
              </a:rPr>
              <a:t>Statistisi</a:t>
            </a:r>
            <a:r>
              <a:rPr lang="en-US" dirty="0">
                <a:latin typeface="Ubuntu Sans" pitchFamily="50" charset="0"/>
              </a:rPr>
              <a:t> Ahli </a:t>
            </a:r>
            <a:r>
              <a:rPr lang="en-US" dirty="0" err="1">
                <a:latin typeface="Ubuntu Sans" pitchFamily="50" charset="0"/>
              </a:rPr>
              <a:t>Pertama</a:t>
            </a:r>
            <a:r>
              <a:rPr lang="en-US" dirty="0">
                <a:latin typeface="Ubuntu Sans" pitchFamily="50" charset="0"/>
              </a:rPr>
              <a:t> , BPS </a:t>
            </a:r>
            <a:r>
              <a:rPr lang="en-US" dirty="0" err="1">
                <a:latin typeface="Ubuntu Sans" pitchFamily="50" charset="0"/>
              </a:rPr>
              <a:t>Kabupaten</a:t>
            </a:r>
            <a:r>
              <a:rPr lang="en-US" dirty="0">
                <a:latin typeface="Ubuntu Sans" pitchFamily="50" charset="0"/>
              </a:rPr>
              <a:t> Sikka</a:t>
            </a:r>
            <a:endParaRPr lang="en-ID" dirty="0">
              <a:latin typeface="Ubuntu San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C1D559-5EAC-46C2-B04D-F5D097B9D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677"/>
            <a:ext cx="9144000" cy="1204645"/>
          </a:xfrm>
        </p:spPr>
        <p:txBody>
          <a:bodyPr/>
          <a:lstStyle/>
          <a:p>
            <a:r>
              <a:rPr lang="en-US" sz="6000" dirty="0" err="1">
                <a:latin typeface="Ubuntu Sans Light" pitchFamily="50" charset="0"/>
              </a:rPr>
              <a:t>Rekomendasi</a:t>
            </a:r>
            <a:r>
              <a:rPr lang="en-US" sz="6000" dirty="0">
                <a:latin typeface="Ubuntu Sans Light" pitchFamily="50" charset="0"/>
              </a:rPr>
              <a:t> </a:t>
            </a:r>
            <a:r>
              <a:rPr lang="en-US" sz="6000" dirty="0" err="1">
                <a:latin typeface="Ubuntu Sans Light" pitchFamily="50" charset="0"/>
              </a:rPr>
              <a:t>Statistik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13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B4ED8-1EA5-408F-9E5B-CF831762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9027"/>
            <a:ext cx="9144000" cy="959946"/>
          </a:xfrm>
        </p:spPr>
        <p:txBody>
          <a:bodyPr/>
          <a:lstStyle/>
          <a:p>
            <a:r>
              <a:rPr lang="en-US" dirty="0"/>
              <a:t>Metadata </a:t>
            </a:r>
            <a:r>
              <a:rPr lang="en-US" dirty="0" err="1"/>
              <a:t>Statistik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987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E7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Ubuntu Sans</vt:lpstr>
      <vt:lpstr>Ubuntu Sans ExtraBold</vt:lpstr>
      <vt:lpstr>Ubuntu Sans Light</vt:lpstr>
      <vt:lpstr>Office Theme</vt:lpstr>
      <vt:lpstr>Rekomendasi Statistik &amp;  Metadata Kegiatan</vt:lpstr>
      <vt:lpstr>Rekomendasi Statistik</vt:lpstr>
      <vt:lpstr>Metadata Statistik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Rekomendasi Statistik &amp;  Metadata Kegiatan</dc:title>
  <dc:creator>Acer</dc:creator>
  <cp:lastModifiedBy>Acer</cp:lastModifiedBy>
  <cp:revision>3</cp:revision>
  <dcterms:created xsi:type="dcterms:W3CDTF">2024-10-08T06:56:09Z</dcterms:created>
  <dcterms:modified xsi:type="dcterms:W3CDTF">2024-10-15T05:12:11Z</dcterms:modified>
</cp:coreProperties>
</file>