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98" autoAdjust="0"/>
  </p:normalViewPr>
  <p:slideViewPr>
    <p:cSldViewPr>
      <p:cViewPr varScale="1">
        <p:scale>
          <a:sx n="72" d="100"/>
          <a:sy n="72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95C4-8E29-4193-9D30-BF535DB9313C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0B610-D2DE-476E-8D12-784A7C2CA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希腊联军围攻特洛伊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期间，尤利西斯英勇善战，足智多谋，屡建奇功。他献木马计里应外合攻破特洛伊。在率领同伴从特洛伊回国途中，因刺瞎独目巨人波吕斐摩斯，得罪了海神波塞冬，从而屡遭波塞冬的阻挠，历尽各种艰辛、危难。他战胜魔女基尔克，克服海妖塞壬美妙歌声的诱惑，穿过海怪斯库拉和卡吕布狄斯的居地，摆脱神女卡吕普索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年挽留，最后于第十年侥幸一人回到故土伊塔卡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B610-D2DE-476E-8D12-784A7C2CA5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4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尤利西斯知道还要塞壬他会受到诱惑，所以他让手下把他绑在桅杆上，用面团蜂蜡塞进所有人耳朵里。</a:t>
            </a:r>
            <a:endParaRPr lang="en-US" altLang="zh-CN" dirty="0" smtClean="0"/>
          </a:p>
          <a:p>
            <a:r>
              <a:rPr lang="zh-CN" altLang="en-US" dirty="0" smtClean="0"/>
              <a:t>心理学叫尤利西斯契约（</a:t>
            </a:r>
            <a:r>
              <a:rPr lang="en-US" altLang="zh-CN" dirty="0" smtClean="0"/>
              <a:t>Ulysses contract</a:t>
            </a:r>
            <a:r>
              <a:rPr lang="zh-CN" altLang="en-US" dirty="0" smtClean="0"/>
              <a:t>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这种自我谈判自我设限的契约，就是在明白的时候为未来收到诱惑的自己制定一个合约。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B610-D2DE-476E-8D12-784A7C2C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4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5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0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1834-7ABD-4337-8D1A-5599777C4362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56CE-4ABB-4893-99A6-90595068A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8178"/>
            <a:ext cx="7096125" cy="353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56" y="2035066"/>
            <a:ext cx="3690870" cy="443711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50800" dir="252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9512" y="50006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尤利西斯和海妖塞壬</a:t>
            </a:r>
            <a:r>
              <a:rPr lang="en-US" altLang="zh-CN" dirty="0" smtClean="0"/>
              <a:t>/Ulysses and the Sirens</a:t>
            </a:r>
          </a:p>
          <a:p>
            <a:r>
              <a:rPr lang="zh-CN" altLang="en-US" dirty="0" smtClean="0"/>
              <a:t>约翰</a:t>
            </a:r>
            <a:r>
              <a:rPr lang="en-US" altLang="zh-CN" dirty="0" smtClean="0"/>
              <a:t>·</a:t>
            </a:r>
            <a:r>
              <a:rPr lang="zh-CN" altLang="en-US" dirty="0" smtClean="0"/>
              <a:t>威廉姆</a:t>
            </a:r>
            <a:r>
              <a:rPr lang="en-US" altLang="zh-CN" dirty="0" smtClean="0"/>
              <a:t>·</a:t>
            </a:r>
            <a:r>
              <a:rPr lang="zh-CN" altLang="en-US" dirty="0" smtClean="0"/>
              <a:t>沃特豪斯</a:t>
            </a:r>
            <a:r>
              <a:rPr lang="en-US" altLang="zh-CN" dirty="0" smtClean="0"/>
              <a:t>/John William Waterhouse</a:t>
            </a:r>
          </a:p>
          <a:p>
            <a:r>
              <a:rPr lang="en-US" altLang="zh-CN" dirty="0" smtClean="0"/>
              <a:t>1891</a:t>
            </a:r>
            <a:r>
              <a:rPr lang="zh-CN" altLang="en-US" dirty="0" smtClean="0"/>
              <a:t>年</a:t>
            </a:r>
          </a:p>
          <a:p>
            <a:r>
              <a:rPr lang="zh-CN" altLang="en-US" dirty="0" smtClean="0"/>
              <a:t>墨尔本维多利亚国家美术馆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6672"/>
            <a:ext cx="6057900" cy="4619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554859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每晚起床一分钟就会捐款，非常可怕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0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6808"/>
            <a:ext cx="7477125" cy="497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302305"/>
            <a:ext cx="7654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第一个方法：</a:t>
            </a:r>
            <a:endParaRPr lang="en-US" altLang="zh-CN" sz="4000" dirty="0" smtClean="0"/>
          </a:p>
          <a:p>
            <a:r>
              <a:rPr lang="zh-CN" altLang="en-US" sz="4000" dirty="0" smtClean="0"/>
              <a:t>尤利西斯契约（</a:t>
            </a:r>
            <a:r>
              <a:rPr lang="en-US" altLang="zh-CN" sz="4000" dirty="0" smtClean="0"/>
              <a:t>Ulysses contract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20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404664"/>
            <a:ext cx="2664296" cy="2105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260648"/>
            <a:ext cx="2800350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0" y="2908598"/>
            <a:ext cx="2085975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18" y="2778257"/>
            <a:ext cx="2019300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0" y="5805264"/>
            <a:ext cx="500074" cy="4787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62" y="5197842"/>
            <a:ext cx="1539812" cy="14741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5809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马上得到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8514" y="48285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十秒钟后得到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0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0" y="2908598"/>
            <a:ext cx="208597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18" y="1839499"/>
            <a:ext cx="2019300" cy="1809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0" y="5805264"/>
            <a:ext cx="500074" cy="478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62" y="4259084"/>
            <a:ext cx="1539812" cy="1474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5809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马上得到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8514" y="38897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十秒钟后得到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0" y="1810924"/>
            <a:ext cx="1857375" cy="1838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5896" y="40744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绿色按钮不出现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317224"/>
            <a:ext cx="2924175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692696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演说者将在一年后得肝硬化而痛苦死去。</a:t>
            </a:r>
            <a:endParaRPr lang="en-US" altLang="zh-CN" dirty="0" smtClean="0"/>
          </a:p>
          <a:p>
            <a:r>
              <a:rPr lang="zh-CN" altLang="en-US" dirty="0" smtClean="0"/>
              <a:t>有注射药剂就可以治好。</a:t>
            </a:r>
            <a:endParaRPr lang="en-US" altLang="zh-CN" dirty="0" smtClean="0"/>
          </a:p>
          <a:p>
            <a:r>
              <a:rPr lang="zh-CN" altLang="en-US" dirty="0" smtClean="0"/>
              <a:t>但是需要一年半，每周注射三次。</a:t>
            </a:r>
            <a:endParaRPr lang="en-US" altLang="zh-CN" dirty="0" smtClean="0"/>
          </a:p>
          <a:p>
            <a:r>
              <a:rPr lang="zh-CN" altLang="en-US" dirty="0" smtClean="0"/>
              <a:t>每次注射就会很难受十六小时。</a:t>
            </a:r>
            <a:endParaRPr lang="en-US" altLang="zh-CN" dirty="0" smtClean="0"/>
          </a:p>
          <a:p>
            <a:r>
              <a:rPr lang="zh-CN" altLang="en-US" dirty="0"/>
              <a:t>他</a:t>
            </a:r>
            <a:r>
              <a:rPr lang="zh-CN" altLang="en-US" dirty="0" smtClean="0"/>
              <a:t>是唯一坚持下来的人，治好了疾病。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0" y="3292352"/>
            <a:ext cx="3801414" cy="30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0648"/>
            <a:ext cx="5848350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66124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时间越远，重要的事情会仿佛变得不占用要，总是重视现在，而牺牲未来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7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5848350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44522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我们可以尽可能的专注于实现未来的一件事，尽可能的放大他的重要性。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94928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第二个方法：专注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93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7" y="28938"/>
            <a:ext cx="5848350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5301208"/>
            <a:ext cx="57246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方法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：替代奖励方案</a:t>
            </a:r>
            <a:endParaRPr lang="en-US" altLang="zh-CN" sz="4000" dirty="0" smtClean="0"/>
          </a:p>
          <a:p>
            <a:r>
              <a:rPr lang="zh-CN" altLang="en-US" dirty="0" smtClean="0"/>
              <a:t>用一件小奖励尽可能覆盖副作用，让我们做正确的事情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6334125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589240"/>
            <a:ext cx="7757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人类不太喜欢</a:t>
            </a:r>
            <a:r>
              <a:rPr lang="zh-CN" altLang="en-US" sz="2400" b="1" dirty="0" smtClean="0"/>
              <a:t>延迟满足</a:t>
            </a:r>
            <a:r>
              <a:rPr lang="zh-CN" altLang="en-US" sz="2400" b="1" dirty="0" smtClean="0"/>
              <a:t>。但是延迟满足能成就我们的未来。</a:t>
            </a:r>
            <a:endParaRPr lang="en-US" altLang="zh-CN" sz="2400" b="1" dirty="0" smtClean="0"/>
          </a:p>
          <a:p>
            <a:r>
              <a:rPr lang="zh-CN" altLang="en-US" dirty="0" smtClean="0"/>
              <a:t>马上得到一小块巧克力，还是一周后拿到一大块巧克力呢？</a:t>
            </a:r>
            <a:endParaRPr lang="en-US" altLang="zh-CN" dirty="0" smtClean="0"/>
          </a:p>
          <a:p>
            <a:r>
              <a:rPr lang="zh-CN" altLang="en-US" dirty="0" smtClean="0"/>
              <a:t>那么让我们忍耐一年拿到更大块的巧克力呢？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3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406</Words>
  <Application>Microsoft Office PowerPoint</Application>
  <PresentationFormat>全屏显示(4:3)</PresentationFormat>
  <Paragraphs>30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Rex Zhang</dc:creator>
  <cp:lastModifiedBy>Rex Zhang</cp:lastModifiedBy>
  <cp:revision>13</cp:revision>
  <dcterms:created xsi:type="dcterms:W3CDTF">2019-05-05T09:01:40Z</dcterms:created>
  <dcterms:modified xsi:type="dcterms:W3CDTF">2019-05-05T10:23:26Z</dcterms:modified>
</cp:coreProperties>
</file>