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8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0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62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2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7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9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D6A7-5E7B-4670-8050-4F806776921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8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84A5-215B-4F59-8B65-E8795883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MForwardWithCache</a:t>
            </a:r>
            <a:r>
              <a:rPr lang="zh-CN" altLang="en-US" dirty="0"/>
              <a:t>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96958-DBA5-4CA3-8517-29424FA1C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6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F9D26-124A-4FDE-9DB5-C8FD592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F649C-F4A3-4844-92B3-70739D79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主要针对简短消息的转发和群发</a:t>
            </a:r>
            <a:endParaRPr lang="en-US" altLang="zh-CN" dirty="0"/>
          </a:p>
          <a:p>
            <a:r>
              <a:rPr lang="zh-CN" altLang="en-US" dirty="0"/>
              <a:t>要求稳定和效率</a:t>
            </a:r>
            <a:endParaRPr lang="en-US" altLang="zh-CN" dirty="0"/>
          </a:p>
          <a:p>
            <a:r>
              <a:rPr lang="zh-CN" altLang="en-US" dirty="0"/>
              <a:t>要求指定客户端连入之前就可以为其缓存部分数据</a:t>
            </a:r>
            <a:endParaRPr lang="en-US" altLang="zh-CN" dirty="0"/>
          </a:p>
          <a:p>
            <a:r>
              <a:rPr lang="zh-CN" altLang="en-US" dirty="0"/>
              <a:t>要求在客户端处理延迟时为其缓存部分数据</a:t>
            </a:r>
            <a:endParaRPr lang="en-US" altLang="zh-CN" dirty="0"/>
          </a:p>
          <a:p>
            <a:r>
              <a:rPr lang="zh-CN" altLang="en-US" dirty="0"/>
              <a:t>缓存为队列式有限容量缓存</a:t>
            </a:r>
            <a:endParaRPr lang="en-US" altLang="zh-CN" dirty="0"/>
          </a:p>
          <a:p>
            <a:r>
              <a:rPr lang="zh-CN" altLang="en-US" dirty="0"/>
              <a:t>消息协议可自定制</a:t>
            </a:r>
            <a:endParaRPr lang="en-US" altLang="zh-CN" dirty="0"/>
          </a:p>
          <a:p>
            <a:r>
              <a:rPr lang="zh-CN" altLang="en-US" dirty="0"/>
              <a:t>主动连接上级消息服务器</a:t>
            </a:r>
          </a:p>
        </p:txBody>
      </p:sp>
    </p:spTree>
    <p:extLst>
      <p:ext uri="{BB962C8B-B14F-4D97-AF65-F5344CB8AC3E}">
        <p14:creationId xmlns:p14="http://schemas.microsoft.com/office/powerpoint/2010/main" val="16281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2825-694D-472B-8EB7-42900C0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需求分析和设计思路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2EF08-428F-4727-BF1C-2F3F359D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自定义消息协议和自定义分发规则</a:t>
            </a:r>
            <a:endParaRPr lang="en-US" altLang="zh-CN" dirty="0"/>
          </a:p>
          <a:p>
            <a:r>
              <a:rPr lang="zh-CN" altLang="en-US" dirty="0"/>
              <a:t>可根据情况在效率、稳定性和信息完整度之间进行调整</a:t>
            </a:r>
            <a:endParaRPr lang="en-US" altLang="zh-CN" dirty="0"/>
          </a:p>
          <a:p>
            <a:r>
              <a:rPr lang="zh-CN" altLang="en-US" dirty="0"/>
              <a:t>可根据接收方实际处理能力帮助其进行缓存</a:t>
            </a:r>
            <a:endParaRPr lang="en-US" altLang="zh-CN" dirty="0"/>
          </a:p>
          <a:p>
            <a:r>
              <a:rPr lang="zh-CN" altLang="en-US" dirty="0"/>
              <a:t>允许消息延迟，原则上保证消息完整</a:t>
            </a:r>
            <a:endParaRPr lang="en-US" altLang="zh-CN" dirty="0"/>
          </a:p>
          <a:p>
            <a:r>
              <a:rPr lang="zh-CN" altLang="en-US" dirty="0"/>
              <a:t>支持简单日志</a:t>
            </a:r>
            <a:endParaRPr lang="en-US" altLang="zh-CN" dirty="0"/>
          </a:p>
          <a:p>
            <a:r>
              <a:rPr lang="zh-CN" altLang="en-US" dirty="0"/>
              <a:t>支持文件配置和数据库配置</a:t>
            </a:r>
            <a:endParaRPr lang="en-US" altLang="zh-CN" dirty="0"/>
          </a:p>
          <a:p>
            <a:r>
              <a:rPr lang="zh-CN" altLang="en-US" dirty="0"/>
              <a:t>使用异步高效率</a:t>
            </a:r>
            <a:r>
              <a:rPr lang="en-US" altLang="zh-CN" dirty="0"/>
              <a:t>Java NIO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E739-74D2-4967-ADF9-7F62C65C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设计简图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52088C-1781-4D56-A336-BF8F8429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550" y="2001476"/>
            <a:ext cx="8865363" cy="42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5E766-0E42-4F5C-8E00-8F45278A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A4484-6989-47DC-A5FE-71596A1C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主线程提供启动和调度服务</a:t>
            </a:r>
            <a:endParaRPr lang="en-US" altLang="zh-CN" dirty="0"/>
          </a:p>
          <a:p>
            <a:r>
              <a:rPr lang="zh-CN" altLang="en-US" dirty="0"/>
              <a:t>根据配置文件先期启动带缓存的客户线程</a:t>
            </a:r>
            <a:endParaRPr lang="en-US" altLang="zh-CN" dirty="0"/>
          </a:p>
          <a:p>
            <a:r>
              <a:rPr lang="zh-CN" altLang="en-US" dirty="0"/>
              <a:t>在客户端未连接或接收延迟的情况下进行缓存</a:t>
            </a:r>
            <a:endParaRPr lang="en-US" altLang="zh-CN" dirty="0"/>
          </a:p>
          <a:p>
            <a:r>
              <a:rPr lang="zh-CN" altLang="en-US" dirty="0"/>
              <a:t>避免消息堵塞</a:t>
            </a:r>
            <a:endParaRPr lang="en-US" altLang="zh-CN" dirty="0"/>
          </a:p>
          <a:p>
            <a:r>
              <a:rPr lang="zh-CN" altLang="en-US" dirty="0"/>
              <a:t>不允许身份相同的客户端重复连接</a:t>
            </a:r>
            <a:endParaRPr lang="en-US" altLang="zh-CN" dirty="0"/>
          </a:p>
          <a:p>
            <a:r>
              <a:rPr lang="zh-CN" altLang="en-US" dirty="0"/>
              <a:t>消息协议单独定制</a:t>
            </a:r>
            <a:endParaRPr lang="en-US" altLang="zh-CN" dirty="0"/>
          </a:p>
          <a:p>
            <a:r>
              <a:rPr lang="zh-CN" altLang="en-US" dirty="0"/>
              <a:t>支持简单外部管理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43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3C8A-E55D-4ED7-954D-7F43B4AE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</a:t>
            </a:r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53680-019F-4019-8622-02C9987C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从零实现（除日志接口和数据库接口）</a:t>
            </a:r>
            <a:endParaRPr lang="en-US" altLang="zh-CN" dirty="0"/>
          </a:p>
          <a:p>
            <a:r>
              <a:rPr lang="zh-CN" altLang="en-US" dirty="0"/>
              <a:t>效率高，在多核虚拟机上可以达到设计目标</a:t>
            </a:r>
            <a:endParaRPr lang="en-US" altLang="zh-CN" dirty="0"/>
          </a:p>
          <a:p>
            <a:r>
              <a:rPr lang="zh-CN" altLang="en-US" dirty="0"/>
              <a:t>稳定，正常生产环境可以持久运行</a:t>
            </a:r>
            <a:endParaRPr lang="en-US" altLang="zh-CN" dirty="0"/>
          </a:p>
          <a:p>
            <a:r>
              <a:rPr lang="zh-CN" altLang="en-US" dirty="0"/>
              <a:t>在数据层面可以处理不完整协议包</a:t>
            </a:r>
            <a:endParaRPr lang="en-US" altLang="zh-CN" dirty="0"/>
          </a:p>
          <a:p>
            <a:r>
              <a:rPr lang="zh-CN" altLang="en-US" dirty="0"/>
              <a:t>对无法处理的数据进行保存报备</a:t>
            </a:r>
            <a:endParaRPr lang="en-US" altLang="zh-CN" dirty="0"/>
          </a:p>
          <a:p>
            <a:r>
              <a:rPr lang="zh-CN" altLang="en-US" dirty="0"/>
              <a:t>包含纯</a:t>
            </a:r>
            <a:r>
              <a:rPr lang="en-US" altLang="zh-CN" dirty="0"/>
              <a:t>Java</a:t>
            </a:r>
            <a:r>
              <a:rPr lang="zh-CN" altLang="en-US" dirty="0"/>
              <a:t>简单的桌面管理环境</a:t>
            </a:r>
            <a:endParaRPr lang="en-US" altLang="zh-CN" dirty="0"/>
          </a:p>
          <a:p>
            <a:r>
              <a:rPr lang="zh-CN" altLang="en-US" dirty="0"/>
              <a:t>管理工具跨平台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15DAB3-EFE0-40DB-9833-76E38DD4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62" y="3242646"/>
            <a:ext cx="2766502" cy="31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5188-E4E3-4DD2-AFAC-066FB24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MF</a:t>
            </a:r>
            <a:r>
              <a:rPr lang="zh-CN" altLang="en-US" dirty="0"/>
              <a:t>未来的展望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1B65C-6480-4513-8394-9A0B9A67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支持更灵活的消息调度</a:t>
            </a:r>
            <a:endParaRPr lang="en-US" altLang="zh-CN" dirty="0"/>
          </a:p>
          <a:p>
            <a:r>
              <a:rPr lang="zh-CN" altLang="en-US" dirty="0"/>
              <a:t>支持大容量消息调度</a:t>
            </a:r>
            <a:endParaRPr lang="en-US" altLang="zh-CN" dirty="0"/>
          </a:p>
          <a:p>
            <a:r>
              <a:rPr lang="zh-CN" altLang="en-US" dirty="0"/>
              <a:t>在保持稳定的基础上支持灵活的管理模式</a:t>
            </a:r>
            <a:endParaRPr lang="en-US" altLang="zh-CN" dirty="0"/>
          </a:p>
          <a:p>
            <a:r>
              <a:rPr lang="zh-CN" altLang="en-US" dirty="0"/>
              <a:t>考虑支持短连接</a:t>
            </a:r>
            <a:endParaRPr lang="en-US" altLang="zh-CN" dirty="0"/>
          </a:p>
          <a:p>
            <a:r>
              <a:rPr lang="zh-CN" altLang="en-US" dirty="0"/>
              <a:t>考虑支持</a:t>
            </a:r>
            <a:r>
              <a:rPr lang="en-US" altLang="zh-CN" dirty="0"/>
              <a:t>Web</a:t>
            </a:r>
            <a:r>
              <a:rPr lang="zh-CN" altLang="en-US" dirty="0"/>
              <a:t>模式消息传输</a:t>
            </a:r>
            <a:endParaRPr lang="en-US" altLang="zh-CN" dirty="0"/>
          </a:p>
          <a:p>
            <a:r>
              <a:rPr lang="zh-CN" altLang="en-US" dirty="0"/>
              <a:t>考虑支持数据持久化</a:t>
            </a:r>
            <a:endParaRPr lang="en-US" altLang="zh-CN" dirty="0"/>
          </a:p>
          <a:p>
            <a:r>
              <a:rPr lang="zh-CN" altLang="en-US" dirty="0"/>
              <a:t>考虑支持性能报告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7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FB89DE-BE04-4391-8313-E405513F2DBE}"/>
              </a:ext>
            </a:extLst>
          </p:cNvPr>
          <p:cNvSpPr/>
          <p:nvPr/>
        </p:nvSpPr>
        <p:spPr>
          <a:xfrm>
            <a:off x="5314373" y="2967335"/>
            <a:ext cx="1563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153</TotalTime>
  <Words>276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柏林</vt:lpstr>
      <vt:lpstr>MForwardWithCache说明</vt:lpstr>
      <vt:lpstr>项目背景</vt:lpstr>
      <vt:lpstr>需求分析和设计思路</vt:lpstr>
      <vt:lpstr>设计简图</vt:lpstr>
      <vt:lpstr>设计说明</vt:lpstr>
      <vt:lpstr>MF成果</vt:lpstr>
      <vt:lpstr>对MF未来的展望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MForwardWithCache说明</dc:title>
  <dc:creator>Zhang Rex</dc:creator>
  <cp:lastModifiedBy>Zhang Rex</cp:lastModifiedBy>
  <cp:revision>15</cp:revision>
  <dcterms:created xsi:type="dcterms:W3CDTF">2020-04-28T02:14:28Z</dcterms:created>
  <dcterms:modified xsi:type="dcterms:W3CDTF">2020-04-29T10:37:04Z</dcterms:modified>
</cp:coreProperties>
</file>