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4899-5F16-438B-9EDD-CEC8B7F0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9558-92F8-4B19-ABEE-08262D05D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98FE4-BC6A-49FF-9BD0-B0085E43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F7F4E-733C-4FAC-93CA-379AE0BA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0B550-C5AA-42F2-8378-8D64DB3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05440-A990-405C-8F2F-0EBC4CD4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F8145-B8D5-4D8D-890C-11D9A5209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6FE71-3605-448E-B95A-07C1C4BA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5D50-8D45-4068-BDC0-EAAB0A81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0A9C1-AE3F-4C4E-8245-E7B33909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3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B0EA7-ECE5-4451-9884-69380F2CA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FAAC6-A25D-401A-AEE8-CFD50147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1A9EA4-4F3A-4AF3-941F-E9332C17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32FC2-3190-4578-A9F2-79686E7C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7EFDB-3C89-42C3-B803-E062BDBF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0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26762-36B1-452C-9272-960F4AC3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D1C44-BF55-408D-A549-19CDD047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0B382-E09B-4662-AA78-DC78707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D0B18-80DA-466C-8C36-AAB392C7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A4C34-D309-40D3-AA19-BE4E4B18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021AE-DFA3-4890-8719-48742131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30F25-C6F2-4AC9-94D6-4ECD01098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E1F31-1351-4AEC-B5AD-CB2C586A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BDE71-8A23-46F3-9F6E-1946BC17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AE4A1-9B2A-4CDA-93C3-48DD715E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8AC0-AC57-4802-A762-EEF3E7FF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791B0-39F7-47BF-9CD3-8D420E3D2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9E9E46-F5BD-4BA6-B241-3FB34924B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9A06F-5897-468C-BD68-35F516C9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33B94-A686-433B-AF30-4AAB83E0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E160A-328C-4B29-AA8D-D692381D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2D220-3FA2-4601-A6C5-3228E777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0AD85-35C8-43BC-99A4-42A73540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09864-7723-45FB-BC6B-823AEBC9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84E27E-9B6C-4224-9397-1672FEB63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34FB00-1B82-425A-B5B8-618047DCF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3C3C99-AFAB-4DA4-B8C8-98BB5AEE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261776-56DB-489D-9FE8-FACF324C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CA2B40-A59B-4717-89AC-FB3AE0FC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1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EDE1-83BC-43C2-A0C8-5DD4DBBA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C50E1-3332-4371-BA9D-625E52E8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7CD75-9264-487F-9E70-65AA761B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A68D05-D04F-452C-94DB-110F73EA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8F35DE-909F-41AC-8A65-B28BA8B5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6DCDC5-EFB1-4248-85EE-665FBEA3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C7339C-F517-4B43-A06E-129024F1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9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ABF3-D403-42F7-9219-75DCFD68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51387-C0B4-42EC-89B3-E3F5125F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A21AE-D225-495C-A88F-35A7A1F12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DC378-FDE3-4055-8071-56F58F1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1F7AE-B6AA-4B93-9AD1-6252562D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B57AA-F51C-4580-B5E0-C4533DF3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7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0319F-B354-4374-B617-8F1CD4ED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B1A3F-5E40-4F24-A6A1-C4341DDE3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C4C1D-CA86-4DBA-9E97-8F90890A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18C5C-E223-49DC-9ADE-8485011A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661CE-7FBC-4F4F-AF0B-47F22F2A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6128B-3068-4D62-AB3B-FF68F019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5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6F781B-E165-4809-9798-B4651C45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A05A3-13B5-4D53-98E7-A9AA3704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16A7A-3144-4C88-A0EF-A78C6694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D6A7-5E7B-4670-8050-4F806776921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F67D3-C871-4E76-AD3A-84E5D8CD1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8D053-838D-4266-BDC4-EFF1B3C01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4BB7-ABCC-4FE3-BA4A-022B767AD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84A5-215B-4F59-8B65-E87958837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MForwardWithCache</a:t>
            </a:r>
            <a:r>
              <a:rPr lang="zh-CN" altLang="en-US" dirty="0"/>
              <a:t>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296958-DBA5-4CA3-8517-29424FA1C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64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F9D26-124A-4FDE-9DB5-C8FD592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项目由来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F649C-F4A3-4844-92B3-70739D79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主要针对简短消息的转发和群发</a:t>
            </a:r>
            <a:endParaRPr lang="en-US" altLang="zh-CN" dirty="0"/>
          </a:p>
          <a:p>
            <a:r>
              <a:rPr lang="zh-CN" altLang="en-US" dirty="0"/>
              <a:t>要求稳定和效率</a:t>
            </a:r>
            <a:endParaRPr lang="en-US" altLang="zh-CN" dirty="0"/>
          </a:p>
          <a:p>
            <a:r>
              <a:rPr lang="zh-CN" altLang="en-US" dirty="0"/>
              <a:t>要求指定客户端连入之前就可以为其缓存部分数据</a:t>
            </a:r>
            <a:endParaRPr lang="en-US" altLang="zh-CN" dirty="0"/>
          </a:p>
          <a:p>
            <a:r>
              <a:rPr lang="zh-CN" altLang="en-US" dirty="0"/>
              <a:t>要求在客户端处理延迟时为其缓存部分数据</a:t>
            </a:r>
            <a:endParaRPr lang="en-US" altLang="zh-CN" dirty="0"/>
          </a:p>
          <a:p>
            <a:r>
              <a:rPr lang="zh-CN" altLang="en-US" dirty="0"/>
              <a:t>缓存为队列式有限容量缓存</a:t>
            </a:r>
            <a:endParaRPr lang="en-US" altLang="zh-CN" dirty="0"/>
          </a:p>
          <a:p>
            <a:r>
              <a:rPr lang="zh-CN" altLang="en-US" dirty="0"/>
              <a:t>消息协议可自定制</a:t>
            </a:r>
            <a:endParaRPr lang="en-US" altLang="zh-CN" dirty="0"/>
          </a:p>
          <a:p>
            <a:r>
              <a:rPr lang="zh-CN" altLang="en-US" dirty="0"/>
              <a:t>主动连接上级消息服务器</a:t>
            </a:r>
          </a:p>
        </p:txBody>
      </p:sp>
    </p:spTree>
    <p:extLst>
      <p:ext uri="{BB962C8B-B14F-4D97-AF65-F5344CB8AC3E}">
        <p14:creationId xmlns:p14="http://schemas.microsoft.com/office/powerpoint/2010/main" val="162814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8E739-74D2-4967-ADF9-7F62C65C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设计简图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52088C-1781-4D56-A336-BF8F8429D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265" y="1483447"/>
            <a:ext cx="8588035" cy="42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2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2825-694D-472B-8EB7-42900C0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实现思路和特点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2EF08-428F-4727-BF1C-2F3F359D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使用异步高效率</a:t>
            </a:r>
            <a:r>
              <a:rPr lang="en-US" altLang="zh-CN" dirty="0"/>
              <a:t>Java NIO</a:t>
            </a:r>
          </a:p>
          <a:p>
            <a:r>
              <a:rPr lang="zh-CN" altLang="en-US" dirty="0"/>
              <a:t>自定义消息协议和自定义分发规则</a:t>
            </a:r>
            <a:endParaRPr lang="en-US" altLang="zh-CN" dirty="0"/>
          </a:p>
          <a:p>
            <a:r>
              <a:rPr lang="zh-CN" altLang="en-US" dirty="0"/>
              <a:t>可根据情况在效率、稳定性和信息完整度之间进行调整</a:t>
            </a:r>
            <a:endParaRPr lang="en-US" altLang="zh-CN" dirty="0"/>
          </a:p>
          <a:p>
            <a:r>
              <a:rPr lang="zh-CN" altLang="en-US" dirty="0"/>
              <a:t>允许消息延迟，原则上保证消息完整</a:t>
            </a:r>
            <a:endParaRPr lang="en-US" altLang="zh-CN" dirty="0"/>
          </a:p>
          <a:p>
            <a:r>
              <a:rPr lang="zh-CN" altLang="en-US" dirty="0"/>
              <a:t>可根据接收方实际处理能力帮助其进行缓存</a:t>
            </a:r>
            <a:endParaRPr lang="en-US" altLang="zh-CN" dirty="0"/>
          </a:p>
          <a:p>
            <a:r>
              <a:rPr lang="zh-CN" altLang="en-US" dirty="0"/>
              <a:t>支持简单日志</a:t>
            </a:r>
            <a:endParaRPr lang="en-US" altLang="zh-CN" dirty="0"/>
          </a:p>
          <a:p>
            <a:r>
              <a:rPr lang="zh-CN" altLang="en-US" dirty="0"/>
              <a:t>支持文件配置和数据库配置</a:t>
            </a:r>
          </a:p>
        </p:txBody>
      </p:sp>
    </p:spTree>
    <p:extLst>
      <p:ext uri="{BB962C8B-B14F-4D97-AF65-F5344CB8AC3E}">
        <p14:creationId xmlns:p14="http://schemas.microsoft.com/office/powerpoint/2010/main" val="146118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73C8A-E55D-4ED7-954D-7F43B4AE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MF</a:t>
            </a:r>
            <a:r>
              <a:rPr lang="zh-CN" altLang="en-US" dirty="0"/>
              <a:t>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53680-019F-4019-8622-02C9987C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从零实现（除日志接口和数据库接口）</a:t>
            </a:r>
            <a:endParaRPr lang="en-US" altLang="zh-CN" dirty="0"/>
          </a:p>
          <a:p>
            <a:r>
              <a:rPr lang="zh-CN" altLang="en-US" dirty="0"/>
              <a:t>效率高，在多核虚拟机上可以达到设计目标</a:t>
            </a:r>
            <a:endParaRPr lang="en-US" altLang="zh-CN" dirty="0"/>
          </a:p>
          <a:p>
            <a:r>
              <a:rPr lang="zh-CN" altLang="en-US" dirty="0"/>
              <a:t>稳定，正常生产环境可以持久运行</a:t>
            </a:r>
            <a:endParaRPr lang="en-US" altLang="zh-CN" dirty="0"/>
          </a:p>
          <a:p>
            <a:r>
              <a:rPr lang="zh-CN" altLang="en-US" dirty="0"/>
              <a:t>在数据层面可以处理不完整协议包</a:t>
            </a:r>
            <a:endParaRPr lang="en-US" altLang="zh-CN" dirty="0"/>
          </a:p>
          <a:p>
            <a:r>
              <a:rPr lang="zh-CN" altLang="en-US" dirty="0"/>
              <a:t>对无法处理的数据进行保存报备</a:t>
            </a:r>
            <a:endParaRPr lang="en-US" altLang="zh-CN" dirty="0"/>
          </a:p>
          <a:p>
            <a:r>
              <a:rPr lang="zh-CN" altLang="en-US" dirty="0"/>
              <a:t>包含纯</a:t>
            </a:r>
            <a:r>
              <a:rPr lang="en-US" altLang="zh-CN" dirty="0"/>
              <a:t>Java</a:t>
            </a:r>
            <a:r>
              <a:rPr lang="zh-CN" altLang="en-US" dirty="0"/>
              <a:t>简单的桌面管理环境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15DAB3-EFE0-40DB-9833-76E38DD4F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63" y="3459125"/>
            <a:ext cx="2766502" cy="31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6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MForwardWithCache说明</vt:lpstr>
      <vt:lpstr>项目由来</vt:lpstr>
      <vt:lpstr>设计简图</vt:lpstr>
      <vt:lpstr>实现思路和特点</vt:lpstr>
      <vt:lpstr>MF成果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MForwardWithCache说明</dc:title>
  <dc:creator>Zhang Rex</dc:creator>
  <cp:lastModifiedBy>Zhang Rex</cp:lastModifiedBy>
  <cp:revision>5</cp:revision>
  <dcterms:created xsi:type="dcterms:W3CDTF">2020-04-28T02:14:28Z</dcterms:created>
  <dcterms:modified xsi:type="dcterms:W3CDTF">2020-04-28T03:09:11Z</dcterms:modified>
</cp:coreProperties>
</file>