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6" r:id="rId17"/>
    <p:sldId id="274" r:id="rId18"/>
    <p:sldId id="277" r:id="rId19"/>
    <p:sldId id="275" r:id="rId20"/>
    <p:sldId id="281" r:id="rId21"/>
    <p:sldId id="282" r:id="rId22"/>
    <p:sldId id="272" r:id="rId2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D1A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8" y="792"/>
      </p:cViewPr>
      <p:guideLst>
        <p:guide orient="horz" pos="2160"/>
        <p:guide pos="381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276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 dirty="0">
                <a:latin typeface="等线" panose="02010600030101010101" charset="-122"/>
                <a:ea typeface="等线" panose="02010600030101010101" charset="-122"/>
              </a:rPr>
              <a:t>10</a:t>
            </a:fld>
            <a:endParaRPr lang="zh-CN" altLang="en-US" sz="12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2020/12/21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" b="57"/>
          <a:stretch/>
        </p:blipFill>
        <p:spPr>
          <a:xfrm>
            <a:off x="-6985" y="0"/>
            <a:ext cx="1220597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7664822" y="4549676"/>
            <a:ext cx="4767057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en-US" sz="4800" dirty="0">
                <a:solidFill>
                  <a:schemeClr val="bg1"/>
                </a:solidFill>
                <a:latin typeface="+mj-lt"/>
              </a:rPr>
              <a:t>DUMBWAYS</a:t>
            </a:r>
          </a:p>
          <a:p>
            <a:pPr algn="ctr"/>
            <a:r>
              <a:rPr lang="en-US" altLang="en-US" sz="4800" dirty="0">
                <a:solidFill>
                  <a:schemeClr val="bg1"/>
                </a:solidFill>
                <a:latin typeface="+mj-lt"/>
              </a:rPr>
              <a:t>BOOTCAMP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en-US" sz="48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WEEK 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12065" y="151130"/>
            <a:ext cx="2657294" cy="413385"/>
            <a:chOff x="15156" y="664"/>
            <a:chExt cx="4082" cy="651"/>
          </a:xfrm>
        </p:grpSpPr>
        <p:sp>
          <p:nvSpPr>
            <p:cNvPr id="6" name="Rounded Rectangle 7"/>
            <p:cNvSpPr/>
            <p:nvPr/>
          </p:nvSpPr>
          <p:spPr>
            <a:xfrm>
              <a:off x="15371" y="664"/>
              <a:ext cx="3867" cy="65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TextBox 21"/>
            <p:cNvSpPr txBox="1"/>
            <p:nvPr/>
          </p:nvSpPr>
          <p:spPr>
            <a:xfrm>
              <a:off x="15156" y="691"/>
              <a:ext cx="4082" cy="5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en-US" sz="1865" dirty="0" err="1">
                  <a:solidFill>
                    <a:schemeClr val="bg1"/>
                  </a:solidFill>
                  <a:cs typeface="Arial" panose="020B0604020202020204" pitchFamily="34" charset="0"/>
                </a:rPr>
                <a:t>Recky</a:t>
              </a:r>
              <a:r>
                <a:rPr lang="en-US" altLang="en-US" sz="1865" dirty="0">
                  <a:solidFill>
                    <a:schemeClr val="bg1"/>
                  </a:solidFill>
                  <a:cs typeface="Arial" panose="020B0604020202020204" pitchFamily="34" charset="0"/>
                </a:rPr>
                <a:t> </a:t>
              </a:r>
              <a:r>
                <a:rPr lang="en-US" altLang="en-US" sz="1865" dirty="0" err="1">
                  <a:solidFill>
                    <a:schemeClr val="bg1"/>
                  </a:solidFill>
                  <a:cs typeface="Arial" panose="020B0604020202020204" pitchFamily="34" charset="0"/>
                </a:rPr>
                <a:t>Pramana</a:t>
              </a:r>
              <a:r>
                <a:rPr lang="en-US" altLang="en-US" sz="1865" dirty="0">
                  <a:solidFill>
                    <a:schemeClr val="bg1"/>
                  </a:solidFill>
                  <a:cs typeface="Arial" panose="020B0604020202020204" pitchFamily="34" charset="0"/>
                </a:rPr>
                <a:t> Putra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" b="244"/>
          <a:stretch/>
        </p:blipFill>
        <p:spPr>
          <a:xfrm>
            <a:off x="-40640" y="0"/>
            <a:ext cx="1225169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-40640" y="0"/>
            <a:ext cx="12251690" cy="6858000"/>
          </a:xfrm>
          <a:prstGeom prst="rect">
            <a:avLst/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39825" y="1515745"/>
            <a:ext cx="6978015" cy="3952240"/>
            <a:chOff x="3385" y="3543"/>
            <a:chExt cx="7755" cy="4392"/>
          </a:xfrm>
        </p:grpSpPr>
        <p:sp>
          <p:nvSpPr>
            <p:cNvPr id="46" name="Arc 682"/>
            <p:cNvSpPr/>
            <p:nvPr/>
          </p:nvSpPr>
          <p:spPr bwMode="auto">
            <a:xfrm rot="18746405">
              <a:off x="5743" y="3548"/>
              <a:ext cx="915" cy="905"/>
            </a:xfrm>
            <a:custGeom>
              <a:avLst/>
              <a:gdLst>
                <a:gd name="T0" fmla="*/ 2147483647 w 21600"/>
                <a:gd name="T1" fmla="*/ 0 h 21356"/>
                <a:gd name="T2" fmla="*/ 2147483647 w 21600"/>
                <a:gd name="T3" fmla="*/ 2147483647 h 21356"/>
                <a:gd name="T4" fmla="*/ 0 w 21600"/>
                <a:gd name="T5" fmla="*/ 2147483647 h 213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56"/>
                <a:gd name="T11" fmla="*/ 21600 w 21600"/>
                <a:gd name="T12" fmla="*/ 21356 h 21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56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</a:path>
                <a:path w="21600" h="21356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12700">
              <a:solidFill>
                <a:srgbClr val="ADBACA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7" name="Freeform 673"/>
            <p:cNvSpPr>
              <a:spLocks noEditPoints="1"/>
            </p:cNvSpPr>
            <p:nvPr/>
          </p:nvSpPr>
          <p:spPr bwMode="auto">
            <a:xfrm rot="21275257">
              <a:off x="6328" y="3963"/>
              <a:ext cx="2373" cy="2373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FCFCFC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8" name="Freeform 675"/>
            <p:cNvSpPr>
              <a:spLocks noEditPoints="1"/>
            </p:cNvSpPr>
            <p:nvPr/>
          </p:nvSpPr>
          <p:spPr bwMode="auto">
            <a:xfrm rot="21275257">
              <a:off x="3385" y="4025"/>
              <a:ext cx="3093" cy="3095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rgbClr val="FCFCFC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9" name="Oval 676"/>
            <p:cNvSpPr>
              <a:spLocks noChangeArrowheads="1"/>
            </p:cNvSpPr>
            <p:nvPr/>
          </p:nvSpPr>
          <p:spPr bwMode="auto">
            <a:xfrm rot="21275257">
              <a:off x="3715" y="4358"/>
              <a:ext cx="2433" cy="2430"/>
            </a:xfrm>
            <a:prstGeom prst="ellipse">
              <a:avLst/>
            </a:prstGeom>
            <a:solidFill>
              <a:srgbClr val="FCFCFC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0" name="Oval 677"/>
            <p:cNvSpPr>
              <a:spLocks noChangeArrowheads="1"/>
            </p:cNvSpPr>
            <p:nvPr/>
          </p:nvSpPr>
          <p:spPr bwMode="auto">
            <a:xfrm rot="21275257">
              <a:off x="6700" y="4338"/>
              <a:ext cx="1628" cy="1625"/>
            </a:xfrm>
            <a:prstGeom prst="ellipse">
              <a:avLst/>
            </a:prstGeom>
            <a:solidFill>
              <a:srgbClr val="FCFCFC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1" name="Freeform 679"/>
            <p:cNvSpPr>
              <a:spLocks noEditPoints="1"/>
            </p:cNvSpPr>
            <p:nvPr/>
          </p:nvSpPr>
          <p:spPr bwMode="auto">
            <a:xfrm rot="21275257">
              <a:off x="7673" y="5855"/>
              <a:ext cx="2078" cy="2080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rgbClr val="FCFCFC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2" name="Oval 680"/>
            <p:cNvSpPr>
              <a:spLocks noChangeArrowheads="1"/>
            </p:cNvSpPr>
            <p:nvPr/>
          </p:nvSpPr>
          <p:spPr bwMode="auto">
            <a:xfrm rot="21275257">
              <a:off x="7998" y="6183"/>
              <a:ext cx="1425" cy="1425"/>
            </a:xfrm>
            <a:prstGeom prst="ellipse">
              <a:avLst/>
            </a:prstGeom>
            <a:solidFill>
              <a:srgbClr val="FCFCFC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3" name="Arc 681"/>
            <p:cNvSpPr/>
            <p:nvPr/>
          </p:nvSpPr>
          <p:spPr bwMode="auto">
            <a:xfrm rot="7501686">
              <a:off x="6314" y="5671"/>
              <a:ext cx="1720" cy="1398"/>
            </a:xfrm>
            <a:custGeom>
              <a:avLst/>
              <a:gdLst>
                <a:gd name="T0" fmla="*/ 2147483647 w 21600"/>
                <a:gd name="T1" fmla="*/ 0 h 15695"/>
                <a:gd name="T2" fmla="*/ 2147483647 w 21600"/>
                <a:gd name="T3" fmla="*/ 2147483647 h 15695"/>
                <a:gd name="T4" fmla="*/ 0 w 21600"/>
                <a:gd name="T5" fmla="*/ 2147483647 h 156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695"/>
                <a:gd name="T11" fmla="*/ 21600 w 21600"/>
                <a:gd name="T12" fmla="*/ 15695 h 15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695" fill="none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</a:path>
                <a:path w="21600" h="15695" stroke="0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  <a:lnTo>
                    <a:pt x="0" y="15695"/>
                  </a:lnTo>
                  <a:lnTo>
                    <a:pt x="14840" y="-1"/>
                  </a:lnTo>
                  <a:close/>
                </a:path>
              </a:pathLst>
            </a:custGeom>
            <a:noFill/>
            <a:ln w="12700">
              <a:solidFill>
                <a:srgbClr val="ADBACA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4" name="Arc 683"/>
            <p:cNvSpPr/>
            <p:nvPr/>
          </p:nvSpPr>
          <p:spPr bwMode="auto">
            <a:xfrm rot="256945">
              <a:off x="8723" y="4923"/>
              <a:ext cx="560" cy="810"/>
            </a:xfrm>
            <a:custGeom>
              <a:avLst/>
              <a:gdLst>
                <a:gd name="T0" fmla="*/ 2147483647 w 21600"/>
                <a:gd name="T1" fmla="*/ 0 h 31203"/>
                <a:gd name="T2" fmla="*/ 2147483647 w 21600"/>
                <a:gd name="T3" fmla="*/ 2147483647 h 31203"/>
                <a:gd name="T4" fmla="*/ 0 w 21600"/>
                <a:gd name="T5" fmla="*/ 2147483647 h 3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203"/>
                <a:gd name="T11" fmla="*/ 21600 w 21600"/>
                <a:gd name="T12" fmla="*/ 31203 h 3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203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</a:path>
                <a:path w="21600" h="31203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12700">
              <a:solidFill>
                <a:srgbClr val="ADBACA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3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  <a:sym typeface="Arial" panose="020B0604020202020204" pitchFamily="34" charset="0"/>
              </a:endParaRPr>
            </a:p>
          </p:txBody>
        </p:sp>
        <p:cxnSp>
          <p:nvCxnSpPr>
            <p:cNvPr id="56" name="Straight Connector 30"/>
            <p:cNvCxnSpPr/>
            <p:nvPr/>
          </p:nvCxnSpPr>
          <p:spPr>
            <a:xfrm>
              <a:off x="11140" y="3865"/>
              <a:ext cx="0" cy="3900"/>
            </a:xfrm>
            <a:prstGeom prst="line">
              <a:avLst/>
            </a:prstGeom>
            <a:solidFill>
              <a:srgbClr val="FCFCFC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7176135" y="1348105"/>
            <a:ext cx="4810989" cy="855823"/>
            <a:chOff x="11965" y="3790"/>
            <a:chExt cx="4295" cy="764"/>
          </a:xfrm>
        </p:grpSpPr>
        <p:sp>
          <p:nvSpPr>
            <p:cNvPr id="57" name="Oval 32"/>
            <p:cNvSpPr>
              <a:spLocks noChangeAspect="1"/>
            </p:cNvSpPr>
            <p:nvPr/>
          </p:nvSpPr>
          <p:spPr>
            <a:xfrm>
              <a:off x="11965" y="3898"/>
              <a:ext cx="640" cy="638"/>
            </a:xfrm>
            <a:prstGeom prst="ellipse">
              <a:avLst/>
            </a:prstGeom>
            <a:solidFill>
              <a:srgbClr val="FCFCFC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6651" name="TextBox 13"/>
            <p:cNvSpPr txBox="1"/>
            <p:nvPr/>
          </p:nvSpPr>
          <p:spPr>
            <a:xfrm>
              <a:off x="12848" y="3790"/>
              <a:ext cx="3412" cy="2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defTabSz="911225">
                <a:spcBef>
                  <a:spcPct val="20000"/>
                </a:spcBef>
              </a:pPr>
              <a:r>
                <a:rPr lang="en-US" altLang="zh-CN" sz="2000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Install MySQL Server</a:t>
              </a:r>
            </a:p>
          </p:txBody>
        </p:sp>
        <p:sp>
          <p:nvSpPr>
            <p:cNvPr id="26652" name="TextBox 13"/>
            <p:cNvSpPr txBox="1"/>
            <p:nvPr/>
          </p:nvSpPr>
          <p:spPr>
            <a:xfrm>
              <a:off x="12853" y="4170"/>
              <a:ext cx="3407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defTabSz="911225">
                <a:spcBef>
                  <a:spcPct val="20000"/>
                </a:spcBef>
              </a:pPr>
              <a:r>
                <a:rPr lang="en-US" altLang="zh-CN" sz="1400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Instal MySQL server versi 5.7 melalui apt install, ganti bind-address dan buat database </a:t>
              </a:r>
              <a:r>
                <a:rPr lang="en-US" altLang="zh-CN" sz="1400" dirty="0" err="1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housy</a:t>
              </a:r>
              <a:endParaRPr lang="en-US" altLang="zh-CN" sz="1400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76135" y="2643505"/>
            <a:ext cx="4810989" cy="855826"/>
            <a:chOff x="11965" y="3790"/>
            <a:chExt cx="4295" cy="764"/>
          </a:xfrm>
        </p:grpSpPr>
        <p:sp>
          <p:nvSpPr>
            <p:cNvPr id="10" name="Oval 32"/>
            <p:cNvSpPr>
              <a:spLocks noChangeAspect="1"/>
            </p:cNvSpPr>
            <p:nvPr/>
          </p:nvSpPr>
          <p:spPr>
            <a:xfrm>
              <a:off x="11965" y="3898"/>
              <a:ext cx="640" cy="638"/>
            </a:xfrm>
            <a:prstGeom prst="ellipse">
              <a:avLst/>
            </a:prstGeom>
            <a:solidFill>
              <a:srgbClr val="FCFCFC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2" name="TextBox 13"/>
            <p:cNvSpPr txBox="1"/>
            <p:nvPr/>
          </p:nvSpPr>
          <p:spPr>
            <a:xfrm>
              <a:off x="12848" y="3790"/>
              <a:ext cx="3412" cy="2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defTabSz="911225">
                <a:spcBef>
                  <a:spcPct val="20000"/>
                </a:spcBef>
              </a:pPr>
              <a:r>
                <a:rPr lang="en-US" altLang="en-US" sz="2000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Tambahkan User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2853" y="4170"/>
              <a:ext cx="3407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defTabSz="911225">
                <a:spcBef>
                  <a:spcPct val="20000"/>
                </a:spcBef>
              </a:pPr>
              <a:r>
                <a:rPr lang="en-US" altLang="en-US" sz="1400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Menambahkan user yang memiliki semua akses ke database melalui server database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176135" y="4002405"/>
            <a:ext cx="4810989" cy="855826"/>
            <a:chOff x="11965" y="3790"/>
            <a:chExt cx="4295" cy="764"/>
          </a:xfrm>
        </p:grpSpPr>
        <p:sp>
          <p:nvSpPr>
            <p:cNvPr id="16" name="Oval 32"/>
            <p:cNvSpPr>
              <a:spLocks noChangeAspect="1"/>
            </p:cNvSpPr>
            <p:nvPr/>
          </p:nvSpPr>
          <p:spPr>
            <a:xfrm>
              <a:off x="11965" y="3898"/>
              <a:ext cx="640" cy="638"/>
            </a:xfrm>
            <a:prstGeom prst="ellipse">
              <a:avLst/>
            </a:prstGeom>
            <a:solidFill>
              <a:srgbClr val="FCFCFC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7" name="TextBox 13"/>
            <p:cNvSpPr txBox="1"/>
            <p:nvPr/>
          </p:nvSpPr>
          <p:spPr>
            <a:xfrm>
              <a:off x="12848" y="3790"/>
              <a:ext cx="3412" cy="2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defTabSz="911225">
                <a:spcBef>
                  <a:spcPct val="20000"/>
                </a:spcBef>
              </a:pPr>
              <a:r>
                <a:rPr lang="en-US" altLang="en-US" sz="2000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Tes Koneksi</a:t>
              </a:r>
            </a:p>
          </p:txBody>
        </p:sp>
        <p:sp>
          <p:nvSpPr>
            <p:cNvPr id="18" name="TextBox 13"/>
            <p:cNvSpPr txBox="1"/>
            <p:nvPr/>
          </p:nvSpPr>
          <p:spPr>
            <a:xfrm>
              <a:off x="12853" y="4170"/>
              <a:ext cx="3407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defTabSz="911225">
                <a:spcBef>
                  <a:spcPct val="20000"/>
                </a:spcBef>
              </a:pPr>
              <a:r>
                <a:rPr lang="en-US" altLang="en-US" sz="1400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Mencoba konek ke database server melalui server backend dengan MySQL Client</a:t>
              </a:r>
            </a:p>
          </p:txBody>
        </p:sp>
      </p:grpSp>
      <p:pic>
        <p:nvPicPr>
          <p:cNvPr id="16423" name="Group 41"/>
          <p:cNvPicPr/>
          <p:nvPr/>
        </p:nvPicPr>
        <p:blipFill>
          <a:blip r:embed="rId4"/>
          <a:stretch>
            <a:fillRect/>
          </a:stretch>
        </p:blipFill>
        <p:spPr>
          <a:xfrm>
            <a:off x="2227580" y="2996565"/>
            <a:ext cx="607060" cy="6902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6" name="Round Same Side Corner Rectangle 8"/>
          <p:cNvSpPr/>
          <p:nvPr/>
        </p:nvSpPr>
        <p:spPr>
          <a:xfrm>
            <a:off x="4728780" y="2629490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-1" fmla="*/ 280204 w 1489775"/>
              <a:gd name="connsiteY0-2" fmla="*/ 750754 h 3923699"/>
              <a:gd name="connsiteX1-3" fmla="*/ 1209570 w 1489775"/>
              <a:gd name="connsiteY1-4" fmla="*/ 750754 h 3923699"/>
              <a:gd name="connsiteX2-5" fmla="*/ 1489774 w 1489775"/>
              <a:gd name="connsiteY2-6" fmla="*/ 1030958 h 3923699"/>
              <a:gd name="connsiteX3-7" fmla="*/ 1489774 w 1489775"/>
              <a:gd name="connsiteY3-8" fmla="*/ 1293518 h 3923699"/>
              <a:gd name="connsiteX4-9" fmla="*/ 1489775 w 1489775"/>
              <a:gd name="connsiteY4-10" fmla="*/ 1293518 h 3923699"/>
              <a:gd name="connsiteX5-11" fmla="*/ 1489775 w 1489775"/>
              <a:gd name="connsiteY5-12" fmla="*/ 2063902 h 3923699"/>
              <a:gd name="connsiteX6-13" fmla="*/ 1345759 w 1489775"/>
              <a:gd name="connsiteY6-14" fmla="*/ 2207918 h 3923699"/>
              <a:gd name="connsiteX7-15" fmla="*/ 1201743 w 1489775"/>
              <a:gd name="connsiteY7-16" fmla="*/ 2063902 h 3923699"/>
              <a:gd name="connsiteX8-17" fmla="*/ 1201743 w 1489775"/>
              <a:gd name="connsiteY8-18" fmla="*/ 1390678 h 3923699"/>
              <a:gd name="connsiteX9-19" fmla="*/ 1158887 w 1489775"/>
              <a:gd name="connsiteY9-20" fmla="*/ 1390678 h 3923699"/>
              <a:gd name="connsiteX10-21" fmla="*/ 1151853 w 1489775"/>
              <a:gd name="connsiteY10-22" fmla="*/ 3743699 h 3923699"/>
              <a:gd name="connsiteX11-23" fmla="*/ 971853 w 1489775"/>
              <a:gd name="connsiteY11-24" fmla="*/ 3923699 h 3923699"/>
              <a:gd name="connsiteX12-25" fmla="*/ 791853 w 1489775"/>
              <a:gd name="connsiteY12-26" fmla="*/ 3743699 h 3923699"/>
              <a:gd name="connsiteX13-27" fmla="*/ 791853 w 1489775"/>
              <a:gd name="connsiteY13-28" fmla="*/ 2305078 h 3923699"/>
              <a:gd name="connsiteX14-29" fmla="*/ 683854 w 1489775"/>
              <a:gd name="connsiteY14-30" fmla="*/ 2305078 h 3923699"/>
              <a:gd name="connsiteX15-31" fmla="*/ 683854 w 1489775"/>
              <a:gd name="connsiteY15-32" fmla="*/ 3743698 h 3923699"/>
              <a:gd name="connsiteX16-33" fmla="*/ 503854 w 1489775"/>
              <a:gd name="connsiteY16-34" fmla="*/ 3923698 h 3923699"/>
              <a:gd name="connsiteX17-35" fmla="*/ 323854 w 1489775"/>
              <a:gd name="connsiteY17-36" fmla="*/ 3743698 h 3923699"/>
              <a:gd name="connsiteX18-37" fmla="*/ 323854 w 1489775"/>
              <a:gd name="connsiteY18-38" fmla="*/ 2238914 h 3923699"/>
              <a:gd name="connsiteX19-39" fmla="*/ 330887 w 1489775"/>
              <a:gd name="connsiteY19-40" fmla="*/ 2238914 h 3923699"/>
              <a:gd name="connsiteX20-41" fmla="*/ 330887 w 1489775"/>
              <a:gd name="connsiteY20-42" fmla="*/ 1390678 h 3923699"/>
              <a:gd name="connsiteX21-43" fmla="*/ 288033 w 1489775"/>
              <a:gd name="connsiteY21-44" fmla="*/ 1390678 h 3923699"/>
              <a:gd name="connsiteX22-45" fmla="*/ 288033 w 1489775"/>
              <a:gd name="connsiteY22-46" fmla="*/ 2063902 h 3923699"/>
              <a:gd name="connsiteX23-47" fmla="*/ 144017 w 1489775"/>
              <a:gd name="connsiteY23-48" fmla="*/ 2207918 h 3923699"/>
              <a:gd name="connsiteX24-49" fmla="*/ 1 w 1489775"/>
              <a:gd name="connsiteY24-50" fmla="*/ 2063902 h 3923699"/>
              <a:gd name="connsiteX25-51" fmla="*/ 1 w 1489775"/>
              <a:gd name="connsiteY25-52" fmla="*/ 1390678 h 3923699"/>
              <a:gd name="connsiteX26-53" fmla="*/ 0 w 1489775"/>
              <a:gd name="connsiteY26-54" fmla="*/ 1390678 h 3923699"/>
              <a:gd name="connsiteX27-55" fmla="*/ 0 w 1489775"/>
              <a:gd name="connsiteY27-56" fmla="*/ 1030958 h 3923699"/>
              <a:gd name="connsiteX28-57" fmla="*/ 280204 w 1489775"/>
              <a:gd name="connsiteY28-58" fmla="*/ 750754 h 3923699"/>
              <a:gd name="connsiteX29-59" fmla="*/ 744888 w 1489775"/>
              <a:gd name="connsiteY29-60" fmla="*/ 0 h 3923699"/>
              <a:gd name="connsiteX30-61" fmla="*/ 1082199 w 1489775"/>
              <a:gd name="connsiteY30-62" fmla="*/ 337311 h 3923699"/>
              <a:gd name="connsiteX31-63" fmla="*/ 744888 w 1489775"/>
              <a:gd name="connsiteY31-64" fmla="*/ 674622 h 3923699"/>
              <a:gd name="connsiteX32-65" fmla="*/ 407577 w 1489775"/>
              <a:gd name="connsiteY32-66" fmla="*/ 337311 h 3923699"/>
              <a:gd name="connsiteX33-67" fmla="*/ 744888 w 1489775"/>
              <a:gd name="connsiteY33-68" fmla="*/ 0 h 3923699"/>
              <a:gd name="connsiteX0-69" fmla="*/ 280204 w 1489775"/>
              <a:gd name="connsiteY0-70" fmla="*/ 750754 h 3923699"/>
              <a:gd name="connsiteX1-71" fmla="*/ 1209570 w 1489775"/>
              <a:gd name="connsiteY1-72" fmla="*/ 750754 h 3923699"/>
              <a:gd name="connsiteX2-73" fmla="*/ 1489774 w 1489775"/>
              <a:gd name="connsiteY2-74" fmla="*/ 1030958 h 3923699"/>
              <a:gd name="connsiteX3-75" fmla="*/ 1489774 w 1489775"/>
              <a:gd name="connsiteY3-76" fmla="*/ 1293518 h 3923699"/>
              <a:gd name="connsiteX4-77" fmla="*/ 1489775 w 1489775"/>
              <a:gd name="connsiteY4-78" fmla="*/ 1293518 h 3923699"/>
              <a:gd name="connsiteX5-79" fmla="*/ 1489775 w 1489775"/>
              <a:gd name="connsiteY5-80" fmla="*/ 2063902 h 3923699"/>
              <a:gd name="connsiteX6-81" fmla="*/ 1345759 w 1489775"/>
              <a:gd name="connsiteY6-82" fmla="*/ 2207918 h 3923699"/>
              <a:gd name="connsiteX7-83" fmla="*/ 1201743 w 1489775"/>
              <a:gd name="connsiteY7-84" fmla="*/ 2063902 h 3923699"/>
              <a:gd name="connsiteX8-85" fmla="*/ 1201743 w 1489775"/>
              <a:gd name="connsiteY8-86" fmla="*/ 1390678 h 3923699"/>
              <a:gd name="connsiteX9-87" fmla="*/ 1158887 w 1489775"/>
              <a:gd name="connsiteY9-88" fmla="*/ 1390678 h 3923699"/>
              <a:gd name="connsiteX10-89" fmla="*/ 1151853 w 1489775"/>
              <a:gd name="connsiteY10-90" fmla="*/ 3743699 h 3923699"/>
              <a:gd name="connsiteX11-91" fmla="*/ 971853 w 1489775"/>
              <a:gd name="connsiteY11-92" fmla="*/ 3923699 h 3923699"/>
              <a:gd name="connsiteX12-93" fmla="*/ 791853 w 1489775"/>
              <a:gd name="connsiteY12-94" fmla="*/ 3743699 h 3923699"/>
              <a:gd name="connsiteX13-95" fmla="*/ 791853 w 1489775"/>
              <a:gd name="connsiteY13-96" fmla="*/ 2305078 h 3923699"/>
              <a:gd name="connsiteX14-97" fmla="*/ 683854 w 1489775"/>
              <a:gd name="connsiteY14-98" fmla="*/ 2305078 h 3923699"/>
              <a:gd name="connsiteX15-99" fmla="*/ 683854 w 1489775"/>
              <a:gd name="connsiteY15-100" fmla="*/ 3743698 h 3923699"/>
              <a:gd name="connsiteX16-101" fmla="*/ 503854 w 1489775"/>
              <a:gd name="connsiteY16-102" fmla="*/ 3923698 h 3923699"/>
              <a:gd name="connsiteX17-103" fmla="*/ 323854 w 1489775"/>
              <a:gd name="connsiteY17-104" fmla="*/ 3743698 h 3923699"/>
              <a:gd name="connsiteX18-105" fmla="*/ 323854 w 1489775"/>
              <a:gd name="connsiteY18-106" fmla="*/ 2238914 h 3923699"/>
              <a:gd name="connsiteX19-107" fmla="*/ 330887 w 1489775"/>
              <a:gd name="connsiteY19-108" fmla="*/ 1390678 h 3923699"/>
              <a:gd name="connsiteX20-109" fmla="*/ 288033 w 1489775"/>
              <a:gd name="connsiteY20-110" fmla="*/ 1390678 h 3923699"/>
              <a:gd name="connsiteX21-111" fmla="*/ 288033 w 1489775"/>
              <a:gd name="connsiteY21-112" fmla="*/ 2063902 h 3923699"/>
              <a:gd name="connsiteX22-113" fmla="*/ 144017 w 1489775"/>
              <a:gd name="connsiteY22-114" fmla="*/ 2207918 h 3923699"/>
              <a:gd name="connsiteX23-115" fmla="*/ 1 w 1489775"/>
              <a:gd name="connsiteY23-116" fmla="*/ 2063902 h 3923699"/>
              <a:gd name="connsiteX24-117" fmla="*/ 1 w 1489775"/>
              <a:gd name="connsiteY24-118" fmla="*/ 1390678 h 3923699"/>
              <a:gd name="connsiteX25-119" fmla="*/ 0 w 1489775"/>
              <a:gd name="connsiteY25-120" fmla="*/ 1390678 h 3923699"/>
              <a:gd name="connsiteX26-121" fmla="*/ 0 w 1489775"/>
              <a:gd name="connsiteY26-122" fmla="*/ 1030958 h 3923699"/>
              <a:gd name="connsiteX27-123" fmla="*/ 280204 w 1489775"/>
              <a:gd name="connsiteY27-124" fmla="*/ 750754 h 3923699"/>
              <a:gd name="connsiteX28-125" fmla="*/ 744888 w 1489775"/>
              <a:gd name="connsiteY28-126" fmla="*/ 0 h 3923699"/>
              <a:gd name="connsiteX29-127" fmla="*/ 1082199 w 1489775"/>
              <a:gd name="connsiteY29-128" fmla="*/ 337311 h 3923699"/>
              <a:gd name="connsiteX30-129" fmla="*/ 744888 w 1489775"/>
              <a:gd name="connsiteY30-130" fmla="*/ 674622 h 3923699"/>
              <a:gd name="connsiteX31-131" fmla="*/ 407577 w 1489775"/>
              <a:gd name="connsiteY31-132" fmla="*/ 337311 h 3923699"/>
              <a:gd name="connsiteX32-133" fmla="*/ 744888 w 1489775"/>
              <a:gd name="connsiteY32-134" fmla="*/ 0 h 3923699"/>
              <a:gd name="connsiteX0-135" fmla="*/ 280204 w 1489775"/>
              <a:gd name="connsiteY0-136" fmla="*/ 750754 h 3923699"/>
              <a:gd name="connsiteX1-137" fmla="*/ 1209570 w 1489775"/>
              <a:gd name="connsiteY1-138" fmla="*/ 750754 h 3923699"/>
              <a:gd name="connsiteX2-139" fmla="*/ 1489774 w 1489775"/>
              <a:gd name="connsiteY2-140" fmla="*/ 1030958 h 3923699"/>
              <a:gd name="connsiteX3-141" fmla="*/ 1489774 w 1489775"/>
              <a:gd name="connsiteY3-142" fmla="*/ 1293518 h 3923699"/>
              <a:gd name="connsiteX4-143" fmla="*/ 1489775 w 1489775"/>
              <a:gd name="connsiteY4-144" fmla="*/ 1293518 h 3923699"/>
              <a:gd name="connsiteX5-145" fmla="*/ 1489775 w 1489775"/>
              <a:gd name="connsiteY5-146" fmla="*/ 2063902 h 3923699"/>
              <a:gd name="connsiteX6-147" fmla="*/ 1345759 w 1489775"/>
              <a:gd name="connsiteY6-148" fmla="*/ 2207918 h 3923699"/>
              <a:gd name="connsiteX7-149" fmla="*/ 1201743 w 1489775"/>
              <a:gd name="connsiteY7-150" fmla="*/ 2063902 h 3923699"/>
              <a:gd name="connsiteX8-151" fmla="*/ 1201743 w 1489775"/>
              <a:gd name="connsiteY8-152" fmla="*/ 1390678 h 3923699"/>
              <a:gd name="connsiteX9-153" fmla="*/ 1158887 w 1489775"/>
              <a:gd name="connsiteY9-154" fmla="*/ 1390678 h 3923699"/>
              <a:gd name="connsiteX10-155" fmla="*/ 1151853 w 1489775"/>
              <a:gd name="connsiteY10-156" fmla="*/ 3743699 h 3923699"/>
              <a:gd name="connsiteX11-157" fmla="*/ 971853 w 1489775"/>
              <a:gd name="connsiteY11-158" fmla="*/ 3923699 h 3923699"/>
              <a:gd name="connsiteX12-159" fmla="*/ 791853 w 1489775"/>
              <a:gd name="connsiteY12-160" fmla="*/ 3743699 h 3923699"/>
              <a:gd name="connsiteX13-161" fmla="*/ 791853 w 1489775"/>
              <a:gd name="connsiteY13-162" fmla="*/ 2305078 h 3923699"/>
              <a:gd name="connsiteX14-163" fmla="*/ 683854 w 1489775"/>
              <a:gd name="connsiteY14-164" fmla="*/ 2305078 h 3923699"/>
              <a:gd name="connsiteX15-165" fmla="*/ 683854 w 1489775"/>
              <a:gd name="connsiteY15-166" fmla="*/ 3743698 h 3923699"/>
              <a:gd name="connsiteX16-167" fmla="*/ 503854 w 1489775"/>
              <a:gd name="connsiteY16-168" fmla="*/ 3923698 h 3923699"/>
              <a:gd name="connsiteX17-169" fmla="*/ 323854 w 1489775"/>
              <a:gd name="connsiteY17-170" fmla="*/ 3743698 h 3923699"/>
              <a:gd name="connsiteX18-171" fmla="*/ 330887 w 1489775"/>
              <a:gd name="connsiteY18-172" fmla="*/ 1390678 h 3923699"/>
              <a:gd name="connsiteX19-173" fmla="*/ 288033 w 1489775"/>
              <a:gd name="connsiteY19-174" fmla="*/ 1390678 h 3923699"/>
              <a:gd name="connsiteX20-175" fmla="*/ 288033 w 1489775"/>
              <a:gd name="connsiteY20-176" fmla="*/ 2063902 h 3923699"/>
              <a:gd name="connsiteX21-177" fmla="*/ 144017 w 1489775"/>
              <a:gd name="connsiteY21-178" fmla="*/ 2207918 h 3923699"/>
              <a:gd name="connsiteX22-179" fmla="*/ 1 w 1489775"/>
              <a:gd name="connsiteY22-180" fmla="*/ 2063902 h 3923699"/>
              <a:gd name="connsiteX23-181" fmla="*/ 1 w 1489775"/>
              <a:gd name="connsiteY23-182" fmla="*/ 1390678 h 3923699"/>
              <a:gd name="connsiteX24-183" fmla="*/ 0 w 1489775"/>
              <a:gd name="connsiteY24-184" fmla="*/ 1390678 h 3923699"/>
              <a:gd name="connsiteX25-185" fmla="*/ 0 w 1489775"/>
              <a:gd name="connsiteY25-186" fmla="*/ 1030958 h 3923699"/>
              <a:gd name="connsiteX26-187" fmla="*/ 280204 w 1489775"/>
              <a:gd name="connsiteY26-188" fmla="*/ 750754 h 3923699"/>
              <a:gd name="connsiteX27-189" fmla="*/ 744888 w 1489775"/>
              <a:gd name="connsiteY27-190" fmla="*/ 0 h 3923699"/>
              <a:gd name="connsiteX28-191" fmla="*/ 1082199 w 1489775"/>
              <a:gd name="connsiteY28-192" fmla="*/ 337311 h 3923699"/>
              <a:gd name="connsiteX29-193" fmla="*/ 744888 w 1489775"/>
              <a:gd name="connsiteY29-194" fmla="*/ 674622 h 3923699"/>
              <a:gd name="connsiteX30-195" fmla="*/ 407577 w 1489775"/>
              <a:gd name="connsiteY30-196" fmla="*/ 337311 h 3923699"/>
              <a:gd name="connsiteX31-197" fmla="*/ 744888 w 1489775"/>
              <a:gd name="connsiteY31-198" fmla="*/ 0 h 39236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5" name="Trapezoid 13"/>
          <p:cNvSpPr/>
          <p:nvPr/>
        </p:nvSpPr>
        <p:spPr>
          <a:xfrm>
            <a:off x="5665846" y="4307988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19" name="Group 41"/>
          <p:cNvPicPr/>
          <p:nvPr/>
        </p:nvPicPr>
        <p:blipFill>
          <a:blip r:embed="rId4"/>
          <a:stretch>
            <a:fillRect/>
          </a:stretch>
        </p:blipFill>
        <p:spPr>
          <a:xfrm>
            <a:off x="7379970" y="1649730"/>
            <a:ext cx="309245" cy="3517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Round Same Side Corner Rectangle 8"/>
          <p:cNvSpPr/>
          <p:nvPr/>
        </p:nvSpPr>
        <p:spPr>
          <a:xfrm flipH="1">
            <a:off x="7440930" y="2874010"/>
            <a:ext cx="187960" cy="49466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-1" fmla="*/ 280204 w 1489775"/>
              <a:gd name="connsiteY0-2" fmla="*/ 750754 h 3923699"/>
              <a:gd name="connsiteX1-3" fmla="*/ 1209570 w 1489775"/>
              <a:gd name="connsiteY1-4" fmla="*/ 750754 h 3923699"/>
              <a:gd name="connsiteX2-5" fmla="*/ 1489774 w 1489775"/>
              <a:gd name="connsiteY2-6" fmla="*/ 1030958 h 3923699"/>
              <a:gd name="connsiteX3-7" fmla="*/ 1489774 w 1489775"/>
              <a:gd name="connsiteY3-8" fmla="*/ 1293518 h 3923699"/>
              <a:gd name="connsiteX4-9" fmla="*/ 1489775 w 1489775"/>
              <a:gd name="connsiteY4-10" fmla="*/ 1293518 h 3923699"/>
              <a:gd name="connsiteX5-11" fmla="*/ 1489775 w 1489775"/>
              <a:gd name="connsiteY5-12" fmla="*/ 2063902 h 3923699"/>
              <a:gd name="connsiteX6-13" fmla="*/ 1345759 w 1489775"/>
              <a:gd name="connsiteY6-14" fmla="*/ 2207918 h 3923699"/>
              <a:gd name="connsiteX7-15" fmla="*/ 1201743 w 1489775"/>
              <a:gd name="connsiteY7-16" fmla="*/ 2063902 h 3923699"/>
              <a:gd name="connsiteX8-17" fmla="*/ 1201743 w 1489775"/>
              <a:gd name="connsiteY8-18" fmla="*/ 1390678 h 3923699"/>
              <a:gd name="connsiteX9-19" fmla="*/ 1158887 w 1489775"/>
              <a:gd name="connsiteY9-20" fmla="*/ 1390678 h 3923699"/>
              <a:gd name="connsiteX10-21" fmla="*/ 1151853 w 1489775"/>
              <a:gd name="connsiteY10-22" fmla="*/ 3743699 h 3923699"/>
              <a:gd name="connsiteX11-23" fmla="*/ 971853 w 1489775"/>
              <a:gd name="connsiteY11-24" fmla="*/ 3923699 h 3923699"/>
              <a:gd name="connsiteX12-25" fmla="*/ 791853 w 1489775"/>
              <a:gd name="connsiteY12-26" fmla="*/ 3743699 h 3923699"/>
              <a:gd name="connsiteX13-27" fmla="*/ 791853 w 1489775"/>
              <a:gd name="connsiteY13-28" fmla="*/ 2305078 h 3923699"/>
              <a:gd name="connsiteX14-29" fmla="*/ 683854 w 1489775"/>
              <a:gd name="connsiteY14-30" fmla="*/ 2305078 h 3923699"/>
              <a:gd name="connsiteX15-31" fmla="*/ 683854 w 1489775"/>
              <a:gd name="connsiteY15-32" fmla="*/ 3743698 h 3923699"/>
              <a:gd name="connsiteX16-33" fmla="*/ 503854 w 1489775"/>
              <a:gd name="connsiteY16-34" fmla="*/ 3923698 h 3923699"/>
              <a:gd name="connsiteX17-35" fmla="*/ 323854 w 1489775"/>
              <a:gd name="connsiteY17-36" fmla="*/ 3743698 h 3923699"/>
              <a:gd name="connsiteX18-37" fmla="*/ 323854 w 1489775"/>
              <a:gd name="connsiteY18-38" fmla="*/ 2238914 h 3923699"/>
              <a:gd name="connsiteX19-39" fmla="*/ 330887 w 1489775"/>
              <a:gd name="connsiteY19-40" fmla="*/ 2238914 h 3923699"/>
              <a:gd name="connsiteX20-41" fmla="*/ 330887 w 1489775"/>
              <a:gd name="connsiteY20-42" fmla="*/ 1390678 h 3923699"/>
              <a:gd name="connsiteX21-43" fmla="*/ 288033 w 1489775"/>
              <a:gd name="connsiteY21-44" fmla="*/ 1390678 h 3923699"/>
              <a:gd name="connsiteX22-45" fmla="*/ 288033 w 1489775"/>
              <a:gd name="connsiteY22-46" fmla="*/ 2063902 h 3923699"/>
              <a:gd name="connsiteX23-47" fmla="*/ 144017 w 1489775"/>
              <a:gd name="connsiteY23-48" fmla="*/ 2207918 h 3923699"/>
              <a:gd name="connsiteX24-49" fmla="*/ 1 w 1489775"/>
              <a:gd name="connsiteY24-50" fmla="*/ 2063902 h 3923699"/>
              <a:gd name="connsiteX25-51" fmla="*/ 1 w 1489775"/>
              <a:gd name="connsiteY25-52" fmla="*/ 1390678 h 3923699"/>
              <a:gd name="connsiteX26-53" fmla="*/ 0 w 1489775"/>
              <a:gd name="connsiteY26-54" fmla="*/ 1390678 h 3923699"/>
              <a:gd name="connsiteX27-55" fmla="*/ 0 w 1489775"/>
              <a:gd name="connsiteY27-56" fmla="*/ 1030958 h 3923699"/>
              <a:gd name="connsiteX28-57" fmla="*/ 280204 w 1489775"/>
              <a:gd name="connsiteY28-58" fmla="*/ 750754 h 3923699"/>
              <a:gd name="connsiteX29-59" fmla="*/ 744888 w 1489775"/>
              <a:gd name="connsiteY29-60" fmla="*/ 0 h 3923699"/>
              <a:gd name="connsiteX30-61" fmla="*/ 1082199 w 1489775"/>
              <a:gd name="connsiteY30-62" fmla="*/ 337311 h 3923699"/>
              <a:gd name="connsiteX31-63" fmla="*/ 744888 w 1489775"/>
              <a:gd name="connsiteY31-64" fmla="*/ 674622 h 3923699"/>
              <a:gd name="connsiteX32-65" fmla="*/ 407577 w 1489775"/>
              <a:gd name="connsiteY32-66" fmla="*/ 337311 h 3923699"/>
              <a:gd name="connsiteX33-67" fmla="*/ 744888 w 1489775"/>
              <a:gd name="connsiteY33-68" fmla="*/ 0 h 3923699"/>
              <a:gd name="connsiteX0-69" fmla="*/ 280204 w 1489775"/>
              <a:gd name="connsiteY0-70" fmla="*/ 750754 h 3923699"/>
              <a:gd name="connsiteX1-71" fmla="*/ 1209570 w 1489775"/>
              <a:gd name="connsiteY1-72" fmla="*/ 750754 h 3923699"/>
              <a:gd name="connsiteX2-73" fmla="*/ 1489774 w 1489775"/>
              <a:gd name="connsiteY2-74" fmla="*/ 1030958 h 3923699"/>
              <a:gd name="connsiteX3-75" fmla="*/ 1489774 w 1489775"/>
              <a:gd name="connsiteY3-76" fmla="*/ 1293518 h 3923699"/>
              <a:gd name="connsiteX4-77" fmla="*/ 1489775 w 1489775"/>
              <a:gd name="connsiteY4-78" fmla="*/ 1293518 h 3923699"/>
              <a:gd name="connsiteX5-79" fmla="*/ 1489775 w 1489775"/>
              <a:gd name="connsiteY5-80" fmla="*/ 2063902 h 3923699"/>
              <a:gd name="connsiteX6-81" fmla="*/ 1345759 w 1489775"/>
              <a:gd name="connsiteY6-82" fmla="*/ 2207918 h 3923699"/>
              <a:gd name="connsiteX7-83" fmla="*/ 1201743 w 1489775"/>
              <a:gd name="connsiteY7-84" fmla="*/ 2063902 h 3923699"/>
              <a:gd name="connsiteX8-85" fmla="*/ 1201743 w 1489775"/>
              <a:gd name="connsiteY8-86" fmla="*/ 1390678 h 3923699"/>
              <a:gd name="connsiteX9-87" fmla="*/ 1158887 w 1489775"/>
              <a:gd name="connsiteY9-88" fmla="*/ 1390678 h 3923699"/>
              <a:gd name="connsiteX10-89" fmla="*/ 1151853 w 1489775"/>
              <a:gd name="connsiteY10-90" fmla="*/ 3743699 h 3923699"/>
              <a:gd name="connsiteX11-91" fmla="*/ 971853 w 1489775"/>
              <a:gd name="connsiteY11-92" fmla="*/ 3923699 h 3923699"/>
              <a:gd name="connsiteX12-93" fmla="*/ 791853 w 1489775"/>
              <a:gd name="connsiteY12-94" fmla="*/ 3743699 h 3923699"/>
              <a:gd name="connsiteX13-95" fmla="*/ 791853 w 1489775"/>
              <a:gd name="connsiteY13-96" fmla="*/ 2305078 h 3923699"/>
              <a:gd name="connsiteX14-97" fmla="*/ 683854 w 1489775"/>
              <a:gd name="connsiteY14-98" fmla="*/ 2305078 h 3923699"/>
              <a:gd name="connsiteX15-99" fmla="*/ 683854 w 1489775"/>
              <a:gd name="connsiteY15-100" fmla="*/ 3743698 h 3923699"/>
              <a:gd name="connsiteX16-101" fmla="*/ 503854 w 1489775"/>
              <a:gd name="connsiteY16-102" fmla="*/ 3923698 h 3923699"/>
              <a:gd name="connsiteX17-103" fmla="*/ 323854 w 1489775"/>
              <a:gd name="connsiteY17-104" fmla="*/ 3743698 h 3923699"/>
              <a:gd name="connsiteX18-105" fmla="*/ 323854 w 1489775"/>
              <a:gd name="connsiteY18-106" fmla="*/ 2238914 h 3923699"/>
              <a:gd name="connsiteX19-107" fmla="*/ 330887 w 1489775"/>
              <a:gd name="connsiteY19-108" fmla="*/ 1390678 h 3923699"/>
              <a:gd name="connsiteX20-109" fmla="*/ 288033 w 1489775"/>
              <a:gd name="connsiteY20-110" fmla="*/ 1390678 h 3923699"/>
              <a:gd name="connsiteX21-111" fmla="*/ 288033 w 1489775"/>
              <a:gd name="connsiteY21-112" fmla="*/ 2063902 h 3923699"/>
              <a:gd name="connsiteX22-113" fmla="*/ 144017 w 1489775"/>
              <a:gd name="connsiteY22-114" fmla="*/ 2207918 h 3923699"/>
              <a:gd name="connsiteX23-115" fmla="*/ 1 w 1489775"/>
              <a:gd name="connsiteY23-116" fmla="*/ 2063902 h 3923699"/>
              <a:gd name="connsiteX24-117" fmla="*/ 1 w 1489775"/>
              <a:gd name="connsiteY24-118" fmla="*/ 1390678 h 3923699"/>
              <a:gd name="connsiteX25-119" fmla="*/ 0 w 1489775"/>
              <a:gd name="connsiteY25-120" fmla="*/ 1390678 h 3923699"/>
              <a:gd name="connsiteX26-121" fmla="*/ 0 w 1489775"/>
              <a:gd name="connsiteY26-122" fmla="*/ 1030958 h 3923699"/>
              <a:gd name="connsiteX27-123" fmla="*/ 280204 w 1489775"/>
              <a:gd name="connsiteY27-124" fmla="*/ 750754 h 3923699"/>
              <a:gd name="connsiteX28-125" fmla="*/ 744888 w 1489775"/>
              <a:gd name="connsiteY28-126" fmla="*/ 0 h 3923699"/>
              <a:gd name="connsiteX29-127" fmla="*/ 1082199 w 1489775"/>
              <a:gd name="connsiteY29-128" fmla="*/ 337311 h 3923699"/>
              <a:gd name="connsiteX30-129" fmla="*/ 744888 w 1489775"/>
              <a:gd name="connsiteY30-130" fmla="*/ 674622 h 3923699"/>
              <a:gd name="connsiteX31-131" fmla="*/ 407577 w 1489775"/>
              <a:gd name="connsiteY31-132" fmla="*/ 337311 h 3923699"/>
              <a:gd name="connsiteX32-133" fmla="*/ 744888 w 1489775"/>
              <a:gd name="connsiteY32-134" fmla="*/ 0 h 3923699"/>
              <a:gd name="connsiteX0-135" fmla="*/ 280204 w 1489775"/>
              <a:gd name="connsiteY0-136" fmla="*/ 750754 h 3923699"/>
              <a:gd name="connsiteX1-137" fmla="*/ 1209570 w 1489775"/>
              <a:gd name="connsiteY1-138" fmla="*/ 750754 h 3923699"/>
              <a:gd name="connsiteX2-139" fmla="*/ 1489774 w 1489775"/>
              <a:gd name="connsiteY2-140" fmla="*/ 1030958 h 3923699"/>
              <a:gd name="connsiteX3-141" fmla="*/ 1489774 w 1489775"/>
              <a:gd name="connsiteY3-142" fmla="*/ 1293518 h 3923699"/>
              <a:gd name="connsiteX4-143" fmla="*/ 1489775 w 1489775"/>
              <a:gd name="connsiteY4-144" fmla="*/ 1293518 h 3923699"/>
              <a:gd name="connsiteX5-145" fmla="*/ 1489775 w 1489775"/>
              <a:gd name="connsiteY5-146" fmla="*/ 2063902 h 3923699"/>
              <a:gd name="connsiteX6-147" fmla="*/ 1345759 w 1489775"/>
              <a:gd name="connsiteY6-148" fmla="*/ 2207918 h 3923699"/>
              <a:gd name="connsiteX7-149" fmla="*/ 1201743 w 1489775"/>
              <a:gd name="connsiteY7-150" fmla="*/ 2063902 h 3923699"/>
              <a:gd name="connsiteX8-151" fmla="*/ 1201743 w 1489775"/>
              <a:gd name="connsiteY8-152" fmla="*/ 1390678 h 3923699"/>
              <a:gd name="connsiteX9-153" fmla="*/ 1158887 w 1489775"/>
              <a:gd name="connsiteY9-154" fmla="*/ 1390678 h 3923699"/>
              <a:gd name="connsiteX10-155" fmla="*/ 1151853 w 1489775"/>
              <a:gd name="connsiteY10-156" fmla="*/ 3743699 h 3923699"/>
              <a:gd name="connsiteX11-157" fmla="*/ 971853 w 1489775"/>
              <a:gd name="connsiteY11-158" fmla="*/ 3923699 h 3923699"/>
              <a:gd name="connsiteX12-159" fmla="*/ 791853 w 1489775"/>
              <a:gd name="connsiteY12-160" fmla="*/ 3743699 h 3923699"/>
              <a:gd name="connsiteX13-161" fmla="*/ 791853 w 1489775"/>
              <a:gd name="connsiteY13-162" fmla="*/ 2305078 h 3923699"/>
              <a:gd name="connsiteX14-163" fmla="*/ 683854 w 1489775"/>
              <a:gd name="connsiteY14-164" fmla="*/ 2305078 h 3923699"/>
              <a:gd name="connsiteX15-165" fmla="*/ 683854 w 1489775"/>
              <a:gd name="connsiteY15-166" fmla="*/ 3743698 h 3923699"/>
              <a:gd name="connsiteX16-167" fmla="*/ 503854 w 1489775"/>
              <a:gd name="connsiteY16-168" fmla="*/ 3923698 h 3923699"/>
              <a:gd name="connsiteX17-169" fmla="*/ 323854 w 1489775"/>
              <a:gd name="connsiteY17-170" fmla="*/ 3743698 h 3923699"/>
              <a:gd name="connsiteX18-171" fmla="*/ 330887 w 1489775"/>
              <a:gd name="connsiteY18-172" fmla="*/ 1390678 h 3923699"/>
              <a:gd name="connsiteX19-173" fmla="*/ 288033 w 1489775"/>
              <a:gd name="connsiteY19-174" fmla="*/ 1390678 h 3923699"/>
              <a:gd name="connsiteX20-175" fmla="*/ 288033 w 1489775"/>
              <a:gd name="connsiteY20-176" fmla="*/ 2063902 h 3923699"/>
              <a:gd name="connsiteX21-177" fmla="*/ 144017 w 1489775"/>
              <a:gd name="connsiteY21-178" fmla="*/ 2207918 h 3923699"/>
              <a:gd name="connsiteX22-179" fmla="*/ 1 w 1489775"/>
              <a:gd name="connsiteY22-180" fmla="*/ 2063902 h 3923699"/>
              <a:gd name="connsiteX23-181" fmla="*/ 1 w 1489775"/>
              <a:gd name="connsiteY23-182" fmla="*/ 1390678 h 3923699"/>
              <a:gd name="connsiteX24-183" fmla="*/ 0 w 1489775"/>
              <a:gd name="connsiteY24-184" fmla="*/ 1390678 h 3923699"/>
              <a:gd name="connsiteX25-185" fmla="*/ 0 w 1489775"/>
              <a:gd name="connsiteY25-186" fmla="*/ 1030958 h 3923699"/>
              <a:gd name="connsiteX26-187" fmla="*/ 280204 w 1489775"/>
              <a:gd name="connsiteY26-188" fmla="*/ 750754 h 3923699"/>
              <a:gd name="connsiteX27-189" fmla="*/ 744888 w 1489775"/>
              <a:gd name="connsiteY27-190" fmla="*/ 0 h 3923699"/>
              <a:gd name="connsiteX28-191" fmla="*/ 1082199 w 1489775"/>
              <a:gd name="connsiteY28-192" fmla="*/ 337311 h 3923699"/>
              <a:gd name="connsiteX29-193" fmla="*/ 744888 w 1489775"/>
              <a:gd name="connsiteY29-194" fmla="*/ 674622 h 3923699"/>
              <a:gd name="connsiteX30-195" fmla="*/ 407577 w 1489775"/>
              <a:gd name="connsiteY30-196" fmla="*/ 337311 h 3923699"/>
              <a:gd name="connsiteX31-197" fmla="*/ 744888 w 1489775"/>
              <a:gd name="connsiteY31-198" fmla="*/ 0 h 39236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Trapezoid 13"/>
          <p:cNvSpPr/>
          <p:nvPr/>
        </p:nvSpPr>
        <p:spPr>
          <a:xfrm>
            <a:off x="7336790" y="4313555"/>
            <a:ext cx="394970" cy="33464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2" name="Group 21"/>
          <p:cNvGrpSpPr/>
          <p:nvPr/>
        </p:nvGrpSpPr>
        <p:grpSpPr>
          <a:xfrm>
            <a:off x="243840" y="252730"/>
            <a:ext cx="2619375" cy="612775"/>
            <a:chOff x="384" y="398"/>
            <a:chExt cx="4125" cy="965"/>
          </a:xfrm>
        </p:grpSpPr>
        <p:grpSp>
          <p:nvGrpSpPr>
            <p:cNvPr id="23" name="组合 11"/>
            <p:cNvGrpSpPr/>
            <p:nvPr/>
          </p:nvGrpSpPr>
          <p:grpSpPr>
            <a:xfrm>
              <a:off x="384" y="398"/>
              <a:ext cx="868" cy="965"/>
              <a:chOff x="680318" y="2563684"/>
              <a:chExt cx="1737312" cy="1935356"/>
            </a:xfrm>
          </p:grpSpPr>
          <p:sp>
            <p:nvSpPr>
              <p:cNvPr id="24" name="六边形 5"/>
              <p:cNvSpPr/>
              <p:nvPr/>
            </p:nvSpPr>
            <p:spPr bwMode="auto">
              <a:xfrm rot="5400000">
                <a:off x="581296" y="2662706"/>
                <a:ext cx="1935356" cy="1737312"/>
              </a:xfrm>
              <a:prstGeom prst="hexagon">
                <a:avLst>
                  <a:gd name="adj" fmla="val 28540"/>
                  <a:gd name="vf" fmla="val 115470"/>
                </a:avLst>
              </a:prstGeom>
              <a:noFill/>
              <a:ln w="28575">
                <a:solidFill>
                  <a:srgbClr val="00B2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B2B8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等腰三角形 10"/>
              <p:cNvSpPr/>
              <p:nvPr/>
            </p:nvSpPr>
            <p:spPr>
              <a:xfrm rot="10800000">
                <a:off x="1149563" y="4121332"/>
                <a:ext cx="798821" cy="220740"/>
              </a:xfrm>
              <a:prstGeom prst="triangle">
                <a:avLst/>
              </a:prstGeom>
              <a:solidFill>
                <a:srgbClr val="EDEEE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6" name="文本框 12"/>
            <p:cNvSpPr txBox="1"/>
            <p:nvPr/>
          </p:nvSpPr>
          <p:spPr>
            <a:xfrm>
              <a:off x="449" y="593"/>
              <a:ext cx="73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en-US" b="1" dirty="0">
                  <a:solidFill>
                    <a:schemeClr val="bg1"/>
                  </a:solidFill>
                  <a:ea typeface="Calibri" panose="020F0502020204030204" pitchFamily="34" charset="0"/>
                </a:rPr>
                <a:t>2.</a:t>
              </a:r>
            </a:p>
          </p:txBody>
        </p:sp>
        <p:sp>
          <p:nvSpPr>
            <p:cNvPr id="27" name="文本框 13"/>
            <p:cNvSpPr txBox="1"/>
            <p:nvPr/>
          </p:nvSpPr>
          <p:spPr>
            <a:xfrm>
              <a:off x="1354" y="593"/>
              <a:ext cx="315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en-US" b="1" dirty="0">
                  <a:solidFill>
                    <a:schemeClr val="bg1"/>
                  </a:solidFill>
                  <a:ea typeface="Calibri" panose="020F0502020204030204" pitchFamily="34" charset="0"/>
                  <a:sym typeface="+mn-ea"/>
                </a:rPr>
                <a:t>Setup Database</a:t>
              </a:r>
              <a:endParaRPr lang="zh-CN" altLang="en-US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" b="339"/>
          <a:stretch/>
        </p:blipFill>
        <p:spPr>
          <a:xfrm>
            <a:off x="-77470" y="0"/>
            <a:ext cx="1227518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-77470" y="0"/>
            <a:ext cx="12275185" cy="6858000"/>
          </a:xfrm>
          <a:prstGeom prst="rect">
            <a:avLst/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479790" y="1245870"/>
            <a:ext cx="3443605" cy="1294130"/>
            <a:chOff x="13354" y="1962"/>
            <a:chExt cx="5423" cy="2038"/>
          </a:xfrm>
        </p:grpSpPr>
        <p:sp>
          <p:nvSpPr>
            <p:cNvPr id="45" name="圆角矩形 44"/>
            <p:cNvSpPr/>
            <p:nvPr/>
          </p:nvSpPr>
          <p:spPr>
            <a:xfrm>
              <a:off x="13354" y="2257"/>
              <a:ext cx="5423" cy="1743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74" name="矩形 45"/>
            <p:cNvSpPr/>
            <p:nvPr/>
          </p:nvSpPr>
          <p:spPr>
            <a:xfrm>
              <a:off x="13551" y="2795"/>
              <a:ext cx="5028" cy="11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defTabSz="9112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en-US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Proses instalasi MySQL Server melalui apt</a:t>
              </a: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4129" y="1982"/>
              <a:ext cx="3873" cy="545"/>
            </a:xfrm>
            <a:prstGeom prst="roundRect">
              <a:avLst/>
            </a:pr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1278" name="文本框 49"/>
            <p:cNvSpPr txBox="1"/>
            <p:nvPr/>
          </p:nvSpPr>
          <p:spPr>
            <a:xfrm>
              <a:off x="14401" y="1962"/>
              <a:ext cx="330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defTabSz="911225">
                <a:spcBef>
                  <a:spcPct val="20000"/>
                </a:spcBef>
              </a:pPr>
              <a:r>
                <a:rPr lang="en-US" altLang="en-US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Install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3840" y="252730"/>
            <a:ext cx="2619375" cy="612775"/>
            <a:chOff x="384" y="398"/>
            <a:chExt cx="4125" cy="965"/>
          </a:xfrm>
        </p:grpSpPr>
        <p:grpSp>
          <p:nvGrpSpPr>
            <p:cNvPr id="10243" name="组合 11"/>
            <p:cNvGrpSpPr/>
            <p:nvPr/>
          </p:nvGrpSpPr>
          <p:grpSpPr>
            <a:xfrm>
              <a:off x="384" y="398"/>
              <a:ext cx="868" cy="965"/>
              <a:chOff x="680318" y="2563684"/>
              <a:chExt cx="1737312" cy="1935356"/>
            </a:xfrm>
          </p:grpSpPr>
          <p:sp>
            <p:nvSpPr>
              <p:cNvPr id="2" name="六边形 5"/>
              <p:cNvSpPr/>
              <p:nvPr/>
            </p:nvSpPr>
            <p:spPr bwMode="auto">
              <a:xfrm rot="5400000">
                <a:off x="581296" y="2662706"/>
                <a:ext cx="1935356" cy="1737312"/>
              </a:xfrm>
              <a:prstGeom prst="hexagon">
                <a:avLst>
                  <a:gd name="adj" fmla="val 28540"/>
                  <a:gd name="vf" fmla="val 115470"/>
                </a:avLst>
              </a:prstGeom>
              <a:noFill/>
              <a:ln w="28575">
                <a:solidFill>
                  <a:srgbClr val="00B2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B2B8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" name="等腰三角形 10"/>
              <p:cNvSpPr/>
              <p:nvPr/>
            </p:nvSpPr>
            <p:spPr>
              <a:xfrm rot="10800000">
                <a:off x="1149563" y="4121332"/>
                <a:ext cx="798821" cy="220740"/>
              </a:xfrm>
              <a:prstGeom prst="triangle">
                <a:avLst/>
              </a:prstGeom>
              <a:solidFill>
                <a:srgbClr val="EDEEE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246" name="文本框 12"/>
            <p:cNvSpPr txBox="1"/>
            <p:nvPr/>
          </p:nvSpPr>
          <p:spPr>
            <a:xfrm>
              <a:off x="449" y="593"/>
              <a:ext cx="73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en-US" b="1" dirty="0">
                  <a:solidFill>
                    <a:schemeClr val="bg1"/>
                  </a:solidFill>
                  <a:ea typeface="Calibri" panose="020F0502020204030204" pitchFamily="34" charset="0"/>
                </a:rPr>
                <a:t>2.</a:t>
              </a:r>
            </a:p>
          </p:txBody>
        </p:sp>
        <p:sp>
          <p:nvSpPr>
            <p:cNvPr id="10247" name="文本框 13"/>
            <p:cNvSpPr txBox="1"/>
            <p:nvPr/>
          </p:nvSpPr>
          <p:spPr>
            <a:xfrm>
              <a:off x="1354" y="593"/>
              <a:ext cx="315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en-US" b="1" dirty="0">
                  <a:solidFill>
                    <a:schemeClr val="bg1"/>
                  </a:solidFill>
                  <a:ea typeface="Calibri" panose="020F0502020204030204" pitchFamily="34" charset="0"/>
                  <a:sym typeface="+mn-ea"/>
                </a:rPr>
                <a:t>Setup Database</a:t>
              </a:r>
              <a:endParaRPr lang="zh-CN" altLang="en-US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53425" y="2880995"/>
            <a:ext cx="3569335" cy="1294130"/>
            <a:chOff x="13155" y="4905"/>
            <a:chExt cx="5621" cy="2038"/>
          </a:xfrm>
        </p:grpSpPr>
        <p:sp>
          <p:nvSpPr>
            <p:cNvPr id="8" name="圆角矩形 44"/>
            <p:cNvSpPr/>
            <p:nvPr/>
          </p:nvSpPr>
          <p:spPr>
            <a:xfrm>
              <a:off x="13156" y="5200"/>
              <a:ext cx="5423" cy="1743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矩形 45"/>
            <p:cNvSpPr/>
            <p:nvPr/>
          </p:nvSpPr>
          <p:spPr>
            <a:xfrm>
              <a:off x="13155" y="5738"/>
              <a:ext cx="5621" cy="1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defTabSz="9112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en-US" dirty="0" err="1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Menambahkan</a:t>
              </a:r>
              <a:r>
                <a:rPr lang="en-US" altLang="en-US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 User Database dengan akses penuh</a:t>
              </a:r>
            </a:p>
          </p:txBody>
        </p:sp>
        <p:sp>
          <p:nvSpPr>
            <p:cNvPr id="10" name="圆角矩形 48"/>
            <p:cNvSpPr/>
            <p:nvPr/>
          </p:nvSpPr>
          <p:spPr>
            <a:xfrm>
              <a:off x="13931" y="4925"/>
              <a:ext cx="3873" cy="545"/>
            </a:xfrm>
            <a:prstGeom prst="roundRect">
              <a:avLst/>
            </a:pr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2" name="文本框 49"/>
            <p:cNvSpPr txBox="1"/>
            <p:nvPr/>
          </p:nvSpPr>
          <p:spPr>
            <a:xfrm>
              <a:off x="14203" y="4905"/>
              <a:ext cx="330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defTabSz="911225">
                <a:spcBef>
                  <a:spcPct val="20000"/>
                </a:spcBef>
              </a:pPr>
              <a:r>
                <a:rPr lang="en-US" altLang="en-US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Add User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663" y="1093470"/>
            <a:ext cx="6512054" cy="47072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1553" y="1102995"/>
            <a:ext cx="6505164" cy="47072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663" y="1143000"/>
            <a:ext cx="6530087" cy="470725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8283575" y="4516120"/>
            <a:ext cx="3569335" cy="1294130"/>
            <a:chOff x="13045" y="4905"/>
            <a:chExt cx="5621" cy="2038"/>
          </a:xfrm>
        </p:grpSpPr>
        <p:sp>
          <p:nvSpPr>
            <p:cNvPr id="17" name="圆角矩形 44"/>
            <p:cNvSpPr/>
            <p:nvPr/>
          </p:nvSpPr>
          <p:spPr>
            <a:xfrm>
              <a:off x="13156" y="5200"/>
              <a:ext cx="5423" cy="1743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矩形 45"/>
            <p:cNvSpPr/>
            <p:nvPr/>
          </p:nvSpPr>
          <p:spPr>
            <a:xfrm>
              <a:off x="13045" y="5760"/>
              <a:ext cx="5621" cy="1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defTabSz="9112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en-US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Coba </a:t>
              </a:r>
              <a:r>
                <a:rPr lang="en-US" altLang="en-US" dirty="0" err="1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Konek</a:t>
              </a:r>
              <a:r>
                <a:rPr lang="en-US" altLang="en-US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 </a:t>
              </a:r>
              <a:r>
                <a:rPr lang="en-US" altLang="en-US" dirty="0" err="1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ke</a:t>
              </a:r>
              <a:r>
                <a:rPr lang="en-US" altLang="en-US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 server database dari server backend</a:t>
              </a:r>
            </a:p>
          </p:txBody>
        </p:sp>
        <p:sp>
          <p:nvSpPr>
            <p:cNvPr id="19" name="圆角矩形 48"/>
            <p:cNvSpPr/>
            <p:nvPr/>
          </p:nvSpPr>
          <p:spPr>
            <a:xfrm>
              <a:off x="13931" y="4925"/>
              <a:ext cx="3873" cy="545"/>
            </a:xfrm>
            <a:prstGeom prst="roundRect">
              <a:avLst/>
            </a:pr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20" name="文本框 49"/>
            <p:cNvSpPr txBox="1"/>
            <p:nvPr/>
          </p:nvSpPr>
          <p:spPr>
            <a:xfrm>
              <a:off x="14203" y="4905"/>
              <a:ext cx="330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defTabSz="911225">
                <a:spcBef>
                  <a:spcPct val="20000"/>
                </a:spcBef>
              </a:pPr>
              <a:r>
                <a:rPr lang="en-US" altLang="en-US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Tes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" b="49"/>
          <a:stretch/>
        </p:blipFill>
        <p:spPr>
          <a:xfrm>
            <a:off x="-12065" y="0"/>
            <a:ext cx="1220406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-12065" y="498475"/>
            <a:ext cx="12204065" cy="58610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1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938" y="2055813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文本框 38"/>
          <p:cNvSpPr txBox="1"/>
          <p:nvPr/>
        </p:nvSpPr>
        <p:spPr>
          <a:xfrm>
            <a:off x="5521325" y="2509838"/>
            <a:ext cx="1082675" cy="922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en-US" sz="5400" b="1" dirty="0">
                <a:solidFill>
                  <a:schemeClr val="bg1"/>
                </a:solidFill>
                <a:ea typeface="Calibri" panose="020F0502020204030204" pitchFamily="34" charset="0"/>
              </a:rPr>
              <a:t>3.</a:t>
            </a:r>
          </a:p>
        </p:txBody>
      </p:sp>
      <p:sp>
        <p:nvSpPr>
          <p:cNvPr id="7174" name="文本框 39"/>
          <p:cNvSpPr txBox="1"/>
          <p:nvPr/>
        </p:nvSpPr>
        <p:spPr>
          <a:xfrm>
            <a:off x="3175000" y="3329305"/>
            <a:ext cx="577532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en-US" sz="3600" b="1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Deployment Backend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" b="334"/>
          <a:stretch/>
        </p:blipFill>
        <p:spPr>
          <a:xfrm>
            <a:off x="-40640" y="0"/>
            <a:ext cx="1227391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-40640" y="15339"/>
            <a:ext cx="12273915" cy="6858000"/>
          </a:xfrm>
          <a:prstGeom prst="rect">
            <a:avLst/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56920" y="2279365"/>
            <a:ext cx="10780105" cy="3943594"/>
            <a:chOff x="2373" y="4027"/>
            <a:chExt cx="13751" cy="5031"/>
          </a:xfrm>
        </p:grpSpPr>
        <p:cxnSp>
          <p:nvCxnSpPr>
            <p:cNvPr id="32776" name="Straight Connector 5"/>
            <p:cNvCxnSpPr/>
            <p:nvPr/>
          </p:nvCxnSpPr>
          <p:spPr>
            <a:xfrm>
              <a:off x="12723" y="6708"/>
              <a:ext cx="2635" cy="957"/>
            </a:xfrm>
            <a:prstGeom prst="line">
              <a:avLst/>
            </a:prstGeom>
            <a:ln w="76200" cap="flat" cmpd="sng">
              <a:solidFill>
                <a:srgbClr val="ADBA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77" name="Straight Connector 8"/>
            <p:cNvCxnSpPr/>
            <p:nvPr/>
          </p:nvCxnSpPr>
          <p:spPr>
            <a:xfrm flipV="1">
              <a:off x="10735" y="6708"/>
              <a:ext cx="2035" cy="1555"/>
            </a:xfrm>
            <a:prstGeom prst="line">
              <a:avLst/>
            </a:prstGeom>
            <a:ln w="76200" cap="flat" cmpd="sng">
              <a:solidFill>
                <a:srgbClr val="ADBA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" name="Oval 9"/>
            <p:cNvSpPr/>
            <p:nvPr/>
          </p:nvSpPr>
          <p:spPr>
            <a:xfrm>
              <a:off x="12593" y="6508"/>
              <a:ext cx="405" cy="405"/>
            </a:xfrm>
            <a:prstGeom prst="ellipse">
              <a:avLst/>
            </a:prstGeom>
            <a:solidFill>
              <a:srgbClr val="FEFEF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299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66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2779" name="Straight Connector 11"/>
            <p:cNvCxnSpPr/>
            <p:nvPr/>
          </p:nvCxnSpPr>
          <p:spPr>
            <a:xfrm rot="-569666">
              <a:off x="8780" y="7575"/>
              <a:ext cx="1988" cy="803"/>
            </a:xfrm>
            <a:prstGeom prst="line">
              <a:avLst/>
            </a:prstGeom>
            <a:ln w="76200" cap="flat" cmpd="sng">
              <a:solidFill>
                <a:srgbClr val="ADBA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" name="Oval 12"/>
            <p:cNvSpPr/>
            <p:nvPr/>
          </p:nvSpPr>
          <p:spPr>
            <a:xfrm rot="21030334">
              <a:off x="10600" y="7965"/>
              <a:ext cx="405" cy="405"/>
            </a:xfrm>
            <a:prstGeom prst="ellipse">
              <a:avLst/>
            </a:prstGeom>
            <a:solidFill>
              <a:srgbClr val="FEFEF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299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66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2781" name="Straight Connector 14"/>
            <p:cNvCxnSpPr/>
            <p:nvPr/>
          </p:nvCxnSpPr>
          <p:spPr>
            <a:xfrm rot="728855" flipV="1">
              <a:off x="6663" y="7503"/>
              <a:ext cx="1915" cy="1555"/>
            </a:xfrm>
            <a:prstGeom prst="line">
              <a:avLst/>
            </a:prstGeom>
            <a:ln w="76200" cap="flat" cmpd="sng">
              <a:solidFill>
                <a:srgbClr val="ADBA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" name="Oval 15"/>
            <p:cNvSpPr/>
            <p:nvPr/>
          </p:nvSpPr>
          <p:spPr>
            <a:xfrm rot="728855">
              <a:off x="8498" y="7538"/>
              <a:ext cx="408" cy="408"/>
            </a:xfrm>
            <a:prstGeom prst="ellipse">
              <a:avLst/>
            </a:prstGeom>
            <a:solidFill>
              <a:srgbClr val="FEFEF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299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66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2783" name="Straight Connector 17"/>
            <p:cNvCxnSpPr/>
            <p:nvPr/>
          </p:nvCxnSpPr>
          <p:spPr>
            <a:xfrm>
              <a:off x="4418" y="8128"/>
              <a:ext cx="2157" cy="717"/>
            </a:xfrm>
            <a:prstGeom prst="line">
              <a:avLst/>
            </a:prstGeom>
            <a:ln w="76200" cap="flat" cmpd="sng">
              <a:solidFill>
                <a:srgbClr val="ADBA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" name="Oval 18"/>
            <p:cNvSpPr/>
            <p:nvPr/>
          </p:nvSpPr>
          <p:spPr>
            <a:xfrm>
              <a:off x="6318" y="8595"/>
              <a:ext cx="405" cy="405"/>
            </a:xfrm>
            <a:prstGeom prst="ellipse">
              <a:avLst/>
            </a:prstGeom>
            <a:solidFill>
              <a:srgbClr val="FEFEF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299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66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32785" name="Straight Connector 22"/>
            <p:cNvCxnSpPr/>
            <p:nvPr/>
          </p:nvCxnSpPr>
          <p:spPr>
            <a:xfrm flipV="1">
              <a:off x="2373" y="8138"/>
              <a:ext cx="2087" cy="482"/>
            </a:xfrm>
            <a:prstGeom prst="line">
              <a:avLst/>
            </a:prstGeom>
            <a:ln w="76200" cap="flat" cmpd="sng">
              <a:solidFill>
                <a:srgbClr val="ADBACA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" name="Oval 23"/>
            <p:cNvSpPr/>
            <p:nvPr/>
          </p:nvSpPr>
          <p:spPr>
            <a:xfrm>
              <a:off x="4253" y="7935"/>
              <a:ext cx="405" cy="405"/>
            </a:xfrm>
            <a:prstGeom prst="ellipse">
              <a:avLst/>
            </a:prstGeom>
            <a:solidFill>
              <a:srgbClr val="FEFEF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299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66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8" name="Group 24"/>
            <p:cNvGrpSpPr/>
            <p:nvPr/>
          </p:nvGrpSpPr>
          <p:grpSpPr>
            <a:xfrm>
              <a:off x="3990" y="4460"/>
              <a:ext cx="958" cy="3522"/>
              <a:chOff x="1358144" y="1854713"/>
              <a:chExt cx="609600" cy="2241037"/>
            </a:xfrm>
            <a:solidFill>
              <a:srgbClr val="E71F3C"/>
            </a:solidFill>
          </p:grpSpPr>
          <p:sp>
            <p:nvSpPr>
              <p:cNvPr id="49" name="Isosceles Triangle 25@|1FFC:12156195|FBC:16777215|LFC:16777215|LBC:16777215"/>
              <p:cNvSpPr/>
              <p:nvPr/>
            </p:nvSpPr>
            <p:spPr>
              <a:xfrm flipV="1">
                <a:off x="1624844" y="2541270"/>
                <a:ext cx="76200" cy="1554480"/>
              </a:xfrm>
              <a:prstGeom prst="triangle">
                <a:avLst/>
              </a:prstGeom>
              <a:solidFill>
                <a:srgbClr val="FCFCFC">
                  <a:alpha val="3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299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66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0" name="Teardrop 26@|1FFC:12156195|FBC:16777215|LFC:16777215|LBC:16777215"/>
              <p:cNvSpPr/>
              <p:nvPr/>
            </p:nvSpPr>
            <p:spPr>
              <a:xfrm rot="8077900">
                <a:off x="1358144" y="1854713"/>
                <a:ext cx="609600" cy="609600"/>
              </a:xfrm>
              <a:prstGeom prst="teardrop">
                <a:avLst/>
              </a:prstGeom>
              <a:solidFill>
                <a:srgbClr val="FCFCFC">
                  <a:alpha val="3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299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66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1" name="Group 27"/>
            <p:cNvGrpSpPr/>
            <p:nvPr/>
          </p:nvGrpSpPr>
          <p:grpSpPr>
            <a:xfrm>
              <a:off x="6027" y="5774"/>
              <a:ext cx="958" cy="2864"/>
              <a:chOff x="1358144" y="1854713"/>
              <a:chExt cx="609600" cy="1821937"/>
            </a:xfrm>
            <a:solidFill>
              <a:srgbClr val="FDB817"/>
            </a:solidFill>
          </p:grpSpPr>
          <p:sp>
            <p:nvSpPr>
              <p:cNvPr id="52" name="Isosceles Triangle 28@|1FFC:0|FBC:0|LFC:16777215|LBC:16777215"/>
              <p:cNvSpPr/>
              <p:nvPr/>
            </p:nvSpPr>
            <p:spPr>
              <a:xfrm flipV="1">
                <a:off x="1624844" y="2541270"/>
                <a:ext cx="76200" cy="1135380"/>
              </a:xfrm>
              <a:prstGeom prst="triangle">
                <a:avLst/>
              </a:prstGeom>
              <a:solidFill>
                <a:srgbClr val="FCFCFC">
                  <a:alpha val="3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299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66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3" name="Teardrop 29@|1FFC:0|FBC:0|LFC:16777215|LBC:16777215"/>
              <p:cNvSpPr/>
              <p:nvPr/>
            </p:nvSpPr>
            <p:spPr>
              <a:xfrm rot="8077900">
                <a:off x="1358144" y="1854713"/>
                <a:ext cx="609600" cy="609600"/>
              </a:xfrm>
              <a:prstGeom prst="teardrop">
                <a:avLst/>
              </a:prstGeom>
              <a:solidFill>
                <a:srgbClr val="FCFCFC">
                  <a:alpha val="3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299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66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4" name="Group 30"/>
            <p:cNvGrpSpPr/>
            <p:nvPr/>
          </p:nvGrpSpPr>
          <p:grpSpPr>
            <a:xfrm>
              <a:off x="8218" y="4719"/>
              <a:ext cx="958" cy="2976"/>
              <a:chOff x="1358144" y="1854713"/>
              <a:chExt cx="609600" cy="1893528"/>
            </a:xfrm>
            <a:solidFill>
              <a:srgbClr val="1C8EE4"/>
            </a:solidFill>
          </p:grpSpPr>
          <p:sp>
            <p:nvSpPr>
              <p:cNvPr id="55" name="Isosceles Triangle 31@|1FFC:0|FBC:0|LFC:16777215|LBC:16777215"/>
              <p:cNvSpPr/>
              <p:nvPr/>
            </p:nvSpPr>
            <p:spPr>
              <a:xfrm flipV="1">
                <a:off x="1624844" y="2541270"/>
                <a:ext cx="76200" cy="1206971"/>
              </a:xfrm>
              <a:prstGeom prst="triangle">
                <a:avLst/>
              </a:prstGeom>
              <a:solidFill>
                <a:srgbClr val="FCFCFC">
                  <a:alpha val="3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299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66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6" name="Teardrop 32@|1FFC:0|FBC:0|LFC:16777215|LBC:16777215"/>
              <p:cNvSpPr/>
              <p:nvPr/>
            </p:nvSpPr>
            <p:spPr>
              <a:xfrm rot="8077900">
                <a:off x="1358144" y="1854713"/>
                <a:ext cx="609600" cy="609600"/>
              </a:xfrm>
              <a:prstGeom prst="teardrop">
                <a:avLst/>
              </a:prstGeom>
              <a:solidFill>
                <a:srgbClr val="FCFCFC">
                  <a:alpha val="3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299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66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7" name="Group 36"/>
            <p:cNvGrpSpPr/>
            <p:nvPr/>
          </p:nvGrpSpPr>
          <p:grpSpPr>
            <a:xfrm>
              <a:off x="12315" y="4434"/>
              <a:ext cx="958" cy="2088"/>
              <a:chOff x="1358144" y="1854713"/>
              <a:chExt cx="609600" cy="1328324"/>
            </a:xfrm>
            <a:solidFill>
              <a:srgbClr val="A5CA36"/>
            </a:solidFill>
          </p:grpSpPr>
          <p:sp>
            <p:nvSpPr>
              <p:cNvPr id="58" name="Isosceles Triangle 37@|1FFC:0|FBC:0|LFC:16777215|LBC:16777215"/>
              <p:cNvSpPr/>
              <p:nvPr/>
            </p:nvSpPr>
            <p:spPr>
              <a:xfrm flipV="1">
                <a:off x="1624844" y="2541270"/>
                <a:ext cx="76200" cy="641767"/>
              </a:xfrm>
              <a:prstGeom prst="triangle">
                <a:avLst/>
              </a:prstGeom>
              <a:solidFill>
                <a:srgbClr val="FCFCFC">
                  <a:alpha val="3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299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66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9" name="Teardrop 38@|1FFC:0|FBC:0|LFC:16777215|LBC:16777215"/>
              <p:cNvSpPr/>
              <p:nvPr/>
            </p:nvSpPr>
            <p:spPr>
              <a:xfrm rot="8077900">
                <a:off x="1358144" y="1854713"/>
                <a:ext cx="609600" cy="609600"/>
              </a:xfrm>
              <a:prstGeom prst="teardrop">
                <a:avLst/>
              </a:prstGeom>
              <a:solidFill>
                <a:srgbClr val="FCFCFC">
                  <a:alpha val="3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299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66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1" name="Freeform 101"/>
            <p:cNvSpPr>
              <a:spLocks noChangeAspect="1" noEditPoints="1"/>
            </p:cNvSpPr>
            <p:nvPr/>
          </p:nvSpPr>
          <p:spPr bwMode="auto">
            <a:xfrm>
              <a:off x="6248" y="6074"/>
              <a:ext cx="544" cy="360"/>
            </a:xfrm>
            <a:custGeom>
              <a:avLst/>
              <a:gdLst/>
              <a:ahLst/>
              <a:cxnLst>
                <a:cxn ang="0">
                  <a:pos x="77" y="43"/>
                </a:cxn>
                <a:cxn ang="0">
                  <a:pos x="77" y="47"/>
                </a:cxn>
                <a:cxn ang="0">
                  <a:pos x="70" y="51"/>
                </a:cxn>
                <a:cxn ang="0">
                  <a:pos x="6" y="51"/>
                </a:cxn>
                <a:cxn ang="0">
                  <a:pos x="0" y="47"/>
                </a:cxn>
                <a:cxn ang="0">
                  <a:pos x="0" y="43"/>
                </a:cxn>
                <a:cxn ang="0">
                  <a:pos x="6" y="43"/>
                </a:cxn>
                <a:cxn ang="0">
                  <a:pos x="70" y="43"/>
                </a:cxn>
                <a:cxn ang="0">
                  <a:pos x="77" y="43"/>
                </a:cxn>
                <a:cxn ang="0">
                  <a:pos x="10" y="34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60" y="0"/>
                </a:cxn>
                <a:cxn ang="0">
                  <a:pos x="67" y="6"/>
                </a:cxn>
                <a:cxn ang="0">
                  <a:pos x="67" y="34"/>
                </a:cxn>
                <a:cxn ang="0">
                  <a:pos x="60" y="41"/>
                </a:cxn>
                <a:cxn ang="0">
                  <a:pos x="16" y="41"/>
                </a:cxn>
                <a:cxn ang="0">
                  <a:pos x="10" y="34"/>
                </a:cxn>
                <a:cxn ang="0">
                  <a:pos x="15" y="34"/>
                </a:cxn>
                <a:cxn ang="0">
                  <a:pos x="16" y="36"/>
                </a:cxn>
                <a:cxn ang="0">
                  <a:pos x="60" y="36"/>
                </a:cxn>
                <a:cxn ang="0">
                  <a:pos x="61" y="34"/>
                </a:cxn>
                <a:cxn ang="0">
                  <a:pos x="61" y="6"/>
                </a:cxn>
                <a:cxn ang="0">
                  <a:pos x="60" y="5"/>
                </a:cxn>
                <a:cxn ang="0">
                  <a:pos x="16" y="5"/>
                </a:cxn>
                <a:cxn ang="0">
                  <a:pos x="15" y="6"/>
                </a:cxn>
                <a:cxn ang="0">
                  <a:pos x="15" y="34"/>
                </a:cxn>
                <a:cxn ang="0">
                  <a:pos x="42" y="47"/>
                </a:cxn>
                <a:cxn ang="0">
                  <a:pos x="42" y="46"/>
                </a:cxn>
                <a:cxn ang="0">
                  <a:pos x="35" y="46"/>
                </a:cxn>
                <a:cxn ang="0">
                  <a:pos x="34" y="47"/>
                </a:cxn>
                <a:cxn ang="0">
                  <a:pos x="35" y="47"/>
                </a:cxn>
                <a:cxn ang="0">
                  <a:pos x="42" y="47"/>
                </a:cxn>
                <a:cxn ang="0">
                  <a:pos x="42" y="47"/>
                </a:cxn>
              </a:cxnLst>
              <a:rect l="0" t="0" r="r" b="b"/>
              <a:pathLst>
                <a:path w="77" h="51">
                  <a:moveTo>
                    <a:pt x="77" y="43"/>
                  </a:moveTo>
                  <a:cubicBezTo>
                    <a:pt x="77" y="47"/>
                    <a:pt x="77" y="47"/>
                    <a:pt x="77" y="47"/>
                  </a:cubicBezTo>
                  <a:cubicBezTo>
                    <a:pt x="77" y="49"/>
                    <a:pt x="74" y="51"/>
                    <a:pt x="70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49"/>
                    <a:pt x="0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0" y="43"/>
                    <a:pt x="70" y="43"/>
                    <a:pt x="70" y="43"/>
                  </a:cubicBezTo>
                  <a:lnTo>
                    <a:pt x="77" y="43"/>
                  </a:lnTo>
                  <a:close/>
                  <a:moveTo>
                    <a:pt x="10" y="34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2"/>
                    <a:pt x="13" y="0"/>
                    <a:pt x="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7" y="2"/>
                    <a:pt x="67" y="6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8"/>
                    <a:pt x="64" y="41"/>
                    <a:pt x="60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0" y="38"/>
                    <a:pt x="10" y="34"/>
                  </a:cubicBezTo>
                  <a:close/>
                  <a:moveTo>
                    <a:pt x="15" y="34"/>
                  </a:moveTo>
                  <a:cubicBezTo>
                    <a:pt x="15" y="35"/>
                    <a:pt x="16" y="36"/>
                    <a:pt x="16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5"/>
                    <a:pt x="61" y="3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5" y="6"/>
                  </a:cubicBezTo>
                  <a:lnTo>
                    <a:pt x="15" y="34"/>
                  </a:lnTo>
                  <a:close/>
                  <a:moveTo>
                    <a:pt x="42" y="47"/>
                  </a:moveTo>
                  <a:cubicBezTo>
                    <a:pt x="42" y="46"/>
                    <a:pt x="42" y="46"/>
                    <a:pt x="42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4" y="46"/>
                    <a:pt x="34" y="47"/>
                  </a:cubicBezTo>
                  <a:cubicBezTo>
                    <a:pt x="34" y="47"/>
                    <a:pt x="35" y="47"/>
                    <a:pt x="35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262" tIns="45631" rIns="91262" bIns="45631" numCol="1" anchor="t" anchorCtr="0" compatLnSpc="1"/>
            <a:lstStyle/>
            <a:p>
              <a:pPr marL="0" marR="0" lvl="0" indent="0" algn="l" defTabSz="10299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66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69" name="Group 88"/>
            <p:cNvGrpSpPr/>
            <p:nvPr/>
          </p:nvGrpSpPr>
          <p:grpSpPr>
            <a:xfrm>
              <a:off x="10341" y="5180"/>
              <a:ext cx="958" cy="2864"/>
              <a:chOff x="1358144" y="1854713"/>
              <a:chExt cx="609600" cy="1821937"/>
            </a:xfrm>
            <a:solidFill>
              <a:srgbClr val="73446C"/>
            </a:solidFill>
          </p:grpSpPr>
          <p:sp>
            <p:nvSpPr>
              <p:cNvPr id="70" name="Isosceles Triangle 89@|1FFC:0|FBC:0|LFC:16777215|LBC:16777215"/>
              <p:cNvSpPr/>
              <p:nvPr/>
            </p:nvSpPr>
            <p:spPr>
              <a:xfrm flipV="1">
                <a:off x="1624844" y="2541270"/>
                <a:ext cx="76200" cy="1135380"/>
              </a:xfrm>
              <a:prstGeom prst="triangle">
                <a:avLst/>
              </a:prstGeom>
              <a:solidFill>
                <a:srgbClr val="FCFCFC">
                  <a:alpha val="3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299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66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1" name="Teardrop 90@|1FFC:0|FBC:0|LFC:16777215|LBC:16777215"/>
              <p:cNvSpPr/>
              <p:nvPr/>
            </p:nvSpPr>
            <p:spPr>
              <a:xfrm rot="8077900">
                <a:off x="1358144" y="1854713"/>
                <a:ext cx="609600" cy="609600"/>
              </a:xfrm>
              <a:prstGeom prst="teardrop">
                <a:avLst/>
              </a:prstGeom>
              <a:solidFill>
                <a:srgbClr val="FCFCFC">
                  <a:alpha val="3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299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66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4" name="Oval 100"/>
            <p:cNvSpPr/>
            <p:nvPr/>
          </p:nvSpPr>
          <p:spPr>
            <a:xfrm>
              <a:off x="15105" y="7413"/>
              <a:ext cx="410" cy="408"/>
            </a:xfrm>
            <a:prstGeom prst="ellipse">
              <a:avLst/>
            </a:prstGeom>
            <a:solidFill>
              <a:srgbClr val="FEFEF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299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66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75" name="Group 101"/>
            <p:cNvGrpSpPr/>
            <p:nvPr/>
          </p:nvGrpSpPr>
          <p:grpSpPr>
            <a:xfrm>
              <a:off x="14849" y="4863"/>
              <a:ext cx="958" cy="2662"/>
              <a:chOff x="1358144" y="1854713"/>
              <a:chExt cx="609600" cy="1693449"/>
            </a:xfrm>
            <a:solidFill>
              <a:srgbClr val="E71F3C"/>
            </a:solidFill>
          </p:grpSpPr>
          <p:sp>
            <p:nvSpPr>
              <p:cNvPr id="76" name="Isosceles Triangle 102@|1FFC:0|FBC:0|LFC:16777215|LBC:16777215"/>
              <p:cNvSpPr/>
              <p:nvPr/>
            </p:nvSpPr>
            <p:spPr>
              <a:xfrm flipV="1">
                <a:off x="1624844" y="2541270"/>
                <a:ext cx="76200" cy="1006892"/>
              </a:xfrm>
              <a:prstGeom prst="triangle">
                <a:avLst/>
              </a:prstGeom>
              <a:solidFill>
                <a:srgbClr val="FCFCFC">
                  <a:alpha val="3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299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66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7" name="Teardrop 103@|1FFC:0|FBC:0|LFC:16777215|LBC:16777215"/>
              <p:cNvSpPr/>
              <p:nvPr/>
            </p:nvSpPr>
            <p:spPr>
              <a:xfrm rot="8077900">
                <a:off x="1358144" y="1854713"/>
                <a:ext cx="609600" cy="609600"/>
              </a:xfrm>
              <a:prstGeom prst="teardrop">
                <a:avLst/>
              </a:prstGeom>
              <a:solidFill>
                <a:srgbClr val="FCFCFC">
                  <a:alpha val="3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299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66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2806" name="TextBox 13"/>
            <p:cNvSpPr txBox="1"/>
            <p:nvPr/>
          </p:nvSpPr>
          <p:spPr>
            <a:xfrm>
              <a:off x="3658" y="4055"/>
              <a:ext cx="1625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913130">
                <a:spcBef>
                  <a:spcPct val="20000"/>
                </a:spcBef>
              </a:pPr>
              <a:r>
                <a:rPr lang="en-US" altLang="zh-CN" sz="1200" b="1" dirty="0">
                  <a:solidFill>
                    <a:srgbClr val="FDFDFD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Arial" panose="020B0604020202020204" pitchFamily="34" charset="0"/>
                </a:rPr>
                <a:t>Clone Repo</a:t>
              </a:r>
            </a:p>
          </p:txBody>
        </p:sp>
        <p:sp>
          <p:nvSpPr>
            <p:cNvPr id="32807" name="TextBox 13"/>
            <p:cNvSpPr txBox="1"/>
            <p:nvPr/>
          </p:nvSpPr>
          <p:spPr>
            <a:xfrm>
              <a:off x="5610" y="5356"/>
              <a:ext cx="1787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913130">
                <a:spcBef>
                  <a:spcPct val="20000"/>
                </a:spcBef>
              </a:pPr>
              <a:r>
                <a:rPr lang="en-US" altLang="zh-CN" sz="1200" b="1">
                  <a:solidFill>
                    <a:srgbClr val="FDFDFD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Arial" panose="020B0604020202020204" pitchFamily="34" charset="0"/>
                </a:rPr>
                <a:t>Install nodejs &amp; npm</a:t>
              </a:r>
              <a:endParaRPr lang="en-US" altLang="zh-CN" sz="1200" b="1" dirty="0">
                <a:solidFill>
                  <a:srgbClr val="FDFDFD"/>
                </a:solidFill>
                <a:latin typeface="Calibri" panose="020F0502020204030204" pitchFamily="34" charset="0"/>
                <a:ea typeface="SimSun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2808" name="TextBox 13"/>
            <p:cNvSpPr txBox="1"/>
            <p:nvPr/>
          </p:nvSpPr>
          <p:spPr>
            <a:xfrm>
              <a:off x="7884" y="4261"/>
              <a:ext cx="1625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913130">
                <a:spcBef>
                  <a:spcPct val="20000"/>
                </a:spcBef>
              </a:pPr>
              <a:r>
                <a:rPr lang="en-US" altLang="zh-CN" sz="1200" b="1">
                  <a:solidFill>
                    <a:srgbClr val="FDFDFD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Arial" panose="020B0604020202020204" pitchFamily="34" charset="0"/>
                </a:rPr>
                <a:t>Install module</a:t>
              </a:r>
              <a:endParaRPr lang="en-US" altLang="zh-CN" sz="1200" b="1" dirty="0">
                <a:solidFill>
                  <a:srgbClr val="FDFDFD"/>
                </a:solidFill>
                <a:latin typeface="Calibri" panose="020F0502020204030204" pitchFamily="34" charset="0"/>
                <a:ea typeface="SimSun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2809" name="TextBox 13"/>
            <p:cNvSpPr txBox="1"/>
            <p:nvPr/>
          </p:nvSpPr>
          <p:spPr>
            <a:xfrm>
              <a:off x="12002" y="4027"/>
              <a:ext cx="1628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913130">
                <a:spcBef>
                  <a:spcPct val="20000"/>
                </a:spcBef>
              </a:pPr>
              <a:r>
                <a:rPr lang="en-US" altLang="zh-CN" sz="1200" b="1" dirty="0">
                  <a:solidFill>
                    <a:srgbClr val="FDFDFD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Arial" panose="020B0604020202020204" pitchFamily="34" charset="0"/>
                </a:rPr>
                <a:t>Migrate</a:t>
              </a:r>
            </a:p>
          </p:txBody>
        </p:sp>
        <p:sp>
          <p:nvSpPr>
            <p:cNvPr id="32810" name="TextBox 13"/>
            <p:cNvSpPr txBox="1"/>
            <p:nvPr/>
          </p:nvSpPr>
          <p:spPr>
            <a:xfrm>
              <a:off x="10010" y="4746"/>
              <a:ext cx="1625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913130">
                <a:spcBef>
                  <a:spcPct val="20000"/>
                </a:spcBef>
              </a:pPr>
              <a:r>
                <a:rPr lang="en-US" altLang="zh-CN" sz="1200" b="1">
                  <a:solidFill>
                    <a:srgbClr val="FDFDFD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Arial" panose="020B0604020202020204" pitchFamily="34" charset="0"/>
                </a:rPr>
                <a:t>Connect DB</a:t>
              </a:r>
              <a:endParaRPr lang="en-US" altLang="zh-CN" sz="1200" b="1" dirty="0">
                <a:solidFill>
                  <a:srgbClr val="FDFDFD"/>
                </a:solidFill>
                <a:latin typeface="Calibri" panose="020F0502020204030204" pitchFamily="34" charset="0"/>
                <a:ea typeface="SimSun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32811" name="TextBox 13"/>
            <p:cNvSpPr txBox="1"/>
            <p:nvPr/>
          </p:nvSpPr>
          <p:spPr>
            <a:xfrm>
              <a:off x="14496" y="4496"/>
              <a:ext cx="1628" cy="2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913130">
                <a:spcBef>
                  <a:spcPct val="20000"/>
                </a:spcBef>
              </a:pPr>
              <a:r>
                <a:rPr lang="en-US" altLang="zh-CN" sz="1200" b="1" dirty="0">
                  <a:solidFill>
                    <a:srgbClr val="FDFDFD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Arial" panose="020B0604020202020204" pitchFamily="34" charset="0"/>
                </a:rPr>
                <a:t>start pm2</a:t>
              </a:r>
            </a:p>
          </p:txBody>
        </p:sp>
      </p:grpSp>
      <p:sp>
        <p:nvSpPr>
          <p:cNvPr id="3" name="Round Same Side Corner Rectangle 6"/>
          <p:cNvSpPr/>
          <p:nvPr/>
        </p:nvSpPr>
        <p:spPr>
          <a:xfrm rot="2700000">
            <a:off x="2338070" y="2786380"/>
            <a:ext cx="103505" cy="41592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/>
          <p:cNvSpPr/>
          <p:nvPr/>
        </p:nvSpPr>
        <p:spPr>
          <a:xfrm rot="2700000">
            <a:off x="5606415" y="2996565"/>
            <a:ext cx="222885" cy="40005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16423" name="Group 41"/>
          <p:cNvPicPr/>
          <p:nvPr/>
        </p:nvPicPr>
        <p:blipFill>
          <a:blip r:embed="rId3"/>
          <a:stretch>
            <a:fillRect/>
          </a:stretch>
        </p:blipFill>
        <p:spPr>
          <a:xfrm>
            <a:off x="7205345" y="3357880"/>
            <a:ext cx="352425" cy="4006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Freeform 350"/>
          <p:cNvSpPr>
            <a:spLocks noEditPoints="1"/>
          </p:cNvSpPr>
          <p:nvPr/>
        </p:nvSpPr>
        <p:spPr bwMode="auto">
          <a:xfrm>
            <a:off x="8768675" y="2869367"/>
            <a:ext cx="326387" cy="250409"/>
          </a:xfrm>
          <a:custGeom>
            <a:avLst/>
            <a:gdLst>
              <a:gd name="T0" fmla="*/ 128 w 129"/>
              <a:gd name="T1" fmla="*/ 61 h 99"/>
              <a:gd name="T2" fmla="*/ 105 w 129"/>
              <a:gd name="T3" fmla="*/ 48 h 99"/>
              <a:gd name="T4" fmla="*/ 104 w 129"/>
              <a:gd name="T5" fmla="*/ 25 h 99"/>
              <a:gd name="T6" fmla="*/ 78 w 129"/>
              <a:gd name="T7" fmla="*/ 31 h 99"/>
              <a:gd name="T8" fmla="*/ 55 w 129"/>
              <a:gd name="T9" fmla="*/ 2 h 99"/>
              <a:gd name="T10" fmla="*/ 22 w 129"/>
              <a:gd name="T11" fmla="*/ 51 h 99"/>
              <a:gd name="T12" fmla="*/ 0 w 129"/>
              <a:gd name="T13" fmla="*/ 70 h 99"/>
              <a:gd name="T14" fmla="*/ 101 w 129"/>
              <a:gd name="T15" fmla="*/ 84 h 99"/>
              <a:gd name="T16" fmla="*/ 128 w 129"/>
              <a:gd name="T17" fmla="*/ 61 h 99"/>
              <a:gd name="T18" fmla="*/ 81 w 129"/>
              <a:gd name="T19" fmla="*/ 49 h 99"/>
              <a:gd name="T20" fmla="*/ 69 w 129"/>
              <a:gd name="T21" fmla="*/ 53 h 99"/>
              <a:gd name="T22" fmla="*/ 73 w 129"/>
              <a:gd name="T23" fmla="*/ 78 h 99"/>
              <a:gd name="T24" fmla="*/ 56 w 129"/>
              <a:gd name="T25" fmla="*/ 80 h 99"/>
              <a:gd name="T26" fmla="*/ 60 w 129"/>
              <a:gd name="T27" fmla="*/ 54 h 99"/>
              <a:gd name="T28" fmla="*/ 47 w 129"/>
              <a:gd name="T29" fmla="*/ 53 h 99"/>
              <a:gd name="T30" fmla="*/ 63 w 129"/>
              <a:gd name="T31" fmla="*/ 24 h 99"/>
              <a:gd name="T32" fmla="*/ 81 w 129"/>
              <a:gd name="T33" fmla="*/ 4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9" h="99">
                <a:moveTo>
                  <a:pt x="128" y="61"/>
                </a:moveTo>
                <a:cubicBezTo>
                  <a:pt x="126" y="43"/>
                  <a:pt x="109" y="44"/>
                  <a:pt x="105" y="48"/>
                </a:cubicBezTo>
                <a:cubicBezTo>
                  <a:pt x="105" y="48"/>
                  <a:pt x="115" y="34"/>
                  <a:pt x="104" y="25"/>
                </a:cubicBezTo>
                <a:cubicBezTo>
                  <a:pt x="93" y="15"/>
                  <a:pt x="82" y="24"/>
                  <a:pt x="78" y="31"/>
                </a:cubicBezTo>
                <a:cubicBezTo>
                  <a:pt x="78" y="31"/>
                  <a:pt x="87" y="0"/>
                  <a:pt x="55" y="2"/>
                </a:cubicBezTo>
                <a:cubicBezTo>
                  <a:pt x="26" y="5"/>
                  <a:pt x="15" y="28"/>
                  <a:pt x="22" y="51"/>
                </a:cubicBezTo>
                <a:cubicBezTo>
                  <a:pt x="22" y="51"/>
                  <a:pt x="0" y="48"/>
                  <a:pt x="0" y="70"/>
                </a:cubicBezTo>
                <a:cubicBezTo>
                  <a:pt x="0" y="91"/>
                  <a:pt x="39" y="99"/>
                  <a:pt x="101" y="84"/>
                </a:cubicBezTo>
                <a:cubicBezTo>
                  <a:pt x="101" y="84"/>
                  <a:pt x="129" y="79"/>
                  <a:pt x="128" y="61"/>
                </a:cubicBezTo>
                <a:close/>
                <a:moveTo>
                  <a:pt x="81" y="49"/>
                </a:moveTo>
                <a:cubicBezTo>
                  <a:pt x="80" y="50"/>
                  <a:pt x="75" y="51"/>
                  <a:pt x="69" y="53"/>
                </a:cubicBezTo>
                <a:cubicBezTo>
                  <a:pt x="73" y="78"/>
                  <a:pt x="73" y="78"/>
                  <a:pt x="73" y="78"/>
                </a:cubicBezTo>
                <a:cubicBezTo>
                  <a:pt x="56" y="80"/>
                  <a:pt x="56" y="80"/>
                  <a:pt x="56" y="80"/>
                </a:cubicBezTo>
                <a:cubicBezTo>
                  <a:pt x="60" y="54"/>
                  <a:pt x="60" y="54"/>
                  <a:pt x="60" y="54"/>
                </a:cubicBezTo>
                <a:cubicBezTo>
                  <a:pt x="54" y="55"/>
                  <a:pt x="49" y="55"/>
                  <a:pt x="47" y="53"/>
                </a:cubicBezTo>
                <a:cubicBezTo>
                  <a:pt x="45" y="52"/>
                  <a:pt x="60" y="25"/>
                  <a:pt x="63" y="24"/>
                </a:cubicBezTo>
                <a:cubicBezTo>
                  <a:pt x="66" y="24"/>
                  <a:pt x="81" y="47"/>
                  <a:pt x="81" y="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5" name="Freeform 55"/>
          <p:cNvSpPr/>
          <p:nvPr/>
        </p:nvSpPr>
        <p:spPr>
          <a:xfrm>
            <a:off x="10790555" y="3009265"/>
            <a:ext cx="245745" cy="60261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2" name="Group 21"/>
          <p:cNvGrpSpPr/>
          <p:nvPr/>
        </p:nvGrpSpPr>
        <p:grpSpPr>
          <a:xfrm>
            <a:off x="243840" y="252730"/>
            <a:ext cx="3707130" cy="768985"/>
            <a:chOff x="384" y="398"/>
            <a:chExt cx="5838" cy="1211"/>
          </a:xfrm>
        </p:grpSpPr>
        <p:grpSp>
          <p:nvGrpSpPr>
            <p:cNvPr id="23" name="组合 11"/>
            <p:cNvGrpSpPr/>
            <p:nvPr/>
          </p:nvGrpSpPr>
          <p:grpSpPr>
            <a:xfrm>
              <a:off x="384" y="398"/>
              <a:ext cx="868" cy="965"/>
              <a:chOff x="680318" y="2563684"/>
              <a:chExt cx="1737312" cy="1935356"/>
            </a:xfrm>
          </p:grpSpPr>
          <p:sp>
            <p:nvSpPr>
              <p:cNvPr id="24" name="六边形 5"/>
              <p:cNvSpPr/>
              <p:nvPr/>
            </p:nvSpPr>
            <p:spPr bwMode="auto">
              <a:xfrm rot="5400000">
                <a:off x="581296" y="2662706"/>
                <a:ext cx="1935356" cy="1737312"/>
              </a:xfrm>
              <a:prstGeom prst="hexagon">
                <a:avLst>
                  <a:gd name="adj" fmla="val 28540"/>
                  <a:gd name="vf" fmla="val 115470"/>
                </a:avLst>
              </a:prstGeom>
              <a:noFill/>
              <a:ln w="28575">
                <a:solidFill>
                  <a:srgbClr val="00B2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B2B8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等腰三角形 10"/>
              <p:cNvSpPr/>
              <p:nvPr/>
            </p:nvSpPr>
            <p:spPr>
              <a:xfrm rot="10800000">
                <a:off x="1149563" y="4121332"/>
                <a:ext cx="798821" cy="220740"/>
              </a:xfrm>
              <a:prstGeom prst="triangle">
                <a:avLst/>
              </a:prstGeom>
              <a:solidFill>
                <a:srgbClr val="EDEEE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6" name="文本框 12"/>
            <p:cNvSpPr txBox="1"/>
            <p:nvPr/>
          </p:nvSpPr>
          <p:spPr>
            <a:xfrm>
              <a:off x="449" y="593"/>
              <a:ext cx="73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a typeface="Calibri" panose="020F0502020204030204" pitchFamily="34" charset="0"/>
                </a:rPr>
                <a:t>0</a:t>
              </a:r>
              <a:r>
                <a:rPr lang="en-US" altLang="en-US" b="1" dirty="0">
                  <a:solidFill>
                    <a:schemeClr val="bg1"/>
                  </a:solidFill>
                  <a:ea typeface="Calibri" panose="020F0502020204030204" pitchFamily="34" charset="0"/>
                </a:rPr>
                <a:t>3</a:t>
              </a:r>
            </a:p>
          </p:txBody>
        </p:sp>
        <p:sp>
          <p:nvSpPr>
            <p:cNvPr id="27" name="文本框 13"/>
            <p:cNvSpPr txBox="1"/>
            <p:nvPr/>
          </p:nvSpPr>
          <p:spPr>
            <a:xfrm>
              <a:off x="1354" y="593"/>
              <a:ext cx="4868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en-US" b="1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sym typeface="+mn-ea"/>
                </a:rPr>
                <a:t>Deployment Backend</a:t>
              </a:r>
              <a:endParaRPr lang="en-US" altLang="en-US" b="1" dirty="0">
                <a:solidFill>
                  <a:schemeClr val="bg1"/>
                </a:solidFill>
                <a:effectLst/>
                <a:ea typeface="Calibri" panose="020F0502020204030204" pitchFamily="34" charset="0"/>
              </a:endParaRPr>
            </a:p>
            <a:p>
              <a:endParaRPr lang="zh-CN" altLang="en-US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" b="339"/>
          <a:stretch/>
        </p:blipFill>
        <p:spPr>
          <a:xfrm>
            <a:off x="-77470" y="0"/>
            <a:ext cx="1227518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-77470" y="0"/>
            <a:ext cx="12275185" cy="6858000"/>
          </a:xfrm>
          <a:prstGeom prst="rect">
            <a:avLst/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479790" y="1245870"/>
            <a:ext cx="3443605" cy="1294130"/>
            <a:chOff x="13354" y="1962"/>
            <a:chExt cx="5423" cy="2038"/>
          </a:xfrm>
        </p:grpSpPr>
        <p:sp>
          <p:nvSpPr>
            <p:cNvPr id="45" name="圆角矩形 44"/>
            <p:cNvSpPr/>
            <p:nvPr/>
          </p:nvSpPr>
          <p:spPr>
            <a:xfrm>
              <a:off x="13354" y="2257"/>
              <a:ext cx="5423" cy="1743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74" name="矩形 45"/>
            <p:cNvSpPr/>
            <p:nvPr/>
          </p:nvSpPr>
          <p:spPr>
            <a:xfrm>
              <a:off x="13551" y="2795"/>
              <a:ext cx="5028" cy="1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defTabSz="9112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en-US" dirty="0" err="1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Konfigurasi</a:t>
              </a:r>
              <a:r>
                <a:rPr lang="en-US" altLang="en-US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 Server Backend agar dapat mengakses DB</a:t>
              </a: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4129" y="1982"/>
              <a:ext cx="3873" cy="545"/>
            </a:xfrm>
            <a:prstGeom prst="roundRect">
              <a:avLst/>
            </a:pr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1278" name="文本框 49"/>
            <p:cNvSpPr txBox="1"/>
            <p:nvPr/>
          </p:nvSpPr>
          <p:spPr>
            <a:xfrm>
              <a:off x="14401" y="1962"/>
              <a:ext cx="330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defTabSz="911225">
                <a:spcBef>
                  <a:spcPct val="20000"/>
                </a:spcBef>
              </a:pPr>
              <a:r>
                <a:rPr lang="en-US" altLang="en-US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Config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53425" y="2880995"/>
            <a:ext cx="3569335" cy="1294130"/>
            <a:chOff x="13155" y="4905"/>
            <a:chExt cx="5621" cy="2038"/>
          </a:xfrm>
        </p:grpSpPr>
        <p:sp>
          <p:nvSpPr>
            <p:cNvPr id="8" name="圆角矩形 44"/>
            <p:cNvSpPr/>
            <p:nvPr/>
          </p:nvSpPr>
          <p:spPr>
            <a:xfrm>
              <a:off x="13156" y="5200"/>
              <a:ext cx="5423" cy="1743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矩形 45"/>
            <p:cNvSpPr/>
            <p:nvPr/>
          </p:nvSpPr>
          <p:spPr>
            <a:xfrm>
              <a:off x="13155" y="5738"/>
              <a:ext cx="5621" cy="6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defTabSz="9112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en-US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Proses migrasi database</a:t>
              </a:r>
            </a:p>
          </p:txBody>
        </p:sp>
        <p:sp>
          <p:nvSpPr>
            <p:cNvPr id="10" name="圆角矩形 48"/>
            <p:cNvSpPr/>
            <p:nvPr/>
          </p:nvSpPr>
          <p:spPr>
            <a:xfrm>
              <a:off x="13931" y="4925"/>
              <a:ext cx="3873" cy="545"/>
            </a:xfrm>
            <a:prstGeom prst="roundRect">
              <a:avLst/>
            </a:pr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2" name="文本框 49"/>
            <p:cNvSpPr txBox="1"/>
            <p:nvPr/>
          </p:nvSpPr>
          <p:spPr>
            <a:xfrm>
              <a:off x="14203" y="4905"/>
              <a:ext cx="330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defTabSz="911225">
                <a:spcBef>
                  <a:spcPct val="20000"/>
                </a:spcBef>
              </a:pPr>
              <a:r>
                <a:rPr lang="en-US" altLang="en-US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Migrate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53425" y="4516120"/>
            <a:ext cx="3569335" cy="1294130"/>
            <a:chOff x="13155" y="4905"/>
            <a:chExt cx="5621" cy="2038"/>
          </a:xfrm>
        </p:grpSpPr>
        <p:sp>
          <p:nvSpPr>
            <p:cNvPr id="17" name="圆角矩形 44"/>
            <p:cNvSpPr/>
            <p:nvPr/>
          </p:nvSpPr>
          <p:spPr>
            <a:xfrm>
              <a:off x="13156" y="5200"/>
              <a:ext cx="5423" cy="1743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矩形 45"/>
            <p:cNvSpPr/>
            <p:nvPr/>
          </p:nvSpPr>
          <p:spPr>
            <a:xfrm>
              <a:off x="13155" y="5738"/>
              <a:ext cx="5621" cy="11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defTabSz="9112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en-US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Menjalankan pm2 dari directory backend</a:t>
              </a:r>
            </a:p>
          </p:txBody>
        </p:sp>
        <p:sp>
          <p:nvSpPr>
            <p:cNvPr id="19" name="圆角矩形 48"/>
            <p:cNvSpPr/>
            <p:nvPr/>
          </p:nvSpPr>
          <p:spPr>
            <a:xfrm>
              <a:off x="13931" y="4925"/>
              <a:ext cx="3873" cy="545"/>
            </a:xfrm>
            <a:prstGeom prst="roundRect">
              <a:avLst/>
            </a:pr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20" name="文本框 49"/>
            <p:cNvSpPr txBox="1"/>
            <p:nvPr/>
          </p:nvSpPr>
          <p:spPr>
            <a:xfrm>
              <a:off x="14203" y="4905"/>
              <a:ext cx="330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defTabSz="911225">
                <a:spcBef>
                  <a:spcPct val="20000"/>
                </a:spcBef>
              </a:pPr>
              <a:r>
                <a:rPr lang="en-US" altLang="en-US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pm2</a:t>
              </a: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5918" y="814792"/>
            <a:ext cx="7233032" cy="522841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8500" y="831662"/>
            <a:ext cx="7249195" cy="515657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2618" y="773951"/>
            <a:ext cx="7258414" cy="5336662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43840" y="252730"/>
            <a:ext cx="3707130" cy="768985"/>
            <a:chOff x="384" y="398"/>
            <a:chExt cx="5838" cy="1211"/>
          </a:xfrm>
        </p:grpSpPr>
        <p:grpSp>
          <p:nvGrpSpPr>
            <p:cNvPr id="24" name="组合 11"/>
            <p:cNvGrpSpPr/>
            <p:nvPr/>
          </p:nvGrpSpPr>
          <p:grpSpPr>
            <a:xfrm>
              <a:off x="384" y="398"/>
              <a:ext cx="868" cy="965"/>
              <a:chOff x="680318" y="2563684"/>
              <a:chExt cx="1737312" cy="1935356"/>
            </a:xfrm>
          </p:grpSpPr>
          <p:sp>
            <p:nvSpPr>
              <p:cNvPr id="25" name="六边形 5"/>
              <p:cNvSpPr/>
              <p:nvPr/>
            </p:nvSpPr>
            <p:spPr bwMode="auto">
              <a:xfrm rot="5400000">
                <a:off x="581296" y="2662706"/>
                <a:ext cx="1935356" cy="1737312"/>
              </a:xfrm>
              <a:prstGeom prst="hexagon">
                <a:avLst>
                  <a:gd name="adj" fmla="val 28540"/>
                  <a:gd name="vf" fmla="val 115470"/>
                </a:avLst>
              </a:prstGeom>
              <a:noFill/>
              <a:ln w="28575">
                <a:solidFill>
                  <a:srgbClr val="00B2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B2B8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等腰三角形 10"/>
              <p:cNvSpPr/>
              <p:nvPr/>
            </p:nvSpPr>
            <p:spPr>
              <a:xfrm rot="10800000">
                <a:off x="1149563" y="4121332"/>
                <a:ext cx="798821" cy="220740"/>
              </a:xfrm>
              <a:prstGeom prst="triangle">
                <a:avLst/>
              </a:prstGeom>
              <a:solidFill>
                <a:srgbClr val="EDEEE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7" name="文本框 12"/>
            <p:cNvSpPr txBox="1"/>
            <p:nvPr/>
          </p:nvSpPr>
          <p:spPr>
            <a:xfrm>
              <a:off x="449" y="593"/>
              <a:ext cx="73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en-US" b="1" dirty="0">
                  <a:solidFill>
                    <a:schemeClr val="bg1"/>
                  </a:solidFill>
                  <a:ea typeface="Calibri" panose="020F0502020204030204" pitchFamily="34" charset="0"/>
                </a:rPr>
                <a:t>3.</a:t>
              </a:r>
            </a:p>
          </p:txBody>
        </p:sp>
        <p:sp>
          <p:nvSpPr>
            <p:cNvPr id="28" name="文本框 13"/>
            <p:cNvSpPr txBox="1"/>
            <p:nvPr/>
          </p:nvSpPr>
          <p:spPr>
            <a:xfrm>
              <a:off x="1354" y="593"/>
              <a:ext cx="4868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en-US" b="1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sym typeface="+mn-ea"/>
                </a:rPr>
                <a:t>Deployment Backend</a:t>
              </a:r>
              <a:endParaRPr lang="en-US" altLang="en-US" b="1" dirty="0">
                <a:solidFill>
                  <a:schemeClr val="bg1"/>
                </a:solidFill>
                <a:effectLst/>
                <a:ea typeface="Calibri" panose="020F0502020204030204" pitchFamily="34" charset="0"/>
              </a:endParaRPr>
            </a:p>
            <a:p>
              <a:endParaRPr lang="zh-CN" altLang="en-US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" b="49"/>
          <a:stretch/>
        </p:blipFill>
        <p:spPr>
          <a:xfrm>
            <a:off x="-12065" y="0"/>
            <a:ext cx="1220406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-12065" y="498475"/>
            <a:ext cx="12204065" cy="58610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1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938" y="2055813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文本框 38"/>
          <p:cNvSpPr txBox="1"/>
          <p:nvPr/>
        </p:nvSpPr>
        <p:spPr>
          <a:xfrm>
            <a:off x="5521325" y="2509838"/>
            <a:ext cx="1082675" cy="922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en-US" sz="5400" b="1" dirty="0">
                <a:solidFill>
                  <a:schemeClr val="bg1"/>
                </a:solidFill>
                <a:ea typeface="Calibri" panose="020F0502020204030204" pitchFamily="34" charset="0"/>
              </a:rPr>
              <a:t>4.</a:t>
            </a:r>
          </a:p>
        </p:txBody>
      </p:sp>
      <p:sp>
        <p:nvSpPr>
          <p:cNvPr id="7174" name="文本框 39"/>
          <p:cNvSpPr txBox="1"/>
          <p:nvPr/>
        </p:nvSpPr>
        <p:spPr>
          <a:xfrm>
            <a:off x="3175000" y="3329305"/>
            <a:ext cx="577532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en-US" sz="3600" b="1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Reverse Proxy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" b="223"/>
          <a:stretch/>
        </p:blipFill>
        <p:spPr>
          <a:xfrm>
            <a:off x="-48895" y="0"/>
            <a:ext cx="1224661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-48895" y="7620"/>
            <a:ext cx="12246610" cy="6858000"/>
          </a:xfrm>
          <a:prstGeom prst="rect">
            <a:avLst/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-48895" y="3931285"/>
            <a:ext cx="12247245" cy="2934335"/>
          </a:xfrm>
          <a:custGeom>
            <a:avLst/>
            <a:gdLst>
              <a:gd name="connsiteX0" fmla="*/ 8360180 w 12192000"/>
              <a:gd name="connsiteY0" fmla="*/ 0 h 2644815"/>
              <a:gd name="connsiteX1" fmla="*/ 12192000 w 12192000"/>
              <a:gd name="connsiteY1" fmla="*/ 844952 h 2644815"/>
              <a:gd name="connsiteX2" fmla="*/ 12192000 w 12192000"/>
              <a:gd name="connsiteY2" fmla="*/ 2644815 h 2644815"/>
              <a:gd name="connsiteX3" fmla="*/ 0 w 12192000"/>
              <a:gd name="connsiteY3" fmla="*/ 2644815 h 2644815"/>
              <a:gd name="connsiteX4" fmla="*/ 0 w 12192000"/>
              <a:gd name="connsiteY4" fmla="*/ 1458411 h 2644815"/>
              <a:gd name="connsiteX5" fmla="*/ 144023 w 12192000"/>
              <a:gd name="connsiteY5" fmla="*/ 1451165 h 2644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644815">
                <a:moveTo>
                  <a:pt x="8360180" y="0"/>
                </a:moveTo>
                <a:lnTo>
                  <a:pt x="12192000" y="844952"/>
                </a:lnTo>
                <a:lnTo>
                  <a:pt x="12192000" y="2644815"/>
                </a:lnTo>
                <a:lnTo>
                  <a:pt x="0" y="2644815"/>
                </a:lnTo>
                <a:lnTo>
                  <a:pt x="0" y="1458411"/>
                </a:lnTo>
                <a:lnTo>
                  <a:pt x="144023" y="145116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466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970" y="453390"/>
            <a:ext cx="10166350" cy="62128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82925" y="1021183"/>
            <a:ext cx="6822440" cy="37915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7" b="4117"/>
          <a:stretch/>
        </p:blipFill>
        <p:spPr>
          <a:xfrm>
            <a:off x="2800984" y="1021183"/>
            <a:ext cx="7311203" cy="39318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5682" y="1022948"/>
            <a:ext cx="6821805" cy="378982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43840" y="252730"/>
            <a:ext cx="3707130" cy="768985"/>
            <a:chOff x="384" y="398"/>
            <a:chExt cx="5838" cy="1211"/>
          </a:xfrm>
        </p:grpSpPr>
        <p:grpSp>
          <p:nvGrpSpPr>
            <p:cNvPr id="3" name="组合 11"/>
            <p:cNvGrpSpPr/>
            <p:nvPr/>
          </p:nvGrpSpPr>
          <p:grpSpPr>
            <a:xfrm>
              <a:off x="384" y="398"/>
              <a:ext cx="868" cy="965"/>
              <a:chOff x="680318" y="2563684"/>
              <a:chExt cx="1737312" cy="1935356"/>
            </a:xfrm>
          </p:grpSpPr>
          <p:sp>
            <p:nvSpPr>
              <p:cNvPr id="5" name="六边形 5"/>
              <p:cNvSpPr/>
              <p:nvPr/>
            </p:nvSpPr>
            <p:spPr bwMode="auto">
              <a:xfrm rot="5400000">
                <a:off x="581296" y="2662706"/>
                <a:ext cx="1935356" cy="1737312"/>
              </a:xfrm>
              <a:prstGeom prst="hexagon">
                <a:avLst>
                  <a:gd name="adj" fmla="val 28540"/>
                  <a:gd name="vf" fmla="val 115470"/>
                </a:avLst>
              </a:prstGeom>
              <a:noFill/>
              <a:ln w="28575">
                <a:solidFill>
                  <a:srgbClr val="00B2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B2B8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" name="等腰三角形 10"/>
              <p:cNvSpPr/>
              <p:nvPr/>
            </p:nvSpPr>
            <p:spPr>
              <a:xfrm rot="10800000">
                <a:off x="1149563" y="4121332"/>
                <a:ext cx="798821" cy="220740"/>
              </a:xfrm>
              <a:prstGeom prst="triangle">
                <a:avLst/>
              </a:prstGeom>
              <a:solidFill>
                <a:srgbClr val="EDEEE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8" name="文本框 12"/>
            <p:cNvSpPr txBox="1"/>
            <p:nvPr/>
          </p:nvSpPr>
          <p:spPr>
            <a:xfrm>
              <a:off x="449" y="593"/>
              <a:ext cx="73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en-US" b="1" dirty="0">
                  <a:solidFill>
                    <a:schemeClr val="bg1"/>
                  </a:solidFill>
                  <a:ea typeface="Calibri" panose="020F0502020204030204" pitchFamily="34" charset="0"/>
                </a:rPr>
                <a:t>4.</a:t>
              </a:r>
            </a:p>
          </p:txBody>
        </p:sp>
        <p:sp>
          <p:nvSpPr>
            <p:cNvPr id="10" name="文本框 13"/>
            <p:cNvSpPr txBox="1"/>
            <p:nvPr/>
          </p:nvSpPr>
          <p:spPr>
            <a:xfrm>
              <a:off x="1354" y="593"/>
              <a:ext cx="4868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en-US" b="1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sym typeface="+mn-ea"/>
                </a:rPr>
                <a:t>Reverse Proxy</a:t>
              </a:r>
              <a:endParaRPr lang="en-US" altLang="en-US" b="1" dirty="0">
                <a:solidFill>
                  <a:schemeClr val="bg1"/>
                </a:solidFill>
                <a:effectLst/>
                <a:ea typeface="Calibri" panose="020F0502020204030204" pitchFamily="34" charset="0"/>
              </a:endParaRPr>
            </a:p>
            <a:p>
              <a:endParaRPr lang="zh-CN" altLang="en-US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" b="49"/>
          <a:stretch/>
        </p:blipFill>
        <p:spPr>
          <a:xfrm>
            <a:off x="-12065" y="0"/>
            <a:ext cx="1220406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-12065" y="498475"/>
            <a:ext cx="12204065" cy="58610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1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938" y="2055813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文本框 38"/>
          <p:cNvSpPr txBox="1"/>
          <p:nvPr/>
        </p:nvSpPr>
        <p:spPr>
          <a:xfrm>
            <a:off x="5521325" y="2509838"/>
            <a:ext cx="1082675" cy="922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en-US" sz="5400" b="1" dirty="0">
                <a:solidFill>
                  <a:schemeClr val="bg1"/>
                </a:solidFill>
                <a:ea typeface="Calibri" panose="020F0502020204030204" pitchFamily="34" charset="0"/>
              </a:rPr>
              <a:t>5.</a:t>
            </a:r>
          </a:p>
        </p:txBody>
      </p:sp>
      <p:sp>
        <p:nvSpPr>
          <p:cNvPr id="7174" name="文本框 39"/>
          <p:cNvSpPr txBox="1"/>
          <p:nvPr/>
        </p:nvSpPr>
        <p:spPr>
          <a:xfrm>
            <a:off x="3175000" y="3329305"/>
            <a:ext cx="577532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en-US" sz="3600" b="1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Custom Domain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" b="339"/>
          <a:stretch/>
        </p:blipFill>
        <p:spPr>
          <a:xfrm>
            <a:off x="-77470" y="0"/>
            <a:ext cx="1227518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-77470" y="0"/>
            <a:ext cx="12275185" cy="6858000"/>
          </a:xfrm>
          <a:prstGeom prst="rect">
            <a:avLst/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405495" y="1245870"/>
            <a:ext cx="3592195" cy="1294130"/>
            <a:chOff x="13237" y="1962"/>
            <a:chExt cx="5657" cy="2038"/>
          </a:xfrm>
        </p:grpSpPr>
        <p:sp>
          <p:nvSpPr>
            <p:cNvPr id="45" name="圆角矩形 44"/>
            <p:cNvSpPr/>
            <p:nvPr/>
          </p:nvSpPr>
          <p:spPr>
            <a:xfrm>
              <a:off x="13354" y="2257"/>
              <a:ext cx="5423" cy="1743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74" name="矩形 45"/>
            <p:cNvSpPr/>
            <p:nvPr/>
          </p:nvSpPr>
          <p:spPr>
            <a:xfrm>
              <a:off x="13237" y="2821"/>
              <a:ext cx="5657" cy="1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defTabSz="9112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en-US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Tambah domain baru dan </a:t>
              </a:r>
              <a:r>
                <a:rPr lang="en-US" altLang="en-US" dirty="0" err="1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matikan</a:t>
              </a:r>
              <a:r>
                <a:rPr lang="en-US" altLang="en-US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 proxy pada Cloudflare</a:t>
              </a: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4129" y="1982"/>
              <a:ext cx="3873" cy="545"/>
            </a:xfrm>
            <a:prstGeom prst="roundRect">
              <a:avLst/>
            </a:pr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1278" name="文本框 49"/>
            <p:cNvSpPr txBox="1"/>
            <p:nvPr/>
          </p:nvSpPr>
          <p:spPr>
            <a:xfrm>
              <a:off x="14401" y="1962"/>
              <a:ext cx="330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defTabSz="911225">
                <a:spcBef>
                  <a:spcPct val="20000"/>
                </a:spcBef>
              </a:pPr>
              <a:r>
                <a:rPr lang="en-US" altLang="en-US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Domain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53425" y="2880995"/>
            <a:ext cx="3569335" cy="1294130"/>
            <a:chOff x="13155" y="4905"/>
            <a:chExt cx="5621" cy="2038"/>
          </a:xfrm>
        </p:grpSpPr>
        <p:sp>
          <p:nvSpPr>
            <p:cNvPr id="8" name="圆角矩形 44"/>
            <p:cNvSpPr/>
            <p:nvPr/>
          </p:nvSpPr>
          <p:spPr>
            <a:xfrm>
              <a:off x="13156" y="5200"/>
              <a:ext cx="5423" cy="1743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矩形 45"/>
            <p:cNvSpPr/>
            <p:nvPr/>
          </p:nvSpPr>
          <p:spPr>
            <a:xfrm>
              <a:off x="13155" y="5738"/>
              <a:ext cx="5621" cy="11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defTabSz="9112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en-US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Cek certificate pada domain frontend</a:t>
              </a:r>
            </a:p>
          </p:txBody>
        </p:sp>
        <p:sp>
          <p:nvSpPr>
            <p:cNvPr id="10" name="圆角矩形 48"/>
            <p:cNvSpPr/>
            <p:nvPr/>
          </p:nvSpPr>
          <p:spPr>
            <a:xfrm>
              <a:off x="13931" y="4925"/>
              <a:ext cx="3873" cy="545"/>
            </a:xfrm>
            <a:prstGeom prst="roundRect">
              <a:avLst/>
            </a:pr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2" name="文本框 49"/>
            <p:cNvSpPr txBox="1"/>
            <p:nvPr/>
          </p:nvSpPr>
          <p:spPr>
            <a:xfrm>
              <a:off x="14203" y="4905"/>
              <a:ext cx="330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defTabSz="911225">
                <a:spcBef>
                  <a:spcPct val="20000"/>
                </a:spcBef>
              </a:pPr>
              <a:r>
                <a:rPr lang="en-US" altLang="en-US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Certificate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53425" y="4516120"/>
            <a:ext cx="3569335" cy="1294130"/>
            <a:chOff x="13155" y="4905"/>
            <a:chExt cx="5621" cy="2038"/>
          </a:xfrm>
        </p:grpSpPr>
        <p:sp>
          <p:nvSpPr>
            <p:cNvPr id="17" name="圆角矩形 44"/>
            <p:cNvSpPr/>
            <p:nvPr/>
          </p:nvSpPr>
          <p:spPr>
            <a:xfrm>
              <a:off x="13156" y="5200"/>
              <a:ext cx="5423" cy="1743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矩形 45"/>
            <p:cNvSpPr/>
            <p:nvPr/>
          </p:nvSpPr>
          <p:spPr>
            <a:xfrm>
              <a:off x="13155" y="5738"/>
              <a:ext cx="5621" cy="11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defTabSz="9112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en-US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Mengubah konfigurasi reverse proxy di nginx </a:t>
              </a:r>
            </a:p>
          </p:txBody>
        </p:sp>
        <p:sp>
          <p:nvSpPr>
            <p:cNvPr id="19" name="圆角矩形 48"/>
            <p:cNvSpPr/>
            <p:nvPr/>
          </p:nvSpPr>
          <p:spPr>
            <a:xfrm>
              <a:off x="13931" y="4925"/>
              <a:ext cx="3873" cy="545"/>
            </a:xfrm>
            <a:prstGeom prst="roundRect">
              <a:avLst/>
            </a:pr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20" name="文本框 49"/>
            <p:cNvSpPr txBox="1"/>
            <p:nvPr/>
          </p:nvSpPr>
          <p:spPr>
            <a:xfrm>
              <a:off x="14203" y="4905"/>
              <a:ext cx="330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defTabSz="911225">
                <a:spcBef>
                  <a:spcPct val="20000"/>
                </a:spcBef>
              </a:pPr>
              <a:r>
                <a:rPr lang="en-US" altLang="en-US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Config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3840" y="252730"/>
            <a:ext cx="3707130" cy="612775"/>
            <a:chOff x="384" y="398"/>
            <a:chExt cx="5838" cy="965"/>
          </a:xfrm>
        </p:grpSpPr>
        <p:grpSp>
          <p:nvGrpSpPr>
            <p:cNvPr id="24" name="组合 11"/>
            <p:cNvGrpSpPr/>
            <p:nvPr/>
          </p:nvGrpSpPr>
          <p:grpSpPr>
            <a:xfrm>
              <a:off x="384" y="398"/>
              <a:ext cx="868" cy="965"/>
              <a:chOff x="680318" y="2563684"/>
              <a:chExt cx="1737312" cy="1935356"/>
            </a:xfrm>
          </p:grpSpPr>
          <p:sp>
            <p:nvSpPr>
              <p:cNvPr id="25" name="六边形 5"/>
              <p:cNvSpPr/>
              <p:nvPr/>
            </p:nvSpPr>
            <p:spPr bwMode="auto">
              <a:xfrm rot="5400000">
                <a:off x="581296" y="2662706"/>
                <a:ext cx="1935356" cy="1737312"/>
              </a:xfrm>
              <a:prstGeom prst="hexagon">
                <a:avLst>
                  <a:gd name="adj" fmla="val 28540"/>
                  <a:gd name="vf" fmla="val 115470"/>
                </a:avLst>
              </a:prstGeom>
              <a:noFill/>
              <a:ln w="28575">
                <a:solidFill>
                  <a:srgbClr val="00B2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B2B8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等腰三角形 10"/>
              <p:cNvSpPr/>
              <p:nvPr/>
            </p:nvSpPr>
            <p:spPr>
              <a:xfrm rot="10800000">
                <a:off x="1149563" y="4121332"/>
                <a:ext cx="798821" cy="220740"/>
              </a:xfrm>
              <a:prstGeom prst="triangle">
                <a:avLst/>
              </a:prstGeom>
              <a:solidFill>
                <a:srgbClr val="EDEEE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7" name="文本框 12"/>
            <p:cNvSpPr txBox="1"/>
            <p:nvPr/>
          </p:nvSpPr>
          <p:spPr>
            <a:xfrm>
              <a:off x="449" y="593"/>
              <a:ext cx="73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" altLang="en-US" b="1" dirty="0">
                  <a:solidFill>
                    <a:schemeClr val="bg1"/>
                  </a:solidFill>
                  <a:ea typeface="Calibri" panose="020F0502020204030204" pitchFamily="34" charset="0"/>
                </a:rPr>
                <a:t>5.</a:t>
              </a:r>
            </a:p>
          </p:txBody>
        </p:sp>
        <p:sp>
          <p:nvSpPr>
            <p:cNvPr id="28" name="文本框 13"/>
            <p:cNvSpPr txBox="1"/>
            <p:nvPr/>
          </p:nvSpPr>
          <p:spPr>
            <a:xfrm>
              <a:off x="1354" y="593"/>
              <a:ext cx="486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en-US" b="1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sym typeface="+mn-ea"/>
                </a:rPr>
                <a:t>Custom Domain</a:t>
              </a:r>
              <a:endParaRPr lang="zh-CN" altLang="en-US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9270" y="2444983"/>
            <a:ext cx="7482840" cy="21617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9269" y="2444983"/>
            <a:ext cx="7478395" cy="2197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767" y="2444983"/>
            <a:ext cx="7413625" cy="22270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" b="49"/>
          <a:stretch/>
        </p:blipFill>
        <p:spPr>
          <a:xfrm>
            <a:off x="-12065" y="0"/>
            <a:ext cx="1220406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-12065" y="498475"/>
            <a:ext cx="12204065" cy="58610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1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938" y="2055813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文本框 38"/>
          <p:cNvSpPr txBox="1"/>
          <p:nvPr/>
        </p:nvSpPr>
        <p:spPr>
          <a:xfrm>
            <a:off x="5521325" y="2509838"/>
            <a:ext cx="1082675" cy="922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ea typeface="Calibri" panose="020F0502020204030204" pitchFamily="34" charset="0"/>
              </a:rPr>
              <a:t>0</a:t>
            </a:r>
            <a:r>
              <a:rPr lang="en-US" altLang="en-US" sz="5400" b="1" dirty="0">
                <a:solidFill>
                  <a:schemeClr val="bg1"/>
                </a:solidFill>
                <a:ea typeface="Calibri" panose="020F0502020204030204" pitchFamily="34" charset="0"/>
              </a:rPr>
              <a:t>6</a:t>
            </a:r>
          </a:p>
        </p:txBody>
      </p:sp>
      <p:sp>
        <p:nvSpPr>
          <p:cNvPr id="7174" name="文本框 39"/>
          <p:cNvSpPr txBox="1"/>
          <p:nvPr/>
        </p:nvSpPr>
        <p:spPr>
          <a:xfrm>
            <a:off x="3175000" y="3329305"/>
            <a:ext cx="577532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en-US" sz="3600" b="1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SSL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D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" b="49"/>
          <a:stretch/>
        </p:blipFill>
        <p:spPr>
          <a:xfrm>
            <a:off x="-12065" y="0"/>
            <a:ext cx="1220406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7" name="矩形 2"/>
          <p:cNvSpPr/>
          <p:nvPr/>
        </p:nvSpPr>
        <p:spPr>
          <a:xfrm>
            <a:off x="-12065" y="498475"/>
            <a:ext cx="12204065" cy="58610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7" name="组合 33"/>
          <p:cNvGrpSpPr/>
          <p:nvPr/>
        </p:nvGrpSpPr>
        <p:grpSpPr>
          <a:xfrm>
            <a:off x="4409758" y="493078"/>
            <a:ext cx="3413125" cy="1526975"/>
            <a:chOff x="2629820" y="1107145"/>
            <a:chExt cx="3410026" cy="1529241"/>
          </a:xfrm>
        </p:grpSpPr>
        <p:sp>
          <p:nvSpPr>
            <p:cNvPr id="6148" name="文本框 5"/>
            <p:cNvSpPr txBox="1"/>
            <p:nvPr/>
          </p:nvSpPr>
          <p:spPr>
            <a:xfrm>
              <a:off x="3755693" y="1107145"/>
              <a:ext cx="1421595" cy="7694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dist"/>
              <a:endParaRPr lang="zh-CN" altLang="en-US" sz="4400" b="1" dirty="0">
                <a:solidFill>
                  <a:srgbClr val="00B2B8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6149" name="文本框 32"/>
            <p:cNvSpPr txBox="1"/>
            <p:nvPr/>
          </p:nvSpPr>
          <p:spPr>
            <a:xfrm>
              <a:off x="2629820" y="1188982"/>
              <a:ext cx="3410026" cy="1447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2" algn="r">
                <a:lnSpc>
                  <a:spcPct val="100000"/>
                </a:lnSpc>
              </a:pPr>
              <a:r>
                <a:rPr lang="en-US" altLang="en-US" sz="4400" b="1" dirty="0">
                  <a:solidFill>
                    <a:srgbClr val="EDEEEF"/>
                  </a:solidFill>
                  <a:ea typeface="Calibri" panose="020F0502020204030204" pitchFamily="34" charset="0"/>
                </a:rPr>
                <a:t>CODE &amp; </a:t>
              </a:r>
            </a:p>
            <a:p>
              <a:pPr algn="dist"/>
              <a:r>
                <a:rPr lang="en-US" altLang="en-US" sz="4400" b="1" dirty="0">
                  <a:solidFill>
                    <a:srgbClr val="EDEEEF"/>
                  </a:solidFill>
                  <a:ea typeface="Calibri" panose="020F0502020204030204" pitchFamily="34" charset="0"/>
                </a:rPr>
                <a:t> DATABASE</a:t>
              </a:r>
            </a:p>
          </p:txBody>
        </p:sp>
      </p:grpSp>
      <p:grpSp>
        <p:nvGrpSpPr>
          <p:cNvPr id="6150" name="组合 41"/>
          <p:cNvGrpSpPr/>
          <p:nvPr/>
        </p:nvGrpSpPr>
        <p:grpSpPr>
          <a:xfrm>
            <a:off x="3192145" y="2368233"/>
            <a:ext cx="1738313" cy="1935162"/>
            <a:chOff x="783075" y="2676226"/>
            <a:chExt cx="1820234" cy="2027730"/>
          </a:xfrm>
        </p:grpSpPr>
        <p:sp>
          <p:nvSpPr>
            <p:cNvPr id="19" name="六边形 18"/>
            <p:cNvSpPr/>
            <p:nvPr/>
          </p:nvSpPr>
          <p:spPr bwMode="auto">
            <a:xfrm rot="5400000">
              <a:off x="679327" y="2779974"/>
              <a:ext cx="2027730" cy="1820234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 bwMode="auto">
            <a:xfrm>
              <a:off x="967569" y="3249680"/>
              <a:ext cx="1494800" cy="10591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 bwMode="auto">
            <a:xfrm>
              <a:off x="967569" y="4118061"/>
              <a:ext cx="1494800" cy="0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54" name="文本框 41"/>
            <p:cNvSpPr txBox="1"/>
            <p:nvPr/>
          </p:nvSpPr>
          <p:spPr>
            <a:xfrm>
              <a:off x="1164658" y="2804496"/>
              <a:ext cx="1010302" cy="3859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FFFF"/>
                  </a:solidFill>
                  <a:ea typeface="Calibri" panose="020F0502020204030204" pitchFamily="34" charset="0"/>
                </a:rPr>
                <a:t>01</a:t>
              </a:r>
            </a:p>
          </p:txBody>
        </p:sp>
        <p:sp>
          <p:nvSpPr>
            <p:cNvPr id="39" name="等腰三角形 38"/>
            <p:cNvSpPr/>
            <p:nvPr/>
          </p:nvSpPr>
          <p:spPr>
            <a:xfrm rot="10800000">
              <a:off x="1274717" y="4308220"/>
              <a:ext cx="836949" cy="231276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174" name="文本框 1"/>
          <p:cNvSpPr txBox="1"/>
          <p:nvPr/>
        </p:nvSpPr>
        <p:spPr>
          <a:xfrm>
            <a:off x="3368040" y="3012758"/>
            <a:ext cx="1460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Install Git &amp; SSH Key</a:t>
            </a:r>
          </a:p>
        </p:txBody>
      </p:sp>
      <p:grpSp>
        <p:nvGrpSpPr>
          <p:cNvPr id="40" name="组合 41"/>
          <p:cNvGrpSpPr/>
          <p:nvPr/>
        </p:nvGrpSpPr>
        <p:grpSpPr>
          <a:xfrm>
            <a:off x="5164455" y="2368233"/>
            <a:ext cx="1738313" cy="1935162"/>
            <a:chOff x="783075" y="2676226"/>
            <a:chExt cx="1820234" cy="2027730"/>
          </a:xfrm>
        </p:grpSpPr>
        <p:sp>
          <p:nvSpPr>
            <p:cNvPr id="41" name="六边形 18"/>
            <p:cNvSpPr/>
            <p:nvPr/>
          </p:nvSpPr>
          <p:spPr bwMode="auto">
            <a:xfrm rot="5400000">
              <a:off x="679327" y="2779974"/>
              <a:ext cx="2027730" cy="1820234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42" name="直接连接符 24"/>
            <p:cNvCxnSpPr/>
            <p:nvPr/>
          </p:nvCxnSpPr>
          <p:spPr bwMode="auto">
            <a:xfrm>
              <a:off x="967569" y="3249680"/>
              <a:ext cx="1494800" cy="10591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25"/>
            <p:cNvCxnSpPr/>
            <p:nvPr/>
          </p:nvCxnSpPr>
          <p:spPr bwMode="auto">
            <a:xfrm>
              <a:off x="967569" y="4118061"/>
              <a:ext cx="1494800" cy="0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1"/>
            <p:cNvSpPr txBox="1"/>
            <p:nvPr/>
          </p:nvSpPr>
          <p:spPr>
            <a:xfrm>
              <a:off x="1164658" y="2804496"/>
              <a:ext cx="1010302" cy="3859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en-US" dirty="0">
                  <a:solidFill>
                    <a:srgbClr val="FFFFFF"/>
                  </a:solidFill>
                  <a:ea typeface="Calibri" panose="020F0502020204030204" pitchFamily="34" charset="0"/>
                </a:rPr>
                <a:t>02</a:t>
              </a:r>
            </a:p>
          </p:txBody>
        </p:sp>
        <p:sp>
          <p:nvSpPr>
            <p:cNvPr id="45" name="等腰三角形 38"/>
            <p:cNvSpPr/>
            <p:nvPr/>
          </p:nvSpPr>
          <p:spPr>
            <a:xfrm rot="10800000">
              <a:off x="1274717" y="4308220"/>
              <a:ext cx="836949" cy="231276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6" name="文本框 1"/>
          <p:cNvSpPr txBox="1"/>
          <p:nvPr/>
        </p:nvSpPr>
        <p:spPr>
          <a:xfrm>
            <a:off x="5340350" y="3012758"/>
            <a:ext cx="1460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Setup Database</a:t>
            </a:r>
          </a:p>
        </p:txBody>
      </p:sp>
      <p:grpSp>
        <p:nvGrpSpPr>
          <p:cNvPr id="47" name="组合 41"/>
          <p:cNvGrpSpPr/>
          <p:nvPr/>
        </p:nvGrpSpPr>
        <p:grpSpPr>
          <a:xfrm>
            <a:off x="7206615" y="2368233"/>
            <a:ext cx="1738313" cy="1935162"/>
            <a:chOff x="783075" y="2676226"/>
            <a:chExt cx="1820234" cy="2027730"/>
          </a:xfrm>
        </p:grpSpPr>
        <p:sp>
          <p:nvSpPr>
            <p:cNvPr id="48" name="六边形 18"/>
            <p:cNvSpPr/>
            <p:nvPr/>
          </p:nvSpPr>
          <p:spPr bwMode="auto">
            <a:xfrm rot="5400000">
              <a:off x="679327" y="2779974"/>
              <a:ext cx="2027730" cy="1820234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49" name="直接连接符 24"/>
            <p:cNvCxnSpPr/>
            <p:nvPr/>
          </p:nvCxnSpPr>
          <p:spPr bwMode="auto">
            <a:xfrm>
              <a:off x="967569" y="3249680"/>
              <a:ext cx="1494800" cy="10591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25"/>
            <p:cNvCxnSpPr/>
            <p:nvPr/>
          </p:nvCxnSpPr>
          <p:spPr bwMode="auto">
            <a:xfrm>
              <a:off x="967569" y="4118061"/>
              <a:ext cx="1494800" cy="0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41"/>
            <p:cNvSpPr txBox="1"/>
            <p:nvPr/>
          </p:nvSpPr>
          <p:spPr>
            <a:xfrm>
              <a:off x="1164658" y="2804496"/>
              <a:ext cx="1010302" cy="3859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en-US" dirty="0">
                  <a:solidFill>
                    <a:srgbClr val="FFFFFF"/>
                  </a:solidFill>
                  <a:ea typeface="Calibri" panose="020F0502020204030204" pitchFamily="34" charset="0"/>
                </a:rPr>
                <a:t>03</a:t>
              </a:r>
            </a:p>
          </p:txBody>
        </p:sp>
        <p:sp>
          <p:nvSpPr>
            <p:cNvPr id="52" name="等腰三角形 38"/>
            <p:cNvSpPr/>
            <p:nvPr/>
          </p:nvSpPr>
          <p:spPr>
            <a:xfrm rot="10800000">
              <a:off x="1274717" y="4308220"/>
              <a:ext cx="836949" cy="231276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3" name="文本框 1"/>
          <p:cNvSpPr txBox="1"/>
          <p:nvPr/>
        </p:nvSpPr>
        <p:spPr>
          <a:xfrm>
            <a:off x="7345680" y="3012123"/>
            <a:ext cx="1460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Deploy Backend</a:t>
            </a:r>
          </a:p>
        </p:txBody>
      </p:sp>
      <p:grpSp>
        <p:nvGrpSpPr>
          <p:cNvPr id="54" name="组合 41"/>
          <p:cNvGrpSpPr/>
          <p:nvPr/>
        </p:nvGrpSpPr>
        <p:grpSpPr>
          <a:xfrm>
            <a:off x="4184015" y="4017328"/>
            <a:ext cx="1738313" cy="1935162"/>
            <a:chOff x="783075" y="2676226"/>
            <a:chExt cx="1820234" cy="2027730"/>
          </a:xfrm>
        </p:grpSpPr>
        <p:sp>
          <p:nvSpPr>
            <p:cNvPr id="55" name="六边形 18"/>
            <p:cNvSpPr/>
            <p:nvPr/>
          </p:nvSpPr>
          <p:spPr bwMode="auto">
            <a:xfrm rot="5400000">
              <a:off x="679327" y="2779974"/>
              <a:ext cx="2027730" cy="1820234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6" name="直接连接符 24"/>
            <p:cNvCxnSpPr/>
            <p:nvPr/>
          </p:nvCxnSpPr>
          <p:spPr bwMode="auto">
            <a:xfrm>
              <a:off x="967569" y="3249680"/>
              <a:ext cx="1494800" cy="10591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25"/>
            <p:cNvCxnSpPr/>
            <p:nvPr/>
          </p:nvCxnSpPr>
          <p:spPr bwMode="auto">
            <a:xfrm>
              <a:off x="967569" y="4118061"/>
              <a:ext cx="1494800" cy="0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41"/>
            <p:cNvSpPr txBox="1"/>
            <p:nvPr/>
          </p:nvSpPr>
          <p:spPr>
            <a:xfrm>
              <a:off x="1164658" y="2804496"/>
              <a:ext cx="1010302" cy="3859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en-US" dirty="0">
                  <a:solidFill>
                    <a:srgbClr val="FFFFFF"/>
                  </a:solidFill>
                  <a:ea typeface="Calibri" panose="020F0502020204030204" pitchFamily="34" charset="0"/>
                </a:rPr>
                <a:t>04</a:t>
              </a:r>
            </a:p>
          </p:txBody>
        </p:sp>
        <p:sp>
          <p:nvSpPr>
            <p:cNvPr id="59" name="等腰三角形 38"/>
            <p:cNvSpPr/>
            <p:nvPr/>
          </p:nvSpPr>
          <p:spPr>
            <a:xfrm rot="10800000">
              <a:off x="1274717" y="4308220"/>
              <a:ext cx="836949" cy="231276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0" name="文本框 1"/>
          <p:cNvSpPr txBox="1"/>
          <p:nvPr/>
        </p:nvSpPr>
        <p:spPr>
          <a:xfrm>
            <a:off x="4359910" y="4661853"/>
            <a:ext cx="1460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Reverse Proxy</a:t>
            </a:r>
          </a:p>
        </p:txBody>
      </p:sp>
      <p:grpSp>
        <p:nvGrpSpPr>
          <p:cNvPr id="61" name="组合 41"/>
          <p:cNvGrpSpPr/>
          <p:nvPr/>
        </p:nvGrpSpPr>
        <p:grpSpPr>
          <a:xfrm>
            <a:off x="6182995" y="4004628"/>
            <a:ext cx="1738313" cy="1935162"/>
            <a:chOff x="783075" y="2676226"/>
            <a:chExt cx="1820234" cy="2027730"/>
          </a:xfrm>
        </p:grpSpPr>
        <p:sp>
          <p:nvSpPr>
            <p:cNvPr id="62" name="六边形 18"/>
            <p:cNvSpPr/>
            <p:nvPr/>
          </p:nvSpPr>
          <p:spPr bwMode="auto">
            <a:xfrm rot="5400000">
              <a:off x="679327" y="2779974"/>
              <a:ext cx="2027730" cy="1820234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63" name="直接连接符 24"/>
            <p:cNvCxnSpPr/>
            <p:nvPr/>
          </p:nvCxnSpPr>
          <p:spPr bwMode="auto">
            <a:xfrm>
              <a:off x="967569" y="3249680"/>
              <a:ext cx="1494800" cy="10591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25"/>
            <p:cNvCxnSpPr/>
            <p:nvPr/>
          </p:nvCxnSpPr>
          <p:spPr bwMode="auto">
            <a:xfrm>
              <a:off x="967569" y="4118061"/>
              <a:ext cx="1494800" cy="0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41"/>
            <p:cNvSpPr txBox="1"/>
            <p:nvPr/>
          </p:nvSpPr>
          <p:spPr>
            <a:xfrm>
              <a:off x="1164658" y="2804496"/>
              <a:ext cx="1010302" cy="3859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en-US" dirty="0">
                  <a:solidFill>
                    <a:srgbClr val="FFFFFF"/>
                  </a:solidFill>
                  <a:ea typeface="Calibri" panose="020F0502020204030204" pitchFamily="34" charset="0"/>
                </a:rPr>
                <a:t>05</a:t>
              </a:r>
            </a:p>
          </p:txBody>
        </p:sp>
        <p:sp>
          <p:nvSpPr>
            <p:cNvPr id="69" name="等腰三角形 38"/>
            <p:cNvSpPr/>
            <p:nvPr/>
          </p:nvSpPr>
          <p:spPr>
            <a:xfrm rot="10800000">
              <a:off x="1274717" y="4308220"/>
              <a:ext cx="836949" cy="231276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" name="文本框 1"/>
          <p:cNvSpPr txBox="1"/>
          <p:nvPr/>
        </p:nvSpPr>
        <p:spPr>
          <a:xfrm>
            <a:off x="6358890" y="4649153"/>
            <a:ext cx="1460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Custom Domain</a:t>
            </a:r>
          </a:p>
        </p:txBody>
      </p:sp>
      <p:grpSp>
        <p:nvGrpSpPr>
          <p:cNvPr id="75" name="组合 41"/>
          <p:cNvGrpSpPr/>
          <p:nvPr/>
        </p:nvGrpSpPr>
        <p:grpSpPr>
          <a:xfrm>
            <a:off x="8233410" y="4017328"/>
            <a:ext cx="1738313" cy="1935162"/>
            <a:chOff x="783075" y="2676226"/>
            <a:chExt cx="1820234" cy="2027730"/>
          </a:xfrm>
        </p:grpSpPr>
        <p:sp>
          <p:nvSpPr>
            <p:cNvPr id="76" name="六边形 18"/>
            <p:cNvSpPr/>
            <p:nvPr/>
          </p:nvSpPr>
          <p:spPr bwMode="auto">
            <a:xfrm rot="5400000">
              <a:off x="679327" y="2779974"/>
              <a:ext cx="2027730" cy="1820234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78" name="直接连接符 24"/>
            <p:cNvCxnSpPr/>
            <p:nvPr/>
          </p:nvCxnSpPr>
          <p:spPr bwMode="auto">
            <a:xfrm>
              <a:off x="967569" y="3249680"/>
              <a:ext cx="1494800" cy="10591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25"/>
            <p:cNvCxnSpPr/>
            <p:nvPr/>
          </p:nvCxnSpPr>
          <p:spPr bwMode="auto">
            <a:xfrm>
              <a:off x="967569" y="4118061"/>
              <a:ext cx="1494800" cy="0"/>
            </a:xfrm>
            <a:prstGeom prst="line">
              <a:avLst/>
            </a:prstGeom>
            <a:ln w="19050">
              <a:solidFill>
                <a:srgbClr val="00B2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41"/>
            <p:cNvSpPr txBox="1"/>
            <p:nvPr/>
          </p:nvSpPr>
          <p:spPr>
            <a:xfrm>
              <a:off x="1164658" y="2804496"/>
              <a:ext cx="1010302" cy="3859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en-US" altLang="en-US" dirty="0">
                  <a:solidFill>
                    <a:srgbClr val="FFFFFF"/>
                  </a:solidFill>
                  <a:ea typeface="Calibri" panose="020F0502020204030204" pitchFamily="34" charset="0"/>
                </a:rPr>
                <a:t>06</a:t>
              </a:r>
            </a:p>
          </p:txBody>
        </p:sp>
        <p:sp>
          <p:nvSpPr>
            <p:cNvPr id="85" name="等腰三角形 38"/>
            <p:cNvSpPr/>
            <p:nvPr/>
          </p:nvSpPr>
          <p:spPr>
            <a:xfrm rot="10800000">
              <a:off x="1274717" y="4308220"/>
              <a:ext cx="836949" cy="231276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6" name="文本框 1"/>
          <p:cNvSpPr txBox="1"/>
          <p:nvPr/>
        </p:nvSpPr>
        <p:spPr>
          <a:xfrm>
            <a:off x="8409305" y="4661853"/>
            <a:ext cx="14605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Config </a:t>
            </a:r>
          </a:p>
          <a:p>
            <a:r>
              <a:rPr lang="en-US" altLang="en-US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SSL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" b="772"/>
          <a:stretch/>
        </p:blipFill>
        <p:spPr>
          <a:xfrm>
            <a:off x="-128270" y="-21590"/>
            <a:ext cx="1238313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-128270" y="0"/>
            <a:ext cx="12383135" cy="6858000"/>
          </a:xfrm>
          <a:prstGeom prst="rect">
            <a:avLst/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84753" y="2314575"/>
            <a:ext cx="10079999" cy="3447854"/>
            <a:chOff x="3998" y="3610"/>
            <a:chExt cx="11512" cy="3938"/>
          </a:xfrm>
        </p:grpSpPr>
        <p:sp>
          <p:nvSpPr>
            <p:cNvPr id="9" name="任意多边形 8"/>
            <p:cNvSpPr/>
            <p:nvPr/>
          </p:nvSpPr>
          <p:spPr>
            <a:xfrm>
              <a:off x="9755" y="3610"/>
              <a:ext cx="1853" cy="1933"/>
            </a:xfrm>
            <a:custGeom>
              <a:avLst/>
              <a:gdLst>
                <a:gd name="connsiteX0" fmla="*/ 1193828 w 1567944"/>
                <a:gd name="connsiteY0" fmla="*/ 112 h 1634445"/>
                <a:gd name="connsiteX1" fmla="*/ 1567944 w 1567944"/>
                <a:gd name="connsiteY1" fmla="*/ 14896 h 1634445"/>
                <a:gd name="connsiteX2" fmla="*/ 1093465 w 1567944"/>
                <a:gd name="connsiteY2" fmla="*/ 1603880 h 1634445"/>
                <a:gd name="connsiteX3" fmla="*/ 964661 w 1567944"/>
                <a:gd name="connsiteY3" fmla="*/ 1634445 h 1634445"/>
                <a:gd name="connsiteX4" fmla="*/ 0 w 1567944"/>
                <a:gd name="connsiteY4" fmla="*/ 1634445 h 1634445"/>
                <a:gd name="connsiteX5" fmla="*/ 0 w 1567944"/>
                <a:gd name="connsiteY5" fmla="*/ 391984 h 1634445"/>
                <a:gd name="connsiteX6" fmla="*/ 18173 w 1567944"/>
                <a:gd name="connsiteY6" fmla="*/ 358600 h 1634445"/>
                <a:gd name="connsiteX7" fmla="*/ 1193828 w 1567944"/>
                <a:gd name="connsiteY7" fmla="*/ 112 h 1634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7944" h="1634445">
                  <a:moveTo>
                    <a:pt x="1193828" y="112"/>
                  </a:moveTo>
                  <a:cubicBezTo>
                    <a:pt x="1308400" y="891"/>
                    <a:pt x="1432831" y="5719"/>
                    <a:pt x="1567944" y="14896"/>
                  </a:cubicBezTo>
                  <a:cubicBezTo>
                    <a:pt x="1521762" y="1062149"/>
                    <a:pt x="1567854" y="1458053"/>
                    <a:pt x="1093465" y="1603880"/>
                  </a:cubicBezTo>
                  <a:lnTo>
                    <a:pt x="964661" y="1634445"/>
                  </a:lnTo>
                  <a:lnTo>
                    <a:pt x="0" y="1634445"/>
                  </a:lnTo>
                  <a:lnTo>
                    <a:pt x="0" y="391984"/>
                  </a:lnTo>
                  <a:lnTo>
                    <a:pt x="18173" y="358600"/>
                  </a:lnTo>
                  <a:cubicBezTo>
                    <a:pt x="173880" y="136556"/>
                    <a:pt x="506399" y="-4557"/>
                    <a:pt x="1193828" y="112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8068" y="3948"/>
              <a:ext cx="1615" cy="1595"/>
            </a:xfrm>
            <a:custGeom>
              <a:avLst/>
              <a:gdLst>
                <a:gd name="connsiteX0" fmla="*/ 310624 w 1365466"/>
                <a:gd name="connsiteY0" fmla="*/ 93 h 1348409"/>
                <a:gd name="connsiteX1" fmla="*/ 1339850 w 1365466"/>
                <a:gd name="connsiteY1" fmla="*/ 395273 h 1348409"/>
                <a:gd name="connsiteX2" fmla="*/ 1365466 w 1365466"/>
                <a:gd name="connsiteY2" fmla="*/ 479194 h 1348409"/>
                <a:gd name="connsiteX3" fmla="*/ 1365466 w 1365466"/>
                <a:gd name="connsiteY3" fmla="*/ 1348409 h 1348409"/>
                <a:gd name="connsiteX4" fmla="*/ 464435 w 1365466"/>
                <a:gd name="connsiteY4" fmla="*/ 1348409 h 1348409"/>
                <a:gd name="connsiteX5" fmla="*/ 393955 w 1365466"/>
                <a:gd name="connsiteY5" fmla="*/ 1331685 h 1348409"/>
                <a:gd name="connsiteX6" fmla="*/ 0 w 1365466"/>
                <a:gd name="connsiteY6" fmla="*/ 12368 h 1348409"/>
                <a:gd name="connsiteX7" fmla="*/ 310624 w 1365466"/>
                <a:gd name="connsiteY7" fmla="*/ 93 h 134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5466" h="1348409">
                  <a:moveTo>
                    <a:pt x="310624" y="93"/>
                  </a:moveTo>
                  <a:cubicBezTo>
                    <a:pt x="976517" y="-4430"/>
                    <a:pt x="1241319" y="155799"/>
                    <a:pt x="1339850" y="395273"/>
                  </a:cubicBezTo>
                  <a:lnTo>
                    <a:pt x="1365466" y="479194"/>
                  </a:lnTo>
                  <a:lnTo>
                    <a:pt x="1365466" y="1348409"/>
                  </a:lnTo>
                  <a:lnTo>
                    <a:pt x="464435" y="1348409"/>
                  </a:lnTo>
                  <a:lnTo>
                    <a:pt x="393955" y="1331685"/>
                  </a:lnTo>
                  <a:cubicBezTo>
                    <a:pt x="75" y="1210606"/>
                    <a:pt x="38345" y="881891"/>
                    <a:pt x="0" y="12368"/>
                  </a:cubicBezTo>
                  <a:cubicBezTo>
                    <a:pt x="112183" y="4748"/>
                    <a:pt x="215496" y="740"/>
                    <a:pt x="310624" y="93"/>
                  </a:cubicBez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733" y="5603"/>
              <a:ext cx="1950" cy="1945"/>
            </a:xfrm>
            <a:custGeom>
              <a:avLst/>
              <a:gdLst>
                <a:gd name="connsiteX0" fmla="*/ 669841 w 1650278"/>
                <a:gd name="connsiteY0" fmla="*/ 0 h 1646008"/>
                <a:gd name="connsiteX1" fmla="*/ 1650278 w 1650278"/>
                <a:gd name="connsiteY1" fmla="*/ 0 h 1646008"/>
                <a:gd name="connsiteX2" fmla="*/ 1650278 w 1650278"/>
                <a:gd name="connsiteY2" fmla="*/ 1050158 h 1646008"/>
                <a:gd name="connsiteX3" fmla="*/ 1613715 w 1650278"/>
                <a:gd name="connsiteY3" fmla="*/ 1169942 h 1646008"/>
                <a:gd name="connsiteX4" fmla="*/ 0 w 1650278"/>
                <a:gd name="connsiteY4" fmla="*/ 1631112 h 1646008"/>
                <a:gd name="connsiteX5" fmla="*/ 617223 w 1650278"/>
                <a:gd name="connsiteY5" fmla="*/ 8255 h 1646008"/>
                <a:gd name="connsiteX6" fmla="*/ 669841 w 1650278"/>
                <a:gd name="connsiteY6" fmla="*/ 0 h 164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0278" h="1646008">
                  <a:moveTo>
                    <a:pt x="669841" y="0"/>
                  </a:moveTo>
                  <a:lnTo>
                    <a:pt x="1650278" y="0"/>
                  </a:lnTo>
                  <a:lnTo>
                    <a:pt x="1650278" y="1050158"/>
                  </a:lnTo>
                  <a:lnTo>
                    <a:pt x="1613715" y="1169942"/>
                  </a:lnTo>
                  <a:cubicBezTo>
                    <a:pt x="1478091" y="1499568"/>
                    <a:pt x="1080908" y="1704533"/>
                    <a:pt x="0" y="1631112"/>
                  </a:cubicBezTo>
                  <a:cubicBezTo>
                    <a:pt x="50380" y="488654"/>
                    <a:pt x="-9053" y="121356"/>
                    <a:pt x="617223" y="8255"/>
                  </a:cubicBezTo>
                  <a:lnTo>
                    <a:pt x="669841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9755" y="5603"/>
              <a:ext cx="1563" cy="1615"/>
            </a:xfrm>
            <a:custGeom>
              <a:avLst/>
              <a:gdLst>
                <a:gd name="connsiteX0" fmla="*/ 0 w 1321773"/>
                <a:gd name="connsiteY0" fmla="*/ 0 h 1366414"/>
                <a:gd name="connsiteX1" fmla="*/ 760682 w 1321773"/>
                <a:gd name="connsiteY1" fmla="*/ 0 h 1366414"/>
                <a:gd name="connsiteX2" fmla="*/ 809300 w 1321773"/>
                <a:gd name="connsiteY2" fmla="*/ 6607 h 1366414"/>
                <a:gd name="connsiteX3" fmla="*/ 1321773 w 1321773"/>
                <a:gd name="connsiteY3" fmla="*/ 1354047 h 1366414"/>
                <a:gd name="connsiteX4" fmla="*/ 35015 w 1321773"/>
                <a:gd name="connsiteY4" fmla="*/ 1068673 h 1366414"/>
                <a:gd name="connsiteX5" fmla="*/ 0 w 1321773"/>
                <a:gd name="connsiteY5" fmla="*/ 1004350 h 1366414"/>
                <a:gd name="connsiteX6" fmla="*/ 0 w 1321773"/>
                <a:gd name="connsiteY6" fmla="*/ 0 h 1366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1773" h="1366414">
                  <a:moveTo>
                    <a:pt x="0" y="0"/>
                  </a:moveTo>
                  <a:lnTo>
                    <a:pt x="760682" y="0"/>
                  </a:lnTo>
                  <a:lnTo>
                    <a:pt x="809300" y="6607"/>
                  </a:lnTo>
                  <a:cubicBezTo>
                    <a:pt x="1329290" y="100513"/>
                    <a:pt x="1279943" y="405476"/>
                    <a:pt x="1321773" y="1354047"/>
                  </a:cubicBezTo>
                  <a:cubicBezTo>
                    <a:pt x="536490" y="1407387"/>
                    <a:pt x="185844" y="1283761"/>
                    <a:pt x="35015" y="1068673"/>
                  </a:cubicBezTo>
                  <a:lnTo>
                    <a:pt x="0" y="1004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Freeform 45"/>
            <p:cNvSpPr/>
            <p:nvPr/>
          </p:nvSpPr>
          <p:spPr bwMode="auto">
            <a:xfrm>
              <a:off x="8855" y="4453"/>
              <a:ext cx="130" cy="195"/>
            </a:xfrm>
            <a:custGeom>
              <a:avLst/>
              <a:gdLst>
                <a:gd name="T0" fmla="*/ 65 w 74"/>
                <a:gd name="T1" fmla="*/ 111 h 113"/>
                <a:gd name="T2" fmla="*/ 62 w 74"/>
                <a:gd name="T3" fmla="*/ 113 h 113"/>
                <a:gd name="T4" fmla="*/ 61 w 74"/>
                <a:gd name="T5" fmla="*/ 113 h 113"/>
                <a:gd name="T6" fmla="*/ 58 w 74"/>
                <a:gd name="T7" fmla="*/ 113 h 113"/>
                <a:gd name="T8" fmla="*/ 3 w 74"/>
                <a:gd name="T9" fmla="*/ 75 h 113"/>
                <a:gd name="T10" fmla="*/ 1 w 74"/>
                <a:gd name="T11" fmla="*/ 74 h 113"/>
                <a:gd name="T12" fmla="*/ 0 w 74"/>
                <a:gd name="T13" fmla="*/ 71 h 113"/>
                <a:gd name="T14" fmla="*/ 0 w 74"/>
                <a:gd name="T15" fmla="*/ 5 h 113"/>
                <a:gd name="T16" fmla="*/ 1 w 74"/>
                <a:gd name="T17" fmla="*/ 1 h 113"/>
                <a:gd name="T18" fmla="*/ 5 w 74"/>
                <a:gd name="T19" fmla="*/ 0 h 113"/>
                <a:gd name="T20" fmla="*/ 18 w 74"/>
                <a:gd name="T21" fmla="*/ 0 h 113"/>
                <a:gd name="T22" fmla="*/ 22 w 74"/>
                <a:gd name="T23" fmla="*/ 1 h 113"/>
                <a:gd name="T24" fmla="*/ 23 w 74"/>
                <a:gd name="T25" fmla="*/ 5 h 113"/>
                <a:gd name="T26" fmla="*/ 23 w 74"/>
                <a:gd name="T27" fmla="*/ 61 h 113"/>
                <a:gd name="T28" fmla="*/ 71 w 74"/>
                <a:gd name="T29" fmla="*/ 93 h 113"/>
                <a:gd name="T30" fmla="*/ 72 w 74"/>
                <a:gd name="T31" fmla="*/ 100 h 113"/>
                <a:gd name="T32" fmla="*/ 65 w 74"/>
                <a:gd name="T33" fmla="*/ 11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" h="113">
                  <a:moveTo>
                    <a:pt x="65" y="111"/>
                  </a:moveTo>
                  <a:cubicBezTo>
                    <a:pt x="65" y="112"/>
                    <a:pt x="64" y="113"/>
                    <a:pt x="62" y="113"/>
                  </a:cubicBezTo>
                  <a:cubicBezTo>
                    <a:pt x="62" y="113"/>
                    <a:pt x="62" y="113"/>
                    <a:pt x="61" y="113"/>
                  </a:cubicBezTo>
                  <a:cubicBezTo>
                    <a:pt x="60" y="113"/>
                    <a:pt x="59" y="113"/>
                    <a:pt x="58" y="113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2" y="75"/>
                    <a:pt x="2" y="75"/>
                    <a:pt x="1" y="74"/>
                  </a:cubicBezTo>
                  <a:cubicBezTo>
                    <a:pt x="0" y="73"/>
                    <a:pt x="0" y="72"/>
                    <a:pt x="0" y="7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1" y="0"/>
                    <a:pt x="22" y="1"/>
                  </a:cubicBezTo>
                  <a:cubicBezTo>
                    <a:pt x="23" y="2"/>
                    <a:pt x="23" y="3"/>
                    <a:pt x="23" y="5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73" y="94"/>
                    <a:pt x="74" y="98"/>
                    <a:pt x="72" y="100"/>
                  </a:cubicBezTo>
                  <a:lnTo>
                    <a:pt x="65" y="1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46"/>
            <p:cNvSpPr/>
            <p:nvPr/>
          </p:nvSpPr>
          <p:spPr bwMode="auto">
            <a:xfrm>
              <a:off x="8655" y="4268"/>
              <a:ext cx="198" cy="158"/>
            </a:xfrm>
            <a:custGeom>
              <a:avLst/>
              <a:gdLst>
                <a:gd name="T0" fmla="*/ 113 w 113"/>
                <a:gd name="T1" fmla="*/ 38 h 90"/>
                <a:gd name="T2" fmla="*/ 100 w 113"/>
                <a:gd name="T3" fmla="*/ 15 h 90"/>
                <a:gd name="T4" fmla="*/ 40 w 113"/>
                <a:gd name="T5" fmla="*/ 18 h 90"/>
                <a:gd name="T6" fmla="*/ 7 w 113"/>
                <a:gd name="T7" fmla="*/ 69 h 90"/>
                <a:gd name="T8" fmla="*/ 19 w 113"/>
                <a:gd name="T9" fmla="*/ 90 h 90"/>
                <a:gd name="T10" fmla="*/ 113 w 113"/>
                <a:gd name="T11" fmla="*/ 3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90">
                  <a:moveTo>
                    <a:pt x="113" y="38"/>
                  </a:moveTo>
                  <a:cubicBezTo>
                    <a:pt x="100" y="15"/>
                    <a:pt x="100" y="15"/>
                    <a:pt x="100" y="15"/>
                  </a:cubicBezTo>
                  <a:cubicBezTo>
                    <a:pt x="92" y="2"/>
                    <a:pt x="71" y="0"/>
                    <a:pt x="40" y="18"/>
                  </a:cubicBezTo>
                  <a:cubicBezTo>
                    <a:pt x="9" y="36"/>
                    <a:pt x="0" y="56"/>
                    <a:pt x="7" y="69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41" y="61"/>
                    <a:pt x="75" y="42"/>
                    <a:pt x="113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reeform 47"/>
            <p:cNvSpPr/>
            <p:nvPr/>
          </p:nvSpPr>
          <p:spPr bwMode="auto">
            <a:xfrm>
              <a:off x="8898" y="4268"/>
              <a:ext cx="198" cy="155"/>
            </a:xfrm>
            <a:custGeom>
              <a:avLst/>
              <a:gdLst>
                <a:gd name="T0" fmla="*/ 94 w 113"/>
                <a:gd name="T1" fmla="*/ 89 h 89"/>
                <a:gd name="T2" fmla="*/ 106 w 113"/>
                <a:gd name="T3" fmla="*/ 69 h 89"/>
                <a:gd name="T4" fmla="*/ 73 w 113"/>
                <a:gd name="T5" fmla="*/ 18 h 89"/>
                <a:gd name="T6" fmla="*/ 13 w 113"/>
                <a:gd name="T7" fmla="*/ 15 h 89"/>
                <a:gd name="T8" fmla="*/ 0 w 113"/>
                <a:gd name="T9" fmla="*/ 38 h 89"/>
                <a:gd name="T10" fmla="*/ 94 w 113"/>
                <a:gd name="T1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89">
                  <a:moveTo>
                    <a:pt x="94" y="89"/>
                  </a:moveTo>
                  <a:cubicBezTo>
                    <a:pt x="106" y="69"/>
                    <a:pt x="106" y="69"/>
                    <a:pt x="106" y="69"/>
                  </a:cubicBezTo>
                  <a:cubicBezTo>
                    <a:pt x="113" y="56"/>
                    <a:pt x="104" y="36"/>
                    <a:pt x="73" y="18"/>
                  </a:cubicBezTo>
                  <a:cubicBezTo>
                    <a:pt x="42" y="0"/>
                    <a:pt x="21" y="2"/>
                    <a:pt x="13" y="1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8" y="41"/>
                    <a:pt x="71" y="61"/>
                    <a:pt x="94" y="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reeform 48"/>
            <p:cNvSpPr>
              <a:spLocks noEditPoints="1"/>
            </p:cNvSpPr>
            <p:nvPr/>
          </p:nvSpPr>
          <p:spPr bwMode="auto">
            <a:xfrm>
              <a:off x="8665" y="4355"/>
              <a:ext cx="420" cy="423"/>
            </a:xfrm>
            <a:custGeom>
              <a:avLst/>
              <a:gdLst>
                <a:gd name="T0" fmla="*/ 121 w 242"/>
                <a:gd name="T1" fmla="*/ 0 h 242"/>
                <a:gd name="T2" fmla="*/ 0 w 242"/>
                <a:gd name="T3" fmla="*/ 121 h 242"/>
                <a:gd name="T4" fmla="*/ 121 w 242"/>
                <a:gd name="T5" fmla="*/ 242 h 242"/>
                <a:gd name="T6" fmla="*/ 242 w 242"/>
                <a:gd name="T7" fmla="*/ 121 h 242"/>
                <a:gd name="T8" fmla="*/ 121 w 242"/>
                <a:gd name="T9" fmla="*/ 0 h 242"/>
                <a:gd name="T10" fmla="*/ 121 w 242"/>
                <a:gd name="T11" fmla="*/ 212 h 242"/>
                <a:gd name="T12" fmla="*/ 30 w 242"/>
                <a:gd name="T13" fmla="*/ 121 h 242"/>
                <a:gd name="T14" fmla="*/ 121 w 242"/>
                <a:gd name="T15" fmla="*/ 30 h 242"/>
                <a:gd name="T16" fmla="*/ 212 w 242"/>
                <a:gd name="T17" fmla="*/ 121 h 242"/>
                <a:gd name="T18" fmla="*/ 121 w 242"/>
                <a:gd name="T19" fmla="*/ 21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2" h="242">
                  <a:moveTo>
                    <a:pt x="121" y="0"/>
                  </a:moveTo>
                  <a:cubicBezTo>
                    <a:pt x="54" y="0"/>
                    <a:pt x="0" y="54"/>
                    <a:pt x="0" y="121"/>
                  </a:cubicBezTo>
                  <a:cubicBezTo>
                    <a:pt x="0" y="188"/>
                    <a:pt x="54" y="242"/>
                    <a:pt x="121" y="242"/>
                  </a:cubicBezTo>
                  <a:cubicBezTo>
                    <a:pt x="188" y="242"/>
                    <a:pt x="242" y="188"/>
                    <a:pt x="242" y="121"/>
                  </a:cubicBezTo>
                  <a:cubicBezTo>
                    <a:pt x="242" y="54"/>
                    <a:pt x="188" y="0"/>
                    <a:pt x="121" y="0"/>
                  </a:cubicBezTo>
                  <a:close/>
                  <a:moveTo>
                    <a:pt x="121" y="212"/>
                  </a:moveTo>
                  <a:cubicBezTo>
                    <a:pt x="71" y="212"/>
                    <a:pt x="30" y="171"/>
                    <a:pt x="30" y="121"/>
                  </a:cubicBezTo>
                  <a:cubicBezTo>
                    <a:pt x="30" y="71"/>
                    <a:pt x="71" y="30"/>
                    <a:pt x="121" y="30"/>
                  </a:cubicBezTo>
                  <a:cubicBezTo>
                    <a:pt x="171" y="30"/>
                    <a:pt x="212" y="71"/>
                    <a:pt x="212" y="121"/>
                  </a:cubicBezTo>
                  <a:cubicBezTo>
                    <a:pt x="212" y="171"/>
                    <a:pt x="171" y="212"/>
                    <a:pt x="121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49"/>
            <p:cNvSpPr/>
            <p:nvPr/>
          </p:nvSpPr>
          <p:spPr bwMode="auto">
            <a:xfrm>
              <a:off x="8855" y="4453"/>
              <a:ext cx="130" cy="195"/>
            </a:xfrm>
            <a:custGeom>
              <a:avLst/>
              <a:gdLst>
                <a:gd name="T0" fmla="*/ 71 w 74"/>
                <a:gd name="T1" fmla="*/ 93 h 113"/>
                <a:gd name="T2" fmla="*/ 23 w 74"/>
                <a:gd name="T3" fmla="*/ 61 h 113"/>
                <a:gd name="T4" fmla="*/ 23 w 74"/>
                <a:gd name="T5" fmla="*/ 5 h 113"/>
                <a:gd name="T6" fmla="*/ 22 w 74"/>
                <a:gd name="T7" fmla="*/ 1 h 113"/>
                <a:gd name="T8" fmla="*/ 18 w 74"/>
                <a:gd name="T9" fmla="*/ 0 h 113"/>
                <a:gd name="T10" fmla="*/ 5 w 74"/>
                <a:gd name="T11" fmla="*/ 0 h 113"/>
                <a:gd name="T12" fmla="*/ 1 w 74"/>
                <a:gd name="T13" fmla="*/ 1 h 113"/>
                <a:gd name="T14" fmla="*/ 0 w 74"/>
                <a:gd name="T15" fmla="*/ 5 h 113"/>
                <a:gd name="T16" fmla="*/ 0 w 74"/>
                <a:gd name="T17" fmla="*/ 71 h 113"/>
                <a:gd name="T18" fmla="*/ 1 w 74"/>
                <a:gd name="T19" fmla="*/ 74 h 113"/>
                <a:gd name="T20" fmla="*/ 3 w 74"/>
                <a:gd name="T21" fmla="*/ 75 h 113"/>
                <a:gd name="T22" fmla="*/ 58 w 74"/>
                <a:gd name="T23" fmla="*/ 113 h 113"/>
                <a:gd name="T24" fmla="*/ 61 w 74"/>
                <a:gd name="T25" fmla="*/ 113 h 113"/>
                <a:gd name="T26" fmla="*/ 62 w 74"/>
                <a:gd name="T27" fmla="*/ 113 h 113"/>
                <a:gd name="T28" fmla="*/ 65 w 74"/>
                <a:gd name="T29" fmla="*/ 111 h 113"/>
                <a:gd name="T30" fmla="*/ 72 w 74"/>
                <a:gd name="T31" fmla="*/ 100 h 113"/>
                <a:gd name="T32" fmla="*/ 71 w 74"/>
                <a:gd name="T33" fmla="*/ 9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" h="113">
                  <a:moveTo>
                    <a:pt x="71" y="93"/>
                  </a:moveTo>
                  <a:cubicBezTo>
                    <a:pt x="23" y="61"/>
                    <a:pt x="23" y="61"/>
                    <a:pt x="23" y="61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3"/>
                    <a:pt x="23" y="2"/>
                    <a:pt x="22" y="1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2"/>
                    <a:pt x="0" y="73"/>
                    <a:pt x="1" y="74"/>
                  </a:cubicBezTo>
                  <a:cubicBezTo>
                    <a:pt x="2" y="75"/>
                    <a:pt x="2" y="75"/>
                    <a:pt x="3" y="75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9" y="113"/>
                    <a:pt x="60" y="113"/>
                    <a:pt x="61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4" y="113"/>
                    <a:pt x="65" y="112"/>
                    <a:pt x="65" y="111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8"/>
                    <a:pt x="73" y="94"/>
                    <a:pt x="71" y="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569" name="文本框 21"/>
            <p:cNvSpPr txBox="1"/>
            <p:nvPr/>
          </p:nvSpPr>
          <p:spPr>
            <a:xfrm>
              <a:off x="8603" y="4773"/>
              <a:ext cx="655" cy="5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2700" b="1" dirty="0">
                  <a:solidFill>
                    <a:schemeClr val="bg1"/>
                  </a:solidFill>
                  <a:ea typeface="Calibri" panose="020F0502020204030204" pitchFamily="34" charset="0"/>
                </a:rPr>
                <a:t>A</a:t>
              </a:r>
              <a:endParaRPr lang="zh-CN" altLang="en-US" sz="2700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23" name="Freeform 104"/>
            <p:cNvSpPr/>
            <p:nvPr/>
          </p:nvSpPr>
          <p:spPr bwMode="auto">
            <a:xfrm>
              <a:off x="10495" y="4320"/>
              <a:ext cx="373" cy="328"/>
            </a:xfrm>
            <a:custGeom>
              <a:avLst/>
              <a:gdLst>
                <a:gd name="T0" fmla="*/ 0 w 128"/>
                <a:gd name="T1" fmla="*/ 48 h 112"/>
                <a:gd name="T2" fmla="*/ 32 w 128"/>
                <a:gd name="T3" fmla="*/ 48 h 112"/>
                <a:gd name="T4" fmla="*/ 48 w 128"/>
                <a:gd name="T5" fmla="*/ 80 h 112"/>
                <a:gd name="T6" fmla="*/ 96 w 128"/>
                <a:gd name="T7" fmla="*/ 0 h 112"/>
                <a:gd name="T8" fmla="*/ 128 w 128"/>
                <a:gd name="T9" fmla="*/ 0 h 112"/>
                <a:gd name="T10" fmla="*/ 64 w 128"/>
                <a:gd name="T11" fmla="*/ 112 h 112"/>
                <a:gd name="T12" fmla="*/ 32 w 128"/>
                <a:gd name="T13" fmla="*/ 112 h 112"/>
                <a:gd name="T14" fmla="*/ 0 w 128"/>
                <a:gd name="T15" fmla="*/ 4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112">
                  <a:moveTo>
                    <a:pt x="0" y="48"/>
                  </a:moveTo>
                  <a:lnTo>
                    <a:pt x="32" y="48"/>
                  </a:lnTo>
                  <a:lnTo>
                    <a:pt x="48" y="80"/>
                  </a:lnTo>
                  <a:lnTo>
                    <a:pt x="96" y="0"/>
                  </a:lnTo>
                  <a:lnTo>
                    <a:pt x="128" y="0"/>
                  </a:lnTo>
                  <a:lnTo>
                    <a:pt x="64" y="112"/>
                  </a:lnTo>
                  <a:lnTo>
                    <a:pt x="32" y="112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571" name="文本框 23"/>
            <p:cNvSpPr txBox="1"/>
            <p:nvPr/>
          </p:nvSpPr>
          <p:spPr>
            <a:xfrm>
              <a:off x="10355" y="4773"/>
              <a:ext cx="653" cy="5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2700" b="1" dirty="0">
                  <a:solidFill>
                    <a:schemeClr val="bg1"/>
                  </a:solidFill>
                  <a:ea typeface="Calibri" panose="020F0502020204030204" pitchFamily="34" charset="0"/>
                </a:rPr>
                <a:t>B</a:t>
              </a:r>
              <a:endParaRPr lang="zh-CN" altLang="en-US" sz="2700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25" name="Freeform 15"/>
            <p:cNvSpPr/>
            <p:nvPr/>
          </p:nvSpPr>
          <p:spPr bwMode="auto">
            <a:xfrm>
              <a:off x="8900" y="6080"/>
              <a:ext cx="235" cy="230"/>
            </a:xfrm>
            <a:custGeom>
              <a:avLst/>
              <a:gdLst>
                <a:gd name="T0" fmla="*/ 74 w 74"/>
                <a:gd name="T1" fmla="*/ 36 h 73"/>
                <a:gd name="T2" fmla="*/ 0 w 74"/>
                <a:gd name="T3" fmla="*/ 0 h 73"/>
                <a:gd name="T4" fmla="*/ 0 w 74"/>
                <a:gd name="T5" fmla="*/ 28 h 73"/>
                <a:gd name="T6" fmla="*/ 19 w 74"/>
                <a:gd name="T7" fmla="*/ 36 h 73"/>
                <a:gd name="T8" fmla="*/ 0 w 74"/>
                <a:gd name="T9" fmla="*/ 46 h 73"/>
                <a:gd name="T10" fmla="*/ 0 w 74"/>
                <a:gd name="T11" fmla="*/ 73 h 73"/>
                <a:gd name="T12" fmla="*/ 74 w 74"/>
                <a:gd name="T13" fmla="*/ 3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73">
                  <a:moveTo>
                    <a:pt x="74" y="36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19" y="36"/>
                  </a:lnTo>
                  <a:lnTo>
                    <a:pt x="0" y="46"/>
                  </a:lnTo>
                  <a:lnTo>
                    <a:pt x="0" y="73"/>
                  </a:lnTo>
                  <a:lnTo>
                    <a:pt x="74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Freeform 16"/>
            <p:cNvSpPr/>
            <p:nvPr/>
          </p:nvSpPr>
          <p:spPr bwMode="auto">
            <a:xfrm>
              <a:off x="8728" y="6080"/>
              <a:ext cx="233" cy="230"/>
            </a:xfrm>
            <a:custGeom>
              <a:avLst/>
              <a:gdLst>
                <a:gd name="T0" fmla="*/ 55 w 74"/>
                <a:gd name="T1" fmla="*/ 28 h 73"/>
                <a:gd name="T2" fmla="*/ 0 w 74"/>
                <a:gd name="T3" fmla="*/ 0 h 73"/>
                <a:gd name="T4" fmla="*/ 0 w 74"/>
                <a:gd name="T5" fmla="*/ 73 h 73"/>
                <a:gd name="T6" fmla="*/ 55 w 74"/>
                <a:gd name="T7" fmla="*/ 46 h 73"/>
                <a:gd name="T8" fmla="*/ 74 w 74"/>
                <a:gd name="T9" fmla="*/ 36 h 73"/>
                <a:gd name="T10" fmla="*/ 55 w 74"/>
                <a:gd name="T11" fmla="*/ 2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73">
                  <a:moveTo>
                    <a:pt x="55" y="28"/>
                  </a:moveTo>
                  <a:lnTo>
                    <a:pt x="0" y="0"/>
                  </a:lnTo>
                  <a:lnTo>
                    <a:pt x="0" y="73"/>
                  </a:lnTo>
                  <a:lnTo>
                    <a:pt x="55" y="46"/>
                  </a:lnTo>
                  <a:lnTo>
                    <a:pt x="74" y="36"/>
                  </a:lnTo>
                  <a:lnTo>
                    <a:pt x="55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574" name="文本框 26"/>
            <p:cNvSpPr txBox="1"/>
            <p:nvPr/>
          </p:nvSpPr>
          <p:spPr>
            <a:xfrm>
              <a:off x="8658" y="6310"/>
              <a:ext cx="655" cy="5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2700" b="1" dirty="0">
                  <a:solidFill>
                    <a:schemeClr val="bg1"/>
                  </a:solidFill>
                  <a:ea typeface="Calibri" panose="020F0502020204030204" pitchFamily="34" charset="0"/>
                </a:rPr>
                <a:t>C</a:t>
              </a:r>
              <a:endParaRPr lang="zh-CN" altLang="en-US" sz="2700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28" name="Freeform 370"/>
            <p:cNvSpPr/>
            <p:nvPr/>
          </p:nvSpPr>
          <p:spPr bwMode="auto">
            <a:xfrm>
              <a:off x="10245" y="6035"/>
              <a:ext cx="433" cy="275"/>
            </a:xfrm>
            <a:custGeom>
              <a:avLst/>
              <a:gdLst>
                <a:gd name="T0" fmla="*/ 288 w 289"/>
                <a:gd name="T1" fmla="*/ 0 h 183"/>
                <a:gd name="T2" fmla="*/ 199 w 289"/>
                <a:gd name="T3" fmla="*/ 76 h 183"/>
                <a:gd name="T4" fmla="*/ 144 w 289"/>
                <a:gd name="T5" fmla="*/ 121 h 183"/>
                <a:gd name="T6" fmla="*/ 90 w 289"/>
                <a:gd name="T7" fmla="*/ 76 h 183"/>
                <a:gd name="T8" fmla="*/ 1 w 289"/>
                <a:gd name="T9" fmla="*/ 0 h 183"/>
                <a:gd name="T10" fmla="*/ 0 w 289"/>
                <a:gd name="T11" fmla="*/ 6 h 183"/>
                <a:gd name="T12" fmla="*/ 0 w 289"/>
                <a:gd name="T13" fmla="*/ 166 h 183"/>
                <a:gd name="T14" fmla="*/ 0 w 289"/>
                <a:gd name="T15" fmla="*/ 169 h 183"/>
                <a:gd name="T16" fmla="*/ 17 w 289"/>
                <a:gd name="T17" fmla="*/ 183 h 183"/>
                <a:gd name="T18" fmla="*/ 271 w 289"/>
                <a:gd name="T19" fmla="*/ 183 h 183"/>
                <a:gd name="T20" fmla="*/ 287 w 289"/>
                <a:gd name="T21" fmla="*/ 171 h 183"/>
                <a:gd name="T22" fmla="*/ 288 w 289"/>
                <a:gd name="T23" fmla="*/ 171 h 183"/>
                <a:gd name="T24" fmla="*/ 289 w 289"/>
                <a:gd name="T25" fmla="*/ 166 h 183"/>
                <a:gd name="T26" fmla="*/ 289 w 289"/>
                <a:gd name="T27" fmla="*/ 6 h 183"/>
                <a:gd name="T28" fmla="*/ 288 w 289"/>
                <a:gd name="T29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83">
                  <a:moveTo>
                    <a:pt x="288" y="0"/>
                  </a:moveTo>
                  <a:cubicBezTo>
                    <a:pt x="199" y="76"/>
                    <a:pt x="199" y="76"/>
                    <a:pt x="199" y="76"/>
                  </a:cubicBezTo>
                  <a:cubicBezTo>
                    <a:pt x="144" y="121"/>
                    <a:pt x="144" y="121"/>
                    <a:pt x="144" y="121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7"/>
                    <a:pt x="0" y="168"/>
                    <a:pt x="0" y="169"/>
                  </a:cubicBezTo>
                  <a:cubicBezTo>
                    <a:pt x="2" y="177"/>
                    <a:pt x="9" y="183"/>
                    <a:pt x="17" y="183"/>
                  </a:cubicBezTo>
                  <a:cubicBezTo>
                    <a:pt x="271" y="183"/>
                    <a:pt x="271" y="183"/>
                    <a:pt x="271" y="183"/>
                  </a:cubicBezTo>
                  <a:cubicBezTo>
                    <a:pt x="279" y="183"/>
                    <a:pt x="285" y="178"/>
                    <a:pt x="287" y="171"/>
                  </a:cubicBezTo>
                  <a:cubicBezTo>
                    <a:pt x="288" y="171"/>
                    <a:pt x="288" y="171"/>
                    <a:pt x="288" y="171"/>
                  </a:cubicBezTo>
                  <a:cubicBezTo>
                    <a:pt x="288" y="169"/>
                    <a:pt x="289" y="168"/>
                    <a:pt x="289" y="166"/>
                  </a:cubicBezTo>
                  <a:cubicBezTo>
                    <a:pt x="289" y="6"/>
                    <a:pt x="289" y="6"/>
                    <a:pt x="289" y="6"/>
                  </a:cubicBezTo>
                  <a:cubicBezTo>
                    <a:pt x="289" y="4"/>
                    <a:pt x="288" y="2"/>
                    <a:pt x="2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Freeform 371"/>
            <p:cNvSpPr/>
            <p:nvPr/>
          </p:nvSpPr>
          <p:spPr bwMode="auto">
            <a:xfrm>
              <a:off x="10265" y="6020"/>
              <a:ext cx="393" cy="168"/>
            </a:xfrm>
            <a:custGeom>
              <a:avLst/>
              <a:gdLst>
                <a:gd name="T0" fmla="*/ 108 w 264"/>
                <a:gd name="T1" fmla="*/ 92 h 112"/>
                <a:gd name="T2" fmla="*/ 132 w 264"/>
                <a:gd name="T3" fmla="*/ 112 h 112"/>
                <a:gd name="T4" fmla="*/ 157 w 264"/>
                <a:gd name="T5" fmla="*/ 92 h 112"/>
                <a:gd name="T6" fmla="*/ 170 w 264"/>
                <a:gd name="T7" fmla="*/ 82 h 112"/>
                <a:gd name="T8" fmla="*/ 264 w 264"/>
                <a:gd name="T9" fmla="*/ 1 h 112"/>
                <a:gd name="T10" fmla="*/ 259 w 264"/>
                <a:gd name="T11" fmla="*/ 0 h 112"/>
                <a:gd name="T12" fmla="*/ 5 w 264"/>
                <a:gd name="T13" fmla="*/ 0 h 112"/>
                <a:gd name="T14" fmla="*/ 0 w 264"/>
                <a:gd name="T15" fmla="*/ 1 h 112"/>
                <a:gd name="T16" fmla="*/ 95 w 264"/>
                <a:gd name="T17" fmla="*/ 82 h 112"/>
                <a:gd name="T18" fmla="*/ 108 w 264"/>
                <a:gd name="T19" fmla="*/ 9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4" h="112">
                  <a:moveTo>
                    <a:pt x="108" y="92"/>
                  </a:moveTo>
                  <a:cubicBezTo>
                    <a:pt x="132" y="112"/>
                    <a:pt x="132" y="112"/>
                    <a:pt x="132" y="112"/>
                  </a:cubicBezTo>
                  <a:cubicBezTo>
                    <a:pt x="157" y="92"/>
                    <a:pt x="157" y="92"/>
                    <a:pt x="157" y="92"/>
                  </a:cubicBezTo>
                  <a:cubicBezTo>
                    <a:pt x="170" y="82"/>
                    <a:pt x="170" y="82"/>
                    <a:pt x="170" y="82"/>
                  </a:cubicBezTo>
                  <a:cubicBezTo>
                    <a:pt x="264" y="1"/>
                    <a:pt x="264" y="1"/>
                    <a:pt x="264" y="1"/>
                  </a:cubicBezTo>
                  <a:cubicBezTo>
                    <a:pt x="263" y="1"/>
                    <a:pt x="261" y="0"/>
                    <a:pt x="25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1"/>
                    <a:pt x="0" y="1"/>
                  </a:cubicBezTo>
                  <a:cubicBezTo>
                    <a:pt x="95" y="82"/>
                    <a:pt x="95" y="82"/>
                    <a:pt x="95" y="82"/>
                  </a:cubicBezTo>
                  <a:lnTo>
                    <a:pt x="108" y="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577" name="文本框 29"/>
            <p:cNvSpPr txBox="1"/>
            <p:nvPr/>
          </p:nvSpPr>
          <p:spPr>
            <a:xfrm>
              <a:off x="10210" y="6308"/>
              <a:ext cx="653" cy="5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sz="2700" b="1" dirty="0">
                  <a:solidFill>
                    <a:schemeClr val="bg1"/>
                  </a:solidFill>
                  <a:ea typeface="Calibri" panose="020F0502020204030204" pitchFamily="34" charset="0"/>
                </a:rPr>
                <a:t>D</a:t>
              </a:r>
              <a:endParaRPr lang="zh-CN" altLang="en-US" sz="2700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11668" y="5580"/>
              <a:ext cx="349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4108" y="5580"/>
              <a:ext cx="349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580" name="组合 32"/>
            <p:cNvGrpSpPr/>
            <p:nvPr/>
          </p:nvGrpSpPr>
          <p:grpSpPr>
            <a:xfrm>
              <a:off x="3998" y="3868"/>
              <a:ext cx="2815" cy="1060"/>
              <a:chOff x="1058443" y="2227675"/>
              <a:chExt cx="2383110" cy="898653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1058443" y="2620850"/>
                <a:ext cx="2383110" cy="505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algn="l" defTabSz="9144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kumimoji="0" lang="" altLang="zh-CN" sz="1400" kern="1200" cap="none" spc="0" normalizeH="0" baseline="0" noProof="0" dirty="0">
                    <a:solidFill>
                      <a:schemeClr val="bg1"/>
                    </a:solidFill>
                    <a:ea typeface="Calibri" panose="020F0502020204030204" pitchFamily="34" charset="0"/>
                    <a:cs typeface="+mn-cs"/>
                    <a:sym typeface="+mn-ea"/>
                  </a:rPr>
                  <a:t>Tabahkan Let’s Encrypt SSL dengan bantuan Certbot</a:t>
                </a:r>
              </a:p>
            </p:txBody>
          </p:sp>
          <p:sp>
            <p:nvSpPr>
              <p:cNvPr id="23582" name="文本框 34"/>
              <p:cNvSpPr txBox="1"/>
              <p:nvPr/>
            </p:nvSpPr>
            <p:spPr>
              <a:xfrm>
                <a:off x="1058443" y="2227675"/>
                <a:ext cx="2022075" cy="3861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r>
                  <a:rPr lang="" altLang="zh-CN" sz="2000" b="1" dirty="0">
                    <a:solidFill>
                      <a:schemeClr val="bg1"/>
                    </a:solidFill>
                    <a:ea typeface="Calibri" panose="020F0502020204030204" pitchFamily="34" charset="0"/>
                  </a:rPr>
                  <a:t>Certbot</a:t>
                </a:r>
              </a:p>
            </p:txBody>
          </p:sp>
        </p:grpSp>
        <p:grpSp>
          <p:nvGrpSpPr>
            <p:cNvPr id="23583" name="组合 35"/>
            <p:cNvGrpSpPr/>
            <p:nvPr/>
          </p:nvGrpSpPr>
          <p:grpSpPr>
            <a:xfrm>
              <a:off x="3998" y="5845"/>
              <a:ext cx="2812" cy="1130"/>
              <a:chOff x="1058443" y="2227675"/>
              <a:chExt cx="2382263" cy="958300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1058443" y="2620849"/>
                <a:ext cx="2382263" cy="565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algn="l" defTabSz="9144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kumimoji="0" lang="" altLang="zh-CN" sz="1600" kern="1200" cap="none" spc="0" normalizeH="0" baseline="0" noProof="0" dirty="0">
                    <a:solidFill>
                      <a:schemeClr val="bg1"/>
                    </a:solidFill>
                    <a:ea typeface="Calibri" panose="020F0502020204030204" pitchFamily="34" charset="0"/>
                    <a:cs typeface="+mn-cs"/>
                    <a:sym typeface="+mn-ea"/>
                  </a:rPr>
                  <a:t>Tambahkan website api ke pengaturan frontend </a:t>
                </a:r>
              </a:p>
            </p:txBody>
          </p:sp>
          <p:sp>
            <p:nvSpPr>
              <p:cNvPr id="23585" name="文本框 37"/>
              <p:cNvSpPr txBox="1"/>
              <p:nvPr/>
            </p:nvSpPr>
            <p:spPr>
              <a:xfrm>
                <a:off x="1058443" y="2227675"/>
                <a:ext cx="2022075" cy="38617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r>
                  <a:rPr lang="" altLang="zh-CN" sz="2000" b="1" dirty="0">
                    <a:solidFill>
                      <a:schemeClr val="bg1"/>
                    </a:solidFill>
                    <a:ea typeface="Calibri" panose="020F0502020204030204" pitchFamily="34" charset="0"/>
                  </a:rPr>
                  <a:t>Add API</a:t>
                </a:r>
              </a:p>
            </p:txBody>
          </p:sp>
        </p:grpSp>
        <p:grpSp>
          <p:nvGrpSpPr>
            <p:cNvPr id="23586" name="组合 38"/>
            <p:cNvGrpSpPr/>
            <p:nvPr/>
          </p:nvGrpSpPr>
          <p:grpSpPr>
            <a:xfrm>
              <a:off x="12330" y="3868"/>
              <a:ext cx="3179" cy="1411"/>
              <a:chOff x="1058443" y="2227675"/>
              <a:chExt cx="2692433" cy="1196897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1058443" y="2620850"/>
                <a:ext cx="2400893" cy="803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algn="l" defTabSz="9144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kumimoji="0" lang="" altLang="zh-CN" sz="1600" kern="1200" cap="none" spc="0" normalizeH="0" baseline="0" noProof="0" dirty="0">
                    <a:solidFill>
                      <a:schemeClr val="bg1"/>
                    </a:solidFill>
                    <a:ea typeface="Calibri" panose="020F0502020204030204" pitchFamily="34" charset="0"/>
                    <a:cs typeface="+mn-cs"/>
                    <a:sym typeface="+mn-ea"/>
                  </a:rPr>
                  <a:t>Periksa konfigurasi reverse proxy untuk api dan cek https</a:t>
                </a:r>
              </a:p>
            </p:txBody>
          </p:sp>
          <p:sp>
            <p:nvSpPr>
              <p:cNvPr id="23588" name="文本框 40"/>
              <p:cNvSpPr txBox="1"/>
              <p:nvPr/>
            </p:nvSpPr>
            <p:spPr>
              <a:xfrm>
                <a:off x="1058443" y="2227675"/>
                <a:ext cx="2692433" cy="3861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" altLang="zh-CN" sz="2000" b="1" dirty="0">
                    <a:solidFill>
                      <a:schemeClr val="bg1"/>
                    </a:solidFill>
                    <a:ea typeface="Calibri" panose="020F0502020204030204" pitchFamily="34" charset="0"/>
                  </a:rPr>
                  <a:t>Config &amp; Certificate</a:t>
                </a:r>
              </a:p>
            </p:txBody>
          </p:sp>
        </p:grpSp>
        <p:grpSp>
          <p:nvGrpSpPr>
            <p:cNvPr id="23589" name="组合 41"/>
            <p:cNvGrpSpPr/>
            <p:nvPr/>
          </p:nvGrpSpPr>
          <p:grpSpPr>
            <a:xfrm>
              <a:off x="12330" y="5845"/>
              <a:ext cx="2835" cy="1411"/>
              <a:chOff x="1058443" y="2227675"/>
              <a:chExt cx="2400893" cy="1196895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1058443" y="2620849"/>
                <a:ext cx="2400893" cy="803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algn="l" defTabSz="9144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kumimoji="0" lang="" altLang="zh-CN" sz="1600" kern="1200" cap="none" spc="0" normalizeH="0" baseline="0" noProof="0" dirty="0">
                    <a:solidFill>
                      <a:schemeClr val="bg1"/>
                    </a:solidFill>
                    <a:ea typeface="Calibri" panose="020F0502020204030204" pitchFamily="34" charset="0"/>
                    <a:cs typeface="+mn-cs"/>
                    <a:sym typeface="+mn-ea"/>
                  </a:rPr>
                  <a:t>Tes login ke website utama dengan akun yang sudah dibuat</a:t>
                </a:r>
              </a:p>
            </p:txBody>
          </p:sp>
          <p:sp>
            <p:nvSpPr>
              <p:cNvPr id="23591" name="文本框 43"/>
              <p:cNvSpPr txBox="1"/>
              <p:nvPr/>
            </p:nvSpPr>
            <p:spPr>
              <a:xfrm>
                <a:off x="1058443" y="2227675"/>
                <a:ext cx="2022075" cy="38617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r>
                  <a:rPr lang="" altLang="zh-CN" sz="2000" b="1" dirty="0">
                    <a:solidFill>
                      <a:schemeClr val="bg1"/>
                    </a:solidFill>
                    <a:ea typeface="Calibri" panose="020F0502020204030204" pitchFamily="34" charset="0"/>
                  </a:rPr>
                  <a:t>Login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43840" y="252730"/>
            <a:ext cx="3707130" cy="612775"/>
            <a:chOff x="384" y="398"/>
            <a:chExt cx="5838" cy="965"/>
          </a:xfrm>
        </p:grpSpPr>
        <p:grpSp>
          <p:nvGrpSpPr>
            <p:cNvPr id="24" name="组合 11"/>
            <p:cNvGrpSpPr/>
            <p:nvPr/>
          </p:nvGrpSpPr>
          <p:grpSpPr>
            <a:xfrm>
              <a:off x="384" y="398"/>
              <a:ext cx="868" cy="965"/>
              <a:chOff x="680318" y="2563684"/>
              <a:chExt cx="1737312" cy="1935356"/>
            </a:xfrm>
          </p:grpSpPr>
          <p:sp>
            <p:nvSpPr>
              <p:cNvPr id="5" name="六边形 5"/>
              <p:cNvSpPr/>
              <p:nvPr/>
            </p:nvSpPr>
            <p:spPr bwMode="auto">
              <a:xfrm rot="5400000">
                <a:off x="581296" y="2662706"/>
                <a:ext cx="1935356" cy="1737312"/>
              </a:xfrm>
              <a:prstGeom prst="hexagon">
                <a:avLst>
                  <a:gd name="adj" fmla="val 28540"/>
                  <a:gd name="vf" fmla="val 115470"/>
                </a:avLst>
              </a:prstGeom>
              <a:noFill/>
              <a:ln w="28575">
                <a:solidFill>
                  <a:srgbClr val="00B2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B2B8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" name="等腰三角形 10"/>
              <p:cNvSpPr/>
              <p:nvPr/>
            </p:nvSpPr>
            <p:spPr>
              <a:xfrm rot="10800000">
                <a:off x="1149563" y="4121332"/>
                <a:ext cx="798821" cy="220740"/>
              </a:xfrm>
              <a:prstGeom prst="triangle">
                <a:avLst/>
              </a:prstGeom>
              <a:solidFill>
                <a:srgbClr val="EDEEE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7" name="文本框 12"/>
            <p:cNvSpPr txBox="1"/>
            <p:nvPr/>
          </p:nvSpPr>
          <p:spPr>
            <a:xfrm>
              <a:off x="449" y="593"/>
              <a:ext cx="73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" altLang="en-US" b="1" dirty="0">
                  <a:solidFill>
                    <a:schemeClr val="bg1"/>
                  </a:solidFill>
                  <a:ea typeface="Calibri" panose="020F0502020204030204" pitchFamily="34" charset="0"/>
                </a:rPr>
                <a:t>6.</a:t>
              </a:r>
            </a:p>
          </p:txBody>
        </p:sp>
        <p:sp>
          <p:nvSpPr>
            <p:cNvPr id="8" name="文本框 13"/>
            <p:cNvSpPr txBox="1"/>
            <p:nvPr/>
          </p:nvSpPr>
          <p:spPr>
            <a:xfrm>
              <a:off x="1354" y="593"/>
              <a:ext cx="486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" altLang="en-US" b="1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sym typeface="+mn-ea"/>
                </a:rPr>
                <a:t>SSL</a:t>
              </a:r>
              <a:endParaRPr lang="" altLang="en-US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" b="223"/>
          <a:stretch/>
        </p:blipFill>
        <p:spPr>
          <a:xfrm>
            <a:off x="-48895" y="0"/>
            <a:ext cx="1224661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-48895" y="0"/>
            <a:ext cx="12246610" cy="6858000"/>
          </a:xfrm>
          <a:prstGeom prst="rect">
            <a:avLst/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-48895" y="3931285"/>
            <a:ext cx="12247245" cy="2934335"/>
          </a:xfrm>
          <a:custGeom>
            <a:avLst/>
            <a:gdLst>
              <a:gd name="connsiteX0" fmla="*/ 8360180 w 12192000"/>
              <a:gd name="connsiteY0" fmla="*/ 0 h 2644815"/>
              <a:gd name="connsiteX1" fmla="*/ 12192000 w 12192000"/>
              <a:gd name="connsiteY1" fmla="*/ 844952 h 2644815"/>
              <a:gd name="connsiteX2" fmla="*/ 12192000 w 12192000"/>
              <a:gd name="connsiteY2" fmla="*/ 2644815 h 2644815"/>
              <a:gd name="connsiteX3" fmla="*/ 0 w 12192000"/>
              <a:gd name="connsiteY3" fmla="*/ 2644815 h 2644815"/>
              <a:gd name="connsiteX4" fmla="*/ 0 w 12192000"/>
              <a:gd name="connsiteY4" fmla="*/ 1458411 h 2644815"/>
              <a:gd name="connsiteX5" fmla="*/ 144023 w 12192000"/>
              <a:gd name="connsiteY5" fmla="*/ 1451165 h 2644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644815">
                <a:moveTo>
                  <a:pt x="8360180" y="0"/>
                </a:moveTo>
                <a:lnTo>
                  <a:pt x="12192000" y="844952"/>
                </a:lnTo>
                <a:lnTo>
                  <a:pt x="12192000" y="2644815"/>
                </a:lnTo>
                <a:lnTo>
                  <a:pt x="0" y="2644815"/>
                </a:lnTo>
                <a:lnTo>
                  <a:pt x="0" y="1458411"/>
                </a:lnTo>
                <a:lnTo>
                  <a:pt x="144023" y="145116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466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970" y="453390"/>
            <a:ext cx="10166350" cy="62128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79376" y="975360"/>
            <a:ext cx="6804212" cy="3857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78740" y="975360"/>
            <a:ext cx="6804211" cy="3857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" b="393"/>
          <a:stretch/>
        </p:blipFill>
        <p:spPr>
          <a:xfrm>
            <a:off x="-76835" y="0"/>
            <a:ext cx="1228852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5" name="文本框 7"/>
          <p:cNvSpPr txBox="1"/>
          <p:nvPr/>
        </p:nvSpPr>
        <p:spPr>
          <a:xfrm>
            <a:off x="1951990" y="2767965"/>
            <a:ext cx="823023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" b="49"/>
          <a:stretch/>
        </p:blipFill>
        <p:spPr>
          <a:xfrm>
            <a:off x="-12065" y="0"/>
            <a:ext cx="1220406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-12065" y="498475"/>
            <a:ext cx="12204065" cy="58610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1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938" y="2055813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文本框 38"/>
          <p:cNvSpPr txBox="1"/>
          <p:nvPr/>
        </p:nvSpPr>
        <p:spPr>
          <a:xfrm>
            <a:off x="5521325" y="2509838"/>
            <a:ext cx="1082675" cy="922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ea typeface="Calibri" panose="020F0502020204030204" pitchFamily="34" charset="0"/>
              </a:rPr>
              <a:t>1.</a:t>
            </a:r>
            <a:endParaRPr lang="zh-CN" altLang="en-US" sz="54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7174" name="文本框 39"/>
          <p:cNvSpPr txBox="1"/>
          <p:nvPr/>
        </p:nvSpPr>
        <p:spPr>
          <a:xfrm>
            <a:off x="3698240" y="3303905"/>
            <a:ext cx="492696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ea typeface="Calibri" panose="020F0502020204030204" pitchFamily="34" charset="0"/>
              </a:rPr>
              <a:t>Install Git &amp; SSH key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" b="538"/>
          <a:stretch/>
        </p:blipFill>
        <p:spPr>
          <a:xfrm>
            <a:off x="-96838" y="0"/>
            <a:ext cx="1232471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-115889" y="-2858"/>
            <a:ext cx="12324715" cy="6858000"/>
          </a:xfrm>
          <a:prstGeom prst="rect">
            <a:avLst/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243" name="组合 11"/>
          <p:cNvGrpSpPr/>
          <p:nvPr/>
        </p:nvGrpSpPr>
        <p:grpSpPr>
          <a:xfrm>
            <a:off x="243840" y="252413"/>
            <a:ext cx="550863" cy="612775"/>
            <a:chOff x="680318" y="2563684"/>
            <a:chExt cx="1737312" cy="1935356"/>
          </a:xfrm>
        </p:grpSpPr>
        <p:sp>
          <p:nvSpPr>
            <p:cNvPr id="6" name="六边形 5"/>
            <p:cNvSpPr/>
            <p:nvPr/>
          </p:nvSpPr>
          <p:spPr bwMode="auto">
            <a:xfrm rot="5400000">
              <a:off x="581296" y="2662706"/>
              <a:ext cx="1935356" cy="1737312"/>
            </a:xfrm>
            <a:prstGeom prst="hexagon">
              <a:avLst>
                <a:gd name="adj" fmla="val 28540"/>
                <a:gd name="vf" fmla="val 115470"/>
              </a:avLst>
            </a:prstGeom>
            <a:noFill/>
            <a:ln w="28575">
              <a:solidFill>
                <a:srgbClr val="00B2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B2B8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1149563" y="4121332"/>
              <a:ext cx="798821" cy="220740"/>
            </a:xfrm>
            <a:prstGeom prst="triangle">
              <a:avLst/>
            </a:prstGeom>
            <a:solidFill>
              <a:srgbClr val="EDEEE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246" name="文本框 12"/>
          <p:cNvSpPr txBox="1"/>
          <p:nvPr/>
        </p:nvSpPr>
        <p:spPr>
          <a:xfrm>
            <a:off x="285115" y="376238"/>
            <a:ext cx="46672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a typeface="Calibri" panose="020F0502020204030204" pitchFamily="34" charset="0"/>
              </a:rPr>
              <a:t>1.</a:t>
            </a:r>
            <a:endParaRPr lang="zh-CN" altLang="en-US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10247" name="文本框 13"/>
          <p:cNvSpPr txBox="1"/>
          <p:nvPr/>
        </p:nvSpPr>
        <p:spPr>
          <a:xfrm>
            <a:off x="859790" y="376238"/>
            <a:ext cx="20034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a typeface="Calibri" panose="020F0502020204030204" pitchFamily="34" charset="0"/>
                <a:sym typeface="+mn-ea"/>
              </a:rPr>
              <a:t>Install Git &amp; SSH </a:t>
            </a:r>
            <a:endParaRPr lang="zh-CN" altLang="en-US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38" name="Rectangle 2"/>
          <p:cNvSpPr/>
          <p:nvPr/>
        </p:nvSpPr>
        <p:spPr>
          <a:xfrm>
            <a:off x="5640070" y="3174365"/>
            <a:ext cx="149860" cy="2308860"/>
          </a:xfrm>
          <a:prstGeom prst="rect">
            <a:avLst/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39" name="Rectangle 40"/>
          <p:cNvSpPr/>
          <p:nvPr/>
        </p:nvSpPr>
        <p:spPr>
          <a:xfrm>
            <a:off x="5789930" y="2823845"/>
            <a:ext cx="133350" cy="2659380"/>
          </a:xfrm>
          <a:prstGeom prst="rect">
            <a:avLst/>
          </a:prstGeom>
          <a:solidFill>
            <a:srgbClr val="FCFCFC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40" name="Rectangle 41"/>
          <p:cNvSpPr/>
          <p:nvPr/>
        </p:nvSpPr>
        <p:spPr>
          <a:xfrm>
            <a:off x="5923280" y="1576070"/>
            <a:ext cx="142240" cy="3907155"/>
          </a:xfrm>
          <a:prstGeom prst="rect">
            <a:avLst/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41" name="Rectangle 42"/>
          <p:cNvSpPr/>
          <p:nvPr/>
        </p:nvSpPr>
        <p:spPr>
          <a:xfrm>
            <a:off x="6065520" y="1576070"/>
            <a:ext cx="126365" cy="3906520"/>
          </a:xfrm>
          <a:prstGeom prst="rect">
            <a:avLst/>
          </a:prstGeom>
          <a:solidFill>
            <a:srgbClr val="FCFCFC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42" name="Rectangle 43"/>
          <p:cNvSpPr/>
          <p:nvPr/>
        </p:nvSpPr>
        <p:spPr>
          <a:xfrm>
            <a:off x="6187440" y="2195195"/>
            <a:ext cx="122555" cy="3287395"/>
          </a:xfrm>
          <a:prstGeom prst="rect">
            <a:avLst/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43" name="Rectangle 44"/>
          <p:cNvSpPr/>
          <p:nvPr/>
        </p:nvSpPr>
        <p:spPr>
          <a:xfrm>
            <a:off x="6309995" y="2204720"/>
            <a:ext cx="146050" cy="3278505"/>
          </a:xfrm>
          <a:prstGeom prst="rect">
            <a:avLst/>
          </a:prstGeom>
          <a:solidFill>
            <a:srgbClr val="FCFCFC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44" name="Rectangle 45"/>
          <p:cNvSpPr/>
          <p:nvPr/>
        </p:nvSpPr>
        <p:spPr>
          <a:xfrm>
            <a:off x="6452870" y="3451225"/>
            <a:ext cx="127000" cy="2032000"/>
          </a:xfrm>
          <a:prstGeom prst="rect">
            <a:avLst/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45" name="Rectangle 46"/>
          <p:cNvSpPr/>
          <p:nvPr/>
        </p:nvSpPr>
        <p:spPr>
          <a:xfrm>
            <a:off x="6579870" y="3453130"/>
            <a:ext cx="123825" cy="2030095"/>
          </a:xfrm>
          <a:prstGeom prst="rect">
            <a:avLst/>
          </a:prstGeom>
          <a:solidFill>
            <a:srgbClr val="FCFCFC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46" name="Round Same Side Corner Rectangle 47"/>
          <p:cNvSpPr/>
          <p:nvPr/>
        </p:nvSpPr>
        <p:spPr>
          <a:xfrm rot="16200000">
            <a:off x="3677285" y="273050"/>
            <a:ext cx="943610" cy="35496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47" name="Round Same Side Corner Rectangle 4"/>
          <p:cNvSpPr/>
          <p:nvPr/>
        </p:nvSpPr>
        <p:spPr>
          <a:xfrm rot="16200000">
            <a:off x="3363595" y="1904365"/>
            <a:ext cx="1009015" cy="35483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48" name="Round Same Side Corner Rectangle 48"/>
          <p:cNvSpPr/>
          <p:nvPr/>
        </p:nvSpPr>
        <p:spPr>
          <a:xfrm rot="5400000">
            <a:off x="7825105" y="832485"/>
            <a:ext cx="803910" cy="35483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CFCFC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49" name="Round Same Side Corner Rectangle 49"/>
          <p:cNvSpPr/>
          <p:nvPr/>
        </p:nvSpPr>
        <p:spPr>
          <a:xfrm rot="5400000">
            <a:off x="7905115" y="2252345"/>
            <a:ext cx="902970" cy="330517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CFCFC">
              <a:alpha val="5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50" name="Isosceles Triangle 1"/>
          <p:cNvSpPr/>
          <p:nvPr/>
        </p:nvSpPr>
        <p:spPr>
          <a:xfrm rot="10800000">
            <a:off x="5652770" y="5481955"/>
            <a:ext cx="1050925" cy="566738"/>
          </a:xfrm>
          <a:prstGeom prst="triangle">
            <a:avLst/>
          </a:prstGeom>
          <a:solidFill>
            <a:srgbClr val="FCFCFC">
              <a:alpha val="3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51" name="Isosceles Triangle 39"/>
          <p:cNvSpPr/>
          <p:nvPr/>
        </p:nvSpPr>
        <p:spPr>
          <a:xfrm rot="10800000">
            <a:off x="6046470" y="5901055"/>
            <a:ext cx="263525" cy="147638"/>
          </a:xfrm>
          <a:prstGeom prst="triangle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sp>
        <p:nvSpPr>
          <p:cNvPr id="10262" name="TextBox 13"/>
          <p:cNvSpPr txBox="1"/>
          <p:nvPr/>
        </p:nvSpPr>
        <p:spPr>
          <a:xfrm>
            <a:off x="6502400" y="2274570"/>
            <a:ext cx="3268345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911225">
              <a:spcBef>
                <a:spcPct val="20000"/>
              </a:spcBef>
            </a:pPr>
            <a:r>
              <a:rPr lang="en-US" altLang="zh-CN" sz="1600" b="1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Create &amp; Initiate SSH Keys</a:t>
            </a:r>
          </a:p>
        </p:txBody>
      </p:sp>
      <p:sp>
        <p:nvSpPr>
          <p:cNvPr id="10263" name="TextBox 13"/>
          <p:cNvSpPr txBox="1"/>
          <p:nvPr/>
        </p:nvSpPr>
        <p:spPr>
          <a:xfrm>
            <a:off x="6502083" y="2520315"/>
            <a:ext cx="3067050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defTabSz="911225">
              <a:spcBef>
                <a:spcPct val="20000"/>
              </a:spcBef>
            </a:pPr>
            <a:r>
              <a: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Buat SSH Keys dan masukkan ke dalam akun github </a:t>
            </a:r>
          </a:p>
        </p:txBody>
      </p:sp>
      <p:sp>
        <p:nvSpPr>
          <p:cNvPr id="10264" name="TextBox 13"/>
          <p:cNvSpPr txBox="1"/>
          <p:nvPr/>
        </p:nvSpPr>
        <p:spPr>
          <a:xfrm>
            <a:off x="3355975" y="1657350"/>
            <a:ext cx="2433320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911225">
              <a:spcBef>
                <a:spcPct val="20000"/>
              </a:spcBef>
            </a:pPr>
            <a:r>
              <a:rPr lang="en-US" altLang="zh-CN" sz="1600" b="1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Fork &amp; Make Private</a:t>
            </a:r>
          </a:p>
        </p:txBody>
      </p:sp>
      <p:sp>
        <p:nvSpPr>
          <p:cNvPr id="10265" name="TextBox 13"/>
          <p:cNvSpPr txBox="1"/>
          <p:nvPr/>
        </p:nvSpPr>
        <p:spPr>
          <a:xfrm>
            <a:off x="2607945" y="1902778"/>
            <a:ext cx="3076575" cy="55399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algn="r" defTabSz="911225">
              <a:spcBef>
                <a:spcPct val="20000"/>
              </a:spcBef>
            </a:pPr>
            <a:r>
              <a: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Fork repository </a:t>
            </a:r>
            <a:r>
              <a:rPr lang="en-US" altLang="zh-CN" sz="1200" dirty="0" err="1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housy</a:t>
            </a:r>
            <a:r>
              <a: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-frontend, </a:t>
            </a:r>
            <a:r>
              <a:rPr lang="en-US" altLang="zh-CN" sz="1200" dirty="0" err="1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housy</a:t>
            </a:r>
            <a:r>
              <a: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-backend dan jadikan private agar hanya bisa diakses melalui server dengan SSH keys</a:t>
            </a:r>
          </a:p>
        </p:txBody>
      </p:sp>
      <p:sp>
        <p:nvSpPr>
          <p:cNvPr id="10266" name="TextBox 13"/>
          <p:cNvSpPr txBox="1"/>
          <p:nvPr/>
        </p:nvSpPr>
        <p:spPr>
          <a:xfrm>
            <a:off x="6703695" y="3580765"/>
            <a:ext cx="1122363" cy="184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defTabSz="911225">
              <a:spcBef>
                <a:spcPct val="20000"/>
              </a:spcBef>
            </a:pPr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Test &amp; Push</a:t>
            </a:r>
          </a:p>
        </p:txBody>
      </p:sp>
      <p:sp>
        <p:nvSpPr>
          <p:cNvPr id="10267" name="TextBox 13"/>
          <p:cNvSpPr txBox="1"/>
          <p:nvPr/>
        </p:nvSpPr>
        <p:spPr>
          <a:xfrm>
            <a:off x="6703695" y="3814445"/>
            <a:ext cx="3067050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defTabSz="911225">
              <a:spcBef>
                <a:spcPct val="20000"/>
              </a:spcBef>
            </a:pPr>
            <a:r>
              <a: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Coba beberapa perintah Git dan lakukan Push ke repository github</a:t>
            </a:r>
            <a:endParaRPr lang="en-US" altLang="zh-CN" sz="900" dirty="0">
              <a:solidFill>
                <a:srgbClr val="FFFFFF"/>
              </a:solidFill>
              <a:latin typeface="Arial" panose="020B0604020202020204" pitchFamily="34" charset="0"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268" name="TextBox 13"/>
          <p:cNvSpPr txBox="1"/>
          <p:nvPr/>
        </p:nvSpPr>
        <p:spPr>
          <a:xfrm>
            <a:off x="3355340" y="3303270"/>
            <a:ext cx="2197735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911225">
              <a:spcBef>
                <a:spcPct val="20000"/>
              </a:spcBef>
            </a:pPr>
            <a:r>
              <a:rPr lang="en-US" altLang="zh-CN" sz="1600" b="1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Connect &amp; Clone</a:t>
            </a:r>
          </a:p>
        </p:txBody>
      </p:sp>
      <p:sp>
        <p:nvSpPr>
          <p:cNvPr id="10269" name="TextBox 13"/>
          <p:cNvSpPr txBox="1"/>
          <p:nvPr/>
        </p:nvSpPr>
        <p:spPr>
          <a:xfrm>
            <a:off x="2607945" y="3536315"/>
            <a:ext cx="2944813" cy="55399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algn="r" defTabSz="911225">
              <a:spcBef>
                <a:spcPct val="20000"/>
              </a:spcBef>
            </a:pPr>
            <a:r>
              <a: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Hubungkan server dengan github menggunakan SSH dan Clone repository </a:t>
            </a:r>
            <a:r>
              <a:rPr lang="en-US" altLang="zh-CN" sz="1200" dirty="0" err="1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housy</a:t>
            </a:r>
            <a:r>
              <a: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-frontend dan </a:t>
            </a:r>
            <a:r>
              <a:rPr lang="en-US" altLang="zh-CN" sz="1200" dirty="0" err="1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housy</a:t>
            </a:r>
            <a:r>
              <a:rPr lang="en-US" altLang="zh-CN" sz="1200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sym typeface="Arial" panose="020B0604020202020204" pitchFamily="34" charset="0"/>
              </a:rPr>
              <a:t>-backend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" b="339"/>
          <a:stretch/>
        </p:blipFill>
        <p:spPr>
          <a:xfrm>
            <a:off x="-77470" y="0"/>
            <a:ext cx="1227518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-77470" y="0"/>
            <a:ext cx="12275185" cy="6858000"/>
          </a:xfrm>
          <a:prstGeom prst="rect">
            <a:avLst/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479790" y="1245870"/>
            <a:ext cx="3443605" cy="1294130"/>
            <a:chOff x="13354" y="1962"/>
            <a:chExt cx="5423" cy="2038"/>
          </a:xfrm>
        </p:grpSpPr>
        <p:sp>
          <p:nvSpPr>
            <p:cNvPr id="45" name="圆角矩形 44"/>
            <p:cNvSpPr/>
            <p:nvPr/>
          </p:nvSpPr>
          <p:spPr>
            <a:xfrm>
              <a:off x="13354" y="2257"/>
              <a:ext cx="5423" cy="1743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74" name="矩形 45"/>
            <p:cNvSpPr/>
            <p:nvPr/>
          </p:nvSpPr>
          <p:spPr>
            <a:xfrm>
              <a:off x="13551" y="2795"/>
              <a:ext cx="5028" cy="9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defTabSz="9112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1400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Fork Repository </a:t>
              </a:r>
              <a:r>
                <a:rPr lang="en-US" altLang="zh-CN" sz="1400" dirty="0" err="1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housy</a:t>
              </a:r>
              <a:r>
                <a:rPr lang="en-US" altLang="zh-CN" sz="1400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-frontend dan </a:t>
              </a:r>
              <a:r>
                <a:rPr lang="en-US" altLang="zh-CN" sz="1400" dirty="0" err="1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housy</a:t>
              </a:r>
              <a:r>
                <a:rPr lang="en-US" altLang="zh-CN" sz="1400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-backend </a:t>
              </a: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4129" y="1982"/>
              <a:ext cx="3873" cy="545"/>
            </a:xfrm>
            <a:prstGeom prst="roundRect">
              <a:avLst/>
            </a:pr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1278" name="文本框 49"/>
            <p:cNvSpPr txBox="1"/>
            <p:nvPr/>
          </p:nvSpPr>
          <p:spPr>
            <a:xfrm>
              <a:off x="14401" y="1962"/>
              <a:ext cx="330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defTabSz="911225">
                <a:spcBef>
                  <a:spcPct val="20000"/>
                </a:spcBef>
              </a:pPr>
              <a:r>
                <a:rPr lang="en-US" altLang="zh-CN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Fork Git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3840" y="252730"/>
            <a:ext cx="2618740" cy="612140"/>
            <a:chOff x="384" y="398"/>
            <a:chExt cx="4124" cy="964"/>
          </a:xfrm>
        </p:grpSpPr>
        <p:grpSp>
          <p:nvGrpSpPr>
            <p:cNvPr id="10243" name="组合 11"/>
            <p:cNvGrpSpPr/>
            <p:nvPr/>
          </p:nvGrpSpPr>
          <p:grpSpPr>
            <a:xfrm>
              <a:off x="384" y="398"/>
              <a:ext cx="868" cy="965"/>
              <a:chOff x="680318" y="2563684"/>
              <a:chExt cx="1737312" cy="1935356"/>
            </a:xfrm>
          </p:grpSpPr>
          <p:sp>
            <p:nvSpPr>
              <p:cNvPr id="2" name="六边形 5"/>
              <p:cNvSpPr/>
              <p:nvPr/>
            </p:nvSpPr>
            <p:spPr bwMode="auto">
              <a:xfrm rot="5400000">
                <a:off x="581296" y="2662706"/>
                <a:ext cx="1935356" cy="1737312"/>
              </a:xfrm>
              <a:prstGeom prst="hexagon">
                <a:avLst>
                  <a:gd name="adj" fmla="val 28540"/>
                  <a:gd name="vf" fmla="val 115470"/>
                </a:avLst>
              </a:prstGeom>
              <a:noFill/>
              <a:ln w="28575">
                <a:solidFill>
                  <a:srgbClr val="00B2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B2B8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" name="等腰三角形 10"/>
              <p:cNvSpPr/>
              <p:nvPr/>
            </p:nvSpPr>
            <p:spPr>
              <a:xfrm rot="10800000">
                <a:off x="1149563" y="4121332"/>
                <a:ext cx="798821" cy="220740"/>
              </a:xfrm>
              <a:prstGeom prst="triangle">
                <a:avLst/>
              </a:prstGeom>
              <a:solidFill>
                <a:srgbClr val="EDEEE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246" name="文本框 12"/>
            <p:cNvSpPr txBox="1"/>
            <p:nvPr/>
          </p:nvSpPr>
          <p:spPr>
            <a:xfrm>
              <a:off x="449" y="593"/>
              <a:ext cx="73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a typeface="Calibri" panose="020F0502020204030204" pitchFamily="34" charset="0"/>
                </a:rPr>
                <a:t>1.</a:t>
              </a:r>
              <a:endParaRPr lang="zh-CN" altLang="en-US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10247" name="文本框 13"/>
            <p:cNvSpPr txBox="1"/>
            <p:nvPr/>
          </p:nvSpPr>
          <p:spPr>
            <a:xfrm>
              <a:off x="1354" y="593"/>
              <a:ext cx="315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a typeface="Calibri" panose="020F0502020204030204" pitchFamily="34" charset="0"/>
                  <a:sym typeface="+mn-ea"/>
                </a:rPr>
                <a:t>Install Git &amp; SSH </a:t>
              </a:r>
              <a:endParaRPr lang="zh-CN" altLang="en-US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54060" y="3114675"/>
            <a:ext cx="3443605" cy="1294130"/>
            <a:chOff x="13156" y="4905"/>
            <a:chExt cx="5423" cy="2038"/>
          </a:xfrm>
        </p:grpSpPr>
        <p:sp>
          <p:nvSpPr>
            <p:cNvPr id="8" name="圆角矩形 44"/>
            <p:cNvSpPr/>
            <p:nvPr/>
          </p:nvSpPr>
          <p:spPr>
            <a:xfrm>
              <a:off x="13156" y="5200"/>
              <a:ext cx="5423" cy="1743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矩形 45"/>
            <p:cNvSpPr/>
            <p:nvPr/>
          </p:nvSpPr>
          <p:spPr>
            <a:xfrm>
              <a:off x="13243" y="5760"/>
              <a:ext cx="5225" cy="9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defTabSz="9112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en-US" sz="1400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Duplicate Repo </a:t>
              </a:r>
              <a:r>
                <a:rPr lang="en-US" altLang="en-US" sz="1400" dirty="0" err="1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housy</a:t>
              </a:r>
              <a:r>
                <a:rPr lang="en-US" altLang="en-US" sz="1400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-frontend, </a:t>
              </a:r>
              <a:r>
                <a:rPr lang="en-US" altLang="en-US" sz="1400" dirty="0" err="1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housy</a:t>
              </a:r>
              <a:r>
                <a:rPr lang="en-US" altLang="en-US" sz="1400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-backend dan jadikan private repo</a:t>
              </a:r>
            </a:p>
          </p:txBody>
        </p:sp>
        <p:sp>
          <p:nvSpPr>
            <p:cNvPr id="10" name="圆角矩形 48"/>
            <p:cNvSpPr/>
            <p:nvPr/>
          </p:nvSpPr>
          <p:spPr>
            <a:xfrm>
              <a:off x="13931" y="4925"/>
              <a:ext cx="3873" cy="545"/>
            </a:xfrm>
            <a:prstGeom prst="roundRect">
              <a:avLst/>
            </a:pr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2" name="文本框 49"/>
            <p:cNvSpPr txBox="1"/>
            <p:nvPr/>
          </p:nvSpPr>
          <p:spPr>
            <a:xfrm>
              <a:off x="14203" y="4905"/>
              <a:ext cx="330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defTabSz="911225">
                <a:spcBef>
                  <a:spcPct val="20000"/>
                </a:spcBef>
              </a:pPr>
              <a:r>
                <a:rPr lang="en-US" altLang="en-US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Private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817FD3A-66D9-9448-8AAE-C0F31584E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78" y="865506"/>
            <a:ext cx="5196762" cy="2851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472E687-2116-A548-98E0-6106F3E20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78" y="3855402"/>
            <a:ext cx="5196762" cy="2851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" b="339"/>
          <a:stretch/>
        </p:blipFill>
        <p:spPr>
          <a:xfrm>
            <a:off x="-77470" y="0"/>
            <a:ext cx="1227518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-77470" y="0"/>
            <a:ext cx="1227518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479790" y="1245870"/>
            <a:ext cx="3443605" cy="1294130"/>
            <a:chOff x="13354" y="1962"/>
            <a:chExt cx="5423" cy="2038"/>
          </a:xfrm>
        </p:grpSpPr>
        <p:sp>
          <p:nvSpPr>
            <p:cNvPr id="45" name="圆角矩形 44"/>
            <p:cNvSpPr/>
            <p:nvPr/>
          </p:nvSpPr>
          <p:spPr>
            <a:xfrm>
              <a:off x="13354" y="2257"/>
              <a:ext cx="5423" cy="1743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74" name="矩形 45"/>
            <p:cNvSpPr/>
            <p:nvPr/>
          </p:nvSpPr>
          <p:spPr>
            <a:xfrm>
              <a:off x="13551" y="2795"/>
              <a:ext cx="5028" cy="6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defTabSz="9112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en-US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Membuat SSH Keygen</a:t>
              </a: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4129" y="1982"/>
              <a:ext cx="3873" cy="545"/>
            </a:xfrm>
            <a:prstGeom prst="roundRect">
              <a:avLst/>
            </a:pr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1278" name="文本框 49"/>
            <p:cNvSpPr txBox="1"/>
            <p:nvPr/>
          </p:nvSpPr>
          <p:spPr>
            <a:xfrm>
              <a:off x="14401" y="1962"/>
              <a:ext cx="330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defTabSz="911225">
                <a:spcBef>
                  <a:spcPct val="20000"/>
                </a:spcBef>
              </a:pPr>
              <a:r>
                <a:rPr lang="en-US" altLang="en-US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Create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3840" y="252730"/>
            <a:ext cx="2618740" cy="612140"/>
            <a:chOff x="384" y="398"/>
            <a:chExt cx="4124" cy="964"/>
          </a:xfrm>
        </p:grpSpPr>
        <p:grpSp>
          <p:nvGrpSpPr>
            <p:cNvPr id="10243" name="组合 11"/>
            <p:cNvGrpSpPr/>
            <p:nvPr/>
          </p:nvGrpSpPr>
          <p:grpSpPr>
            <a:xfrm>
              <a:off x="384" y="398"/>
              <a:ext cx="868" cy="965"/>
              <a:chOff x="680318" y="2563684"/>
              <a:chExt cx="1737312" cy="1935356"/>
            </a:xfrm>
          </p:grpSpPr>
          <p:sp>
            <p:nvSpPr>
              <p:cNvPr id="2" name="六边形 5"/>
              <p:cNvSpPr/>
              <p:nvPr/>
            </p:nvSpPr>
            <p:spPr bwMode="auto">
              <a:xfrm rot="5400000">
                <a:off x="581296" y="2662706"/>
                <a:ext cx="1935356" cy="1737312"/>
              </a:xfrm>
              <a:prstGeom prst="hexagon">
                <a:avLst>
                  <a:gd name="adj" fmla="val 28540"/>
                  <a:gd name="vf" fmla="val 115470"/>
                </a:avLst>
              </a:prstGeom>
              <a:noFill/>
              <a:ln w="28575">
                <a:solidFill>
                  <a:srgbClr val="00B2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B2B8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" name="等腰三角形 10"/>
              <p:cNvSpPr/>
              <p:nvPr/>
            </p:nvSpPr>
            <p:spPr>
              <a:xfrm rot="10800000">
                <a:off x="1149563" y="4121332"/>
                <a:ext cx="798821" cy="220740"/>
              </a:xfrm>
              <a:prstGeom prst="triangle">
                <a:avLst/>
              </a:prstGeom>
              <a:solidFill>
                <a:srgbClr val="EDEEE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246" name="文本框 12"/>
            <p:cNvSpPr txBox="1"/>
            <p:nvPr/>
          </p:nvSpPr>
          <p:spPr>
            <a:xfrm>
              <a:off x="449" y="593"/>
              <a:ext cx="73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a typeface="Calibri" panose="020F0502020204030204" pitchFamily="34" charset="0"/>
                </a:rPr>
                <a:t>1.</a:t>
              </a:r>
              <a:endParaRPr lang="zh-CN" altLang="en-US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10247" name="文本框 13"/>
            <p:cNvSpPr txBox="1"/>
            <p:nvPr/>
          </p:nvSpPr>
          <p:spPr>
            <a:xfrm>
              <a:off x="1354" y="593"/>
              <a:ext cx="315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a typeface="Calibri" panose="020F0502020204030204" pitchFamily="34" charset="0"/>
                  <a:sym typeface="+mn-ea"/>
                </a:rPr>
                <a:t>Install Git &amp; SSH </a:t>
              </a:r>
              <a:endParaRPr lang="zh-CN" altLang="en-US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53425" y="3114675"/>
            <a:ext cx="3569335" cy="1294130"/>
            <a:chOff x="13155" y="4905"/>
            <a:chExt cx="5621" cy="2038"/>
          </a:xfrm>
        </p:grpSpPr>
        <p:sp>
          <p:nvSpPr>
            <p:cNvPr id="8" name="圆角矩形 44"/>
            <p:cNvSpPr/>
            <p:nvPr/>
          </p:nvSpPr>
          <p:spPr>
            <a:xfrm>
              <a:off x="13156" y="5200"/>
              <a:ext cx="5423" cy="1743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矩形 45"/>
            <p:cNvSpPr/>
            <p:nvPr/>
          </p:nvSpPr>
          <p:spPr>
            <a:xfrm>
              <a:off x="13155" y="5738"/>
              <a:ext cx="5621" cy="11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defTabSz="9112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en-US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Menambahkan SSH Key yang sudah dibuat ke akun github</a:t>
              </a:r>
            </a:p>
          </p:txBody>
        </p:sp>
        <p:sp>
          <p:nvSpPr>
            <p:cNvPr id="10" name="圆角矩形 48"/>
            <p:cNvSpPr/>
            <p:nvPr/>
          </p:nvSpPr>
          <p:spPr>
            <a:xfrm>
              <a:off x="13931" y="4925"/>
              <a:ext cx="3873" cy="545"/>
            </a:xfrm>
            <a:prstGeom prst="roundRect">
              <a:avLst/>
            </a:pr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2" name="文本框 49"/>
            <p:cNvSpPr txBox="1"/>
            <p:nvPr/>
          </p:nvSpPr>
          <p:spPr>
            <a:xfrm>
              <a:off x="14203" y="4905"/>
              <a:ext cx="330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defTabSz="911225">
                <a:spcBef>
                  <a:spcPct val="20000"/>
                </a:spcBef>
              </a:pPr>
              <a:r>
                <a:rPr lang="en-US" altLang="en-US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Private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6504" y="647464"/>
            <a:ext cx="5226786" cy="37781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740" y="1078230"/>
            <a:ext cx="7327900" cy="2876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E3B10B-05EE-274D-AEB9-D54978BFDE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04" y="3451168"/>
            <a:ext cx="5226786" cy="4054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" b="339"/>
          <a:stretch/>
        </p:blipFill>
        <p:spPr>
          <a:xfrm>
            <a:off x="-77470" y="0"/>
            <a:ext cx="1227518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-77470" y="0"/>
            <a:ext cx="12275185" cy="6858000"/>
          </a:xfrm>
          <a:prstGeom prst="rect">
            <a:avLst/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479790" y="1245870"/>
            <a:ext cx="3443605" cy="1294130"/>
            <a:chOff x="13354" y="1962"/>
            <a:chExt cx="5423" cy="2038"/>
          </a:xfrm>
        </p:grpSpPr>
        <p:sp>
          <p:nvSpPr>
            <p:cNvPr id="45" name="圆角矩形 44"/>
            <p:cNvSpPr/>
            <p:nvPr/>
          </p:nvSpPr>
          <p:spPr>
            <a:xfrm>
              <a:off x="13354" y="2257"/>
              <a:ext cx="5423" cy="1743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74" name="矩形 45"/>
            <p:cNvSpPr/>
            <p:nvPr/>
          </p:nvSpPr>
          <p:spPr>
            <a:xfrm>
              <a:off x="13551" y="2795"/>
              <a:ext cx="5028" cy="11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defTabSz="9112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en-US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Hubungkan akun github dengan server melalui SSH</a:t>
              </a: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4129" y="1982"/>
              <a:ext cx="3873" cy="545"/>
            </a:xfrm>
            <a:prstGeom prst="roundRect">
              <a:avLst/>
            </a:pr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1278" name="文本框 49"/>
            <p:cNvSpPr txBox="1"/>
            <p:nvPr/>
          </p:nvSpPr>
          <p:spPr>
            <a:xfrm>
              <a:off x="14401" y="1962"/>
              <a:ext cx="330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defTabSz="911225">
                <a:spcBef>
                  <a:spcPct val="20000"/>
                </a:spcBef>
              </a:pPr>
              <a:r>
                <a:rPr lang="en-US" altLang="en-US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Connect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3840" y="252730"/>
            <a:ext cx="2618740" cy="612140"/>
            <a:chOff x="384" y="398"/>
            <a:chExt cx="4124" cy="964"/>
          </a:xfrm>
        </p:grpSpPr>
        <p:grpSp>
          <p:nvGrpSpPr>
            <p:cNvPr id="10243" name="组合 11"/>
            <p:cNvGrpSpPr/>
            <p:nvPr/>
          </p:nvGrpSpPr>
          <p:grpSpPr>
            <a:xfrm>
              <a:off x="384" y="398"/>
              <a:ext cx="868" cy="965"/>
              <a:chOff x="680318" y="2563684"/>
              <a:chExt cx="1737312" cy="1935356"/>
            </a:xfrm>
          </p:grpSpPr>
          <p:sp>
            <p:nvSpPr>
              <p:cNvPr id="2" name="六边形 5"/>
              <p:cNvSpPr/>
              <p:nvPr/>
            </p:nvSpPr>
            <p:spPr bwMode="auto">
              <a:xfrm rot="5400000">
                <a:off x="581296" y="2662706"/>
                <a:ext cx="1935356" cy="1737312"/>
              </a:xfrm>
              <a:prstGeom prst="hexagon">
                <a:avLst>
                  <a:gd name="adj" fmla="val 28540"/>
                  <a:gd name="vf" fmla="val 115470"/>
                </a:avLst>
              </a:prstGeom>
              <a:noFill/>
              <a:ln w="28575">
                <a:solidFill>
                  <a:srgbClr val="00B2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B2B8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" name="等腰三角形 10"/>
              <p:cNvSpPr/>
              <p:nvPr/>
            </p:nvSpPr>
            <p:spPr>
              <a:xfrm rot="10800000">
                <a:off x="1149563" y="4121332"/>
                <a:ext cx="798821" cy="220740"/>
              </a:xfrm>
              <a:prstGeom prst="triangle">
                <a:avLst/>
              </a:prstGeom>
              <a:solidFill>
                <a:srgbClr val="EDEEE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246" name="文本框 12"/>
            <p:cNvSpPr txBox="1"/>
            <p:nvPr/>
          </p:nvSpPr>
          <p:spPr>
            <a:xfrm>
              <a:off x="449" y="593"/>
              <a:ext cx="73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a typeface="Calibri" panose="020F0502020204030204" pitchFamily="34" charset="0"/>
                </a:rPr>
                <a:t>1.</a:t>
              </a:r>
              <a:endParaRPr lang="zh-CN" altLang="en-US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10247" name="文本框 13"/>
            <p:cNvSpPr txBox="1"/>
            <p:nvPr/>
          </p:nvSpPr>
          <p:spPr>
            <a:xfrm>
              <a:off x="1354" y="593"/>
              <a:ext cx="315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a typeface="Calibri" panose="020F0502020204030204" pitchFamily="34" charset="0"/>
                  <a:sym typeface="+mn-ea"/>
                </a:rPr>
                <a:t>Install Git &amp; SSH </a:t>
              </a:r>
              <a:endParaRPr lang="zh-CN" altLang="en-US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53425" y="3114675"/>
            <a:ext cx="3569335" cy="1294130"/>
            <a:chOff x="13155" y="4905"/>
            <a:chExt cx="5621" cy="2038"/>
          </a:xfrm>
        </p:grpSpPr>
        <p:sp>
          <p:nvSpPr>
            <p:cNvPr id="8" name="圆角矩形 44"/>
            <p:cNvSpPr/>
            <p:nvPr/>
          </p:nvSpPr>
          <p:spPr>
            <a:xfrm>
              <a:off x="13156" y="5200"/>
              <a:ext cx="5423" cy="1743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矩形 45"/>
            <p:cNvSpPr/>
            <p:nvPr/>
          </p:nvSpPr>
          <p:spPr>
            <a:xfrm>
              <a:off x="13155" y="5738"/>
              <a:ext cx="5621" cy="11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defTabSz="9112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en-US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Clone repository github ke server menggunakan SSH</a:t>
              </a:r>
            </a:p>
          </p:txBody>
        </p:sp>
        <p:sp>
          <p:nvSpPr>
            <p:cNvPr id="10" name="圆角矩形 48"/>
            <p:cNvSpPr/>
            <p:nvPr/>
          </p:nvSpPr>
          <p:spPr>
            <a:xfrm>
              <a:off x="13931" y="4925"/>
              <a:ext cx="3873" cy="545"/>
            </a:xfrm>
            <a:prstGeom prst="roundRect">
              <a:avLst/>
            </a:pr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2" name="文本框 49"/>
            <p:cNvSpPr txBox="1"/>
            <p:nvPr/>
          </p:nvSpPr>
          <p:spPr>
            <a:xfrm>
              <a:off x="14203" y="4905"/>
              <a:ext cx="330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defTabSz="911225">
                <a:spcBef>
                  <a:spcPct val="20000"/>
                </a:spcBef>
              </a:pPr>
              <a:r>
                <a:rPr lang="en-US" altLang="en-US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Clone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9270" y="2246704"/>
            <a:ext cx="7482205" cy="24007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433" y="2249454"/>
            <a:ext cx="7481570" cy="2395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" b="339"/>
          <a:stretch/>
        </p:blipFill>
        <p:spPr>
          <a:xfrm>
            <a:off x="-77470" y="0"/>
            <a:ext cx="1227518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-77470" y="0"/>
            <a:ext cx="12275185" cy="6858000"/>
          </a:xfrm>
          <a:prstGeom prst="rect">
            <a:avLst/>
          </a:prstGeom>
          <a:solidFill>
            <a:schemeClr val="accent5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479790" y="1245870"/>
            <a:ext cx="3443605" cy="1294130"/>
            <a:chOff x="13354" y="1962"/>
            <a:chExt cx="5423" cy="2038"/>
          </a:xfrm>
        </p:grpSpPr>
        <p:sp>
          <p:nvSpPr>
            <p:cNvPr id="45" name="圆角矩形 44"/>
            <p:cNvSpPr/>
            <p:nvPr/>
          </p:nvSpPr>
          <p:spPr>
            <a:xfrm>
              <a:off x="13354" y="2257"/>
              <a:ext cx="5423" cy="1743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74" name="矩形 45"/>
            <p:cNvSpPr/>
            <p:nvPr/>
          </p:nvSpPr>
          <p:spPr>
            <a:xfrm>
              <a:off x="13551" y="2795"/>
              <a:ext cx="5028" cy="6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defTabSz="9112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en-US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Coba beberapa perintah git</a:t>
              </a: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4129" y="1982"/>
              <a:ext cx="3873" cy="545"/>
            </a:xfrm>
            <a:prstGeom prst="roundRect">
              <a:avLst/>
            </a:pr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1278" name="文本框 49"/>
            <p:cNvSpPr txBox="1"/>
            <p:nvPr/>
          </p:nvSpPr>
          <p:spPr>
            <a:xfrm>
              <a:off x="14401" y="1962"/>
              <a:ext cx="330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defTabSz="911225">
                <a:spcBef>
                  <a:spcPct val="20000"/>
                </a:spcBef>
              </a:pPr>
              <a:r>
                <a:rPr lang="en-US" altLang="en-US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Test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3840" y="252730"/>
            <a:ext cx="2618740" cy="612140"/>
            <a:chOff x="384" y="398"/>
            <a:chExt cx="4124" cy="964"/>
          </a:xfrm>
        </p:grpSpPr>
        <p:grpSp>
          <p:nvGrpSpPr>
            <p:cNvPr id="10243" name="组合 11"/>
            <p:cNvGrpSpPr/>
            <p:nvPr/>
          </p:nvGrpSpPr>
          <p:grpSpPr>
            <a:xfrm>
              <a:off x="384" y="398"/>
              <a:ext cx="868" cy="965"/>
              <a:chOff x="680318" y="2563684"/>
              <a:chExt cx="1737312" cy="1935356"/>
            </a:xfrm>
          </p:grpSpPr>
          <p:sp>
            <p:nvSpPr>
              <p:cNvPr id="2" name="六边形 5"/>
              <p:cNvSpPr/>
              <p:nvPr/>
            </p:nvSpPr>
            <p:spPr bwMode="auto">
              <a:xfrm rot="5400000">
                <a:off x="581296" y="2662706"/>
                <a:ext cx="1935356" cy="1737312"/>
              </a:xfrm>
              <a:prstGeom prst="hexagon">
                <a:avLst>
                  <a:gd name="adj" fmla="val 28540"/>
                  <a:gd name="vf" fmla="val 115470"/>
                </a:avLst>
              </a:prstGeom>
              <a:noFill/>
              <a:ln w="28575">
                <a:solidFill>
                  <a:srgbClr val="00B2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B2B8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" name="等腰三角形 10"/>
              <p:cNvSpPr/>
              <p:nvPr/>
            </p:nvSpPr>
            <p:spPr>
              <a:xfrm rot="10800000">
                <a:off x="1149563" y="4121332"/>
                <a:ext cx="798821" cy="220740"/>
              </a:xfrm>
              <a:prstGeom prst="triangle">
                <a:avLst/>
              </a:prstGeom>
              <a:solidFill>
                <a:srgbClr val="EDEEEF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246" name="文本框 12"/>
            <p:cNvSpPr txBox="1"/>
            <p:nvPr/>
          </p:nvSpPr>
          <p:spPr>
            <a:xfrm>
              <a:off x="449" y="593"/>
              <a:ext cx="73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a typeface="Calibri" panose="020F0502020204030204" pitchFamily="34" charset="0"/>
                </a:rPr>
                <a:t>1.</a:t>
              </a:r>
              <a:endParaRPr lang="zh-CN" altLang="en-US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10247" name="文本框 13"/>
            <p:cNvSpPr txBox="1"/>
            <p:nvPr/>
          </p:nvSpPr>
          <p:spPr>
            <a:xfrm>
              <a:off x="1354" y="593"/>
              <a:ext cx="315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ea typeface="Calibri" panose="020F0502020204030204" pitchFamily="34" charset="0"/>
                  <a:sym typeface="+mn-ea"/>
                </a:rPr>
                <a:t>Install Git &amp; SSH </a:t>
              </a:r>
              <a:endParaRPr lang="zh-CN" altLang="en-US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53425" y="3114675"/>
            <a:ext cx="3569335" cy="1294130"/>
            <a:chOff x="13155" y="4905"/>
            <a:chExt cx="5621" cy="2038"/>
          </a:xfrm>
        </p:grpSpPr>
        <p:sp>
          <p:nvSpPr>
            <p:cNvPr id="8" name="圆角矩形 44"/>
            <p:cNvSpPr/>
            <p:nvPr/>
          </p:nvSpPr>
          <p:spPr>
            <a:xfrm>
              <a:off x="13156" y="5200"/>
              <a:ext cx="5423" cy="1743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矩形 45"/>
            <p:cNvSpPr/>
            <p:nvPr/>
          </p:nvSpPr>
          <p:spPr>
            <a:xfrm>
              <a:off x="13155" y="5738"/>
              <a:ext cx="5621" cy="11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 defTabSz="911225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en-US" dirty="0">
                  <a:solidFill>
                    <a:srgbClr val="FDFDFD"/>
                  </a:solidFill>
                  <a:ea typeface="Calibri" panose="020F0502020204030204" pitchFamily="34" charset="0"/>
                  <a:sym typeface="Arial" panose="020B0604020202020204" pitchFamily="34" charset="0"/>
                </a:rPr>
                <a:t>Push repo yang isinya sudah berubah</a:t>
              </a:r>
            </a:p>
          </p:txBody>
        </p:sp>
        <p:sp>
          <p:nvSpPr>
            <p:cNvPr id="10" name="圆角矩形 48"/>
            <p:cNvSpPr/>
            <p:nvPr/>
          </p:nvSpPr>
          <p:spPr>
            <a:xfrm>
              <a:off x="13931" y="4925"/>
              <a:ext cx="3873" cy="545"/>
            </a:xfrm>
            <a:prstGeom prst="roundRect">
              <a:avLst/>
            </a:prstGeom>
            <a:solidFill>
              <a:srgbClr val="FCFCFC">
                <a:alpha val="3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12" name="文本框 49"/>
            <p:cNvSpPr txBox="1"/>
            <p:nvPr/>
          </p:nvSpPr>
          <p:spPr>
            <a:xfrm>
              <a:off x="14203" y="4905"/>
              <a:ext cx="330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defTabSz="911225">
                <a:spcBef>
                  <a:spcPct val="20000"/>
                </a:spcBef>
              </a:pPr>
              <a:r>
                <a:rPr lang="en-US" altLang="en-US" b="1" dirty="0">
                  <a:solidFill>
                    <a:srgbClr val="FFFFFF"/>
                  </a:solidFill>
                  <a:latin typeface="Arial" panose="020B0604020202020204" pitchFamily="34" charset="0"/>
                  <a:ea typeface="Calibri" panose="020F0502020204030204" pitchFamily="34" charset="0"/>
                  <a:sym typeface="Arial" panose="020B0604020202020204" pitchFamily="34" charset="0"/>
                </a:rPr>
                <a:t>Push</a:t>
              </a: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6452" y="1093470"/>
            <a:ext cx="5967841" cy="47072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" b="49"/>
          <a:stretch/>
        </p:blipFill>
        <p:spPr>
          <a:xfrm>
            <a:off x="-12065" y="0"/>
            <a:ext cx="1220406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-12065" y="498475"/>
            <a:ext cx="12204065" cy="58610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1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938" y="2055813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文本框 38"/>
          <p:cNvSpPr txBox="1"/>
          <p:nvPr/>
        </p:nvSpPr>
        <p:spPr>
          <a:xfrm>
            <a:off x="5521325" y="2509838"/>
            <a:ext cx="1082675" cy="9220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en-US" sz="5400" b="1" dirty="0">
                <a:solidFill>
                  <a:schemeClr val="bg1"/>
                </a:solidFill>
                <a:ea typeface="Calibri" panose="020F0502020204030204" pitchFamily="34" charset="0"/>
              </a:rPr>
              <a:t>2.</a:t>
            </a:r>
          </a:p>
        </p:txBody>
      </p:sp>
      <p:sp>
        <p:nvSpPr>
          <p:cNvPr id="7174" name="文本框 39"/>
          <p:cNvSpPr txBox="1"/>
          <p:nvPr/>
        </p:nvSpPr>
        <p:spPr>
          <a:xfrm>
            <a:off x="3698240" y="3303905"/>
            <a:ext cx="492696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en-US" sz="3600" b="1" dirty="0">
                <a:solidFill>
                  <a:schemeClr val="bg1"/>
                </a:solidFill>
                <a:ea typeface="Calibri" panose="020F0502020204030204" pitchFamily="34" charset="0"/>
              </a:rPr>
              <a:t>Setup Database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404</Words>
  <Application>Microsoft Macintosh PowerPoint</Application>
  <PresentationFormat>Widescreen</PresentationFormat>
  <Paragraphs>124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等线</vt:lpstr>
      <vt:lpstr>宋体</vt:lpstr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elija</dc:creator>
  <cp:lastModifiedBy>Microsoft Office User</cp:lastModifiedBy>
  <cp:revision>34</cp:revision>
  <dcterms:created xsi:type="dcterms:W3CDTF">2020-11-02T02:36:07Z</dcterms:created>
  <dcterms:modified xsi:type="dcterms:W3CDTF">2020-12-21T07:56:58Z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1033-11.1.0.9711</vt:lpwstr>
  </property>
</Properties>
</file>