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ProximaNova-bold.fntdata"/><Relationship Id="rId10" Type="http://schemas.openxmlformats.org/officeDocument/2006/relationships/slide" Target="slides/slide5.xml"/><Relationship Id="rId21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24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21f6562e3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21f6562e3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21f6562e3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21f6562e3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21f6562e3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21f6562e3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21f6562e3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21f6562e3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21f6562e3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21f6562e3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21f6562e3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21f6562e3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21f6562e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21f6562e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21f6562e3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21f6562e3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21f6562e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d21f6562e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21f6562e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21f6562e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21f6562e3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21f6562e3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21f6562e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21f6562e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21f6562e3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21f6562e3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21f6562e3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21f6562e3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hooktheory.com/api/trends/doc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Chordity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project developed by Rex A. Herndon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and Networking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Area of focus: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Foundational concepts of networking and cybersecurity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Enterprise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Policies, procedures, and documentation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Frameworks (NIST, ISO, PCI-DSS)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Tools (Network/Vulnerability Discovery)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Implementation: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Legal documentation (terms of service)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Scope limitation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Application Hardening (CSRF token, disabling/restricting services, encrypting security keys w/ Render, built-in Django security)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Mining and Management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Area of focus: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extraction, transformation, and load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mining models (ie. - DT, NN, LR)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mining techniques and applications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Database management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Implementation: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Documentation on business rules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Creation of Entity Relationship Diagram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Worked with a SQLite database, then upgraded to a PostgreSQL database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Diagram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11545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 1.3 and beyond - (TBD)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Potential identity framework integration.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Adding “favorite genre”, “pronouns” and “spotlight link” (links to music profiles, websites, etc.) to custom user model.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More development on REST API.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Hooktheory chord builder and API integration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https://www.hooktheory.com/api/trends/docs</a:t>
            </a:r>
            <a:r>
              <a:rPr lang="en"/>
              <a:t>).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Intended to be a separate portion of the website, but I would ideally like to add this to the posts/profiles as well.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Potential contact email for inquiries.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Copyright Investigation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45" name="Google Shape;145;p27"/>
          <p:cNvSpPr txBox="1"/>
          <p:nvPr>
            <p:ph idx="1" type="subTitle"/>
          </p:nvPr>
        </p:nvSpPr>
        <p:spPr>
          <a:xfrm>
            <a:off x="510450" y="3182323"/>
            <a:ext cx="81231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Website:</a:t>
            </a:r>
            <a:r>
              <a:rPr lang="en" sz="4800"/>
              <a:t> </a:t>
            </a:r>
            <a:r>
              <a:rPr lang="en" sz="4800"/>
              <a:t>chordity.onrender.com</a:t>
            </a:r>
            <a:endParaRPr/>
          </a:p>
        </p:txBody>
      </p:sp>
      <p:sp>
        <p:nvSpPr>
          <p:cNvPr id="146" name="Google Shape;146;p27"/>
          <p:cNvSpPr txBox="1"/>
          <p:nvPr>
            <p:ph idx="1" type="subTitle"/>
          </p:nvPr>
        </p:nvSpPr>
        <p:spPr>
          <a:xfrm>
            <a:off x="510450" y="37139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Source Code:</a:t>
            </a:r>
            <a:r>
              <a:rPr lang="en" sz="2600"/>
              <a:t> </a:t>
            </a:r>
            <a:r>
              <a:rPr lang="en" sz="2600"/>
              <a:t>github.com/rexherndon/chordity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Preview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Curriculum Area Implementation/Understanding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Business Analytics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Cybersecurity and Networking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Mining and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Plans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89875" y="2194350"/>
            <a:ext cx="4045200" cy="75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Chordity is a web based chat platform focused around connecting musicians and collaborating together to inspire and kickstart new tracks!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256025" y="1816950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 I make it?</a:t>
            </a:r>
            <a:endParaRPr/>
          </a:p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Besides web development, I’m also a musician. I wanted to make something that showcases something that I am passionate about.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Preview</a:t>
            </a:r>
            <a:endParaRPr/>
          </a:p>
        </p:txBody>
      </p:sp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chordity.onrender.com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Curriculum Area Implementation and Understanding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Systems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Area of focus: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Focuses on developing applications/software systems based on certain business requirements and needs.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Development with modularity and flow in mind.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Technical </a:t>
            </a:r>
            <a:r>
              <a:rPr lang="en"/>
              <a:t>capabilities</a:t>
            </a:r>
            <a:r>
              <a:rPr lang="en"/>
              <a:t> - can you “walk the walk”?</a:t>
            </a:r>
            <a:endParaRPr/>
          </a:p>
        </p:txBody>
      </p:sp>
      <p:sp>
        <p:nvSpPr>
          <p:cNvPr id="101" name="Google Shape;101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Implementation: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Back-end: Django (Python framework)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Front-end: HTML, CSS, 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Version Control: Git and GitHub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Database Management: SQL (MySQL and PostgreSQL)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Other: API Integration, AWS S3 Buckets, Cloud Deployment with Render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Analytics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Area of focus: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 data is important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Aggregating and analyzing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Making decisions based off of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Implementation: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Needed ways to collect website user data for further pre-processing and analyzing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Added internal REST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Anonymous User Survey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Render Metrics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