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4"/>
  </p:sldMasterIdLst>
  <p:notesMasterIdLst>
    <p:notesMasterId r:id="rId12"/>
  </p:notesMasterIdLst>
  <p:sldIdLst>
    <p:sldId id="3825" r:id="rId5"/>
    <p:sldId id="3827" r:id="rId6"/>
    <p:sldId id="3835" r:id="rId7"/>
    <p:sldId id="3791" r:id="rId8"/>
    <p:sldId id="3792" r:id="rId9"/>
    <p:sldId id="3833" r:id="rId10"/>
    <p:sldId id="383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0" userDrawn="1">
          <p15:clr>
            <a:srgbClr val="A4A3A4"/>
          </p15:clr>
        </p15:guide>
        <p15:guide id="2" orient="horz" pos="3408" userDrawn="1">
          <p15:clr>
            <a:srgbClr val="A4A3A4"/>
          </p15:clr>
        </p15:guide>
        <p15:guide id="3" pos="6936" userDrawn="1">
          <p15:clr>
            <a:srgbClr val="A4A3A4"/>
          </p15:clr>
        </p15:guide>
        <p15:guide id="4" pos="7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72" y="312"/>
      </p:cViewPr>
      <p:guideLst>
        <p:guide orient="horz" pos="1200"/>
        <p:guide orient="horz" pos="3408"/>
        <p:guide pos="6936"/>
        <p:guide pos="7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BA811-8917-4F1D-B22F-E96045BFA4E0}" type="datetimeFigureOut">
              <a:rPr lang="en-US" smtClean="0"/>
              <a:t>4/20/2021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C6A29-4676-420C-BBE3-ACC2B80F64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597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3">
            <a:extLst>
              <a:ext uri="{FF2B5EF4-FFF2-40B4-BE49-F238E27FC236}">
                <a16:creationId xmlns:a16="http://schemas.microsoft.com/office/drawing/2014/main" id="{FCE00AC6-1AA1-42D9-83DD-4C308C3F9322}"/>
              </a:ext>
            </a:extLst>
          </p:cNvPr>
          <p:cNvSpPr/>
          <p:nvPr userDrawn="1"/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19A315-F756-49EC-8181-0EC3F0A37B09}"/>
              </a:ext>
            </a:extLst>
          </p:cNvPr>
          <p:cNvCxnSpPr>
            <a:cxnSpLocks/>
          </p:cNvCxnSpPr>
          <p:nvPr userDrawn="1"/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60F3E26-F530-48F5-983F-9DCFF41D4F39}"/>
              </a:ext>
            </a:extLst>
          </p:cNvPr>
          <p:cNvSpPr/>
          <p:nvPr userDrawn="1"/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C97701E-DAF9-4174-AA91-DA203CD27D6A}"/>
              </a:ext>
            </a:extLst>
          </p:cNvPr>
          <p:cNvSpPr/>
          <p:nvPr userDrawn="1"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F765374-1A4B-41DC-9E75-A95A6C655328}"/>
              </a:ext>
            </a:extLst>
          </p:cNvPr>
          <p:cNvSpPr/>
          <p:nvPr userDrawn="1"/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18DB8E-B14E-42E2-B454-6F4F36A8A9D9}"/>
              </a:ext>
            </a:extLst>
          </p:cNvPr>
          <p:cNvSpPr/>
          <p:nvPr userDrawn="1"/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97666F55-03F1-4D18-9653-0F360E127A7E}"/>
              </a:ext>
            </a:extLst>
          </p:cNvPr>
          <p:cNvSpPr/>
          <p:nvPr userDrawn="1"/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208" y="2743200"/>
            <a:ext cx="6592824" cy="2386584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208" y="5221224"/>
            <a:ext cx="6592824" cy="99669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1041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5312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5312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ACF5677B-E56F-4452-ADDC-DA0E20A95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6500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865D9C09-AB3B-40EB-B1DA-9C6D7234345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6500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27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medium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AA9DFF3-1B49-48A9-BF8A-57DD7D07CF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01259" y="2727729"/>
            <a:ext cx="4290740" cy="4130271"/>
          </a:xfrm>
          <a:custGeom>
            <a:avLst/>
            <a:gdLst>
              <a:gd name="connsiteX0" fmla="*/ 2503809 w 4290740"/>
              <a:gd name="connsiteY0" fmla="*/ 0 h 4130271"/>
              <a:gd name="connsiteX1" fmla="*/ 4198398 w 4290740"/>
              <a:gd name="connsiteY1" fmla="*/ 660580 h 4130271"/>
              <a:gd name="connsiteX2" fmla="*/ 4290740 w 4290740"/>
              <a:gd name="connsiteY2" fmla="*/ 751285 h 4130271"/>
              <a:gd name="connsiteX3" fmla="*/ 4290740 w 4290740"/>
              <a:gd name="connsiteY3" fmla="*/ 4130271 h 4130271"/>
              <a:gd name="connsiteX4" fmla="*/ 604508 w 4290740"/>
              <a:gd name="connsiteY4" fmla="*/ 4130271 h 4130271"/>
              <a:gd name="connsiteX5" fmla="*/ 461940 w 4290740"/>
              <a:gd name="connsiteY5" fmla="*/ 3953232 h 4130271"/>
              <a:gd name="connsiteX6" fmla="*/ 0 w 4290740"/>
              <a:gd name="connsiteY6" fmla="*/ 2503809 h 4130271"/>
              <a:gd name="connsiteX7" fmla="*/ 2503809 w 4290740"/>
              <a:gd name="connsiteY7" fmla="*/ 0 h 413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0740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0" y="751285"/>
                </a:lnTo>
                <a:lnTo>
                  <a:pt x="4290740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CFEFC13-B998-4A6F-A7ED-411E266D28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1609" y="0"/>
            <a:ext cx="3519311" cy="3007909"/>
          </a:xfrm>
          <a:custGeom>
            <a:avLst/>
            <a:gdLst>
              <a:gd name="connsiteX0" fmla="*/ 519779 w 3519311"/>
              <a:gd name="connsiteY0" fmla="*/ 0 h 3007909"/>
              <a:gd name="connsiteX1" fmla="*/ 2999531 w 3519311"/>
              <a:gd name="connsiteY1" fmla="*/ 0 h 3007909"/>
              <a:gd name="connsiteX2" fmla="*/ 3003920 w 3519311"/>
              <a:gd name="connsiteY2" fmla="*/ 3989 h 3007909"/>
              <a:gd name="connsiteX3" fmla="*/ 3519311 w 3519311"/>
              <a:gd name="connsiteY3" fmla="*/ 1248253 h 3007909"/>
              <a:gd name="connsiteX4" fmla="*/ 1759655 w 3519311"/>
              <a:gd name="connsiteY4" fmla="*/ 3007909 h 3007909"/>
              <a:gd name="connsiteX5" fmla="*/ 9084 w 3519311"/>
              <a:gd name="connsiteY5" fmla="*/ 1428168 h 3007909"/>
              <a:gd name="connsiteX6" fmla="*/ 0 w 3519311"/>
              <a:gd name="connsiteY6" fmla="*/ 1248273 h 3007909"/>
              <a:gd name="connsiteX7" fmla="*/ 0 w 3519311"/>
              <a:gd name="connsiteY7" fmla="*/ 1248233 h 3007909"/>
              <a:gd name="connsiteX8" fmla="*/ 9084 w 3519311"/>
              <a:gd name="connsiteY8" fmla="*/ 1068339 h 3007909"/>
              <a:gd name="connsiteX9" fmla="*/ 515391 w 3519311"/>
              <a:gd name="connsiteY9" fmla="*/ 3989 h 300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19311" h="3007909">
                <a:moveTo>
                  <a:pt x="519779" y="0"/>
                </a:moveTo>
                <a:lnTo>
                  <a:pt x="2999531" y="0"/>
                </a:lnTo>
                <a:lnTo>
                  <a:pt x="3003920" y="3989"/>
                </a:lnTo>
                <a:cubicBezTo>
                  <a:pt x="3322355" y="322424"/>
                  <a:pt x="3519311" y="762338"/>
                  <a:pt x="3519311" y="1248253"/>
                </a:cubicBezTo>
                <a:cubicBezTo>
                  <a:pt x="3519311" y="2220084"/>
                  <a:pt x="2731486" y="3007909"/>
                  <a:pt x="1759655" y="3007909"/>
                </a:cubicBezTo>
                <a:cubicBezTo>
                  <a:pt x="848565" y="3007909"/>
                  <a:pt x="99196" y="2315485"/>
                  <a:pt x="9084" y="1428168"/>
                </a:cubicBezTo>
                <a:lnTo>
                  <a:pt x="0" y="1248273"/>
                </a:lnTo>
                <a:lnTo>
                  <a:pt x="0" y="1248233"/>
                </a:lnTo>
                <a:lnTo>
                  <a:pt x="9084" y="1068339"/>
                </a:lnTo>
                <a:cubicBezTo>
                  <a:pt x="51137" y="654258"/>
                  <a:pt x="236761" y="282620"/>
                  <a:pt x="515391" y="3989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7BFFB5A-A05C-4B0C-905C-5884361304B2}"/>
              </a:ext>
            </a:extLst>
          </p:cNvPr>
          <p:cNvSpPr/>
          <p:nvPr userDrawn="1"/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9F33AC6C-4807-4785-AE9F-84BFEEDA9F7E}"/>
              </a:ext>
            </a:extLst>
          </p:cNvPr>
          <p:cNvSpPr/>
          <p:nvPr userDrawn="1"/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512064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828800"/>
            <a:ext cx="5093208" cy="4352544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13178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642EAF0-DE94-4F90-82E3-6F316AA8353A}"/>
              </a:ext>
            </a:extLst>
          </p:cNvPr>
          <p:cNvSpPr/>
          <p:nvPr userDrawn="1"/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22D7888-22FA-4AA1-9BA4-CC61D6643D47}"/>
              </a:ext>
            </a:extLst>
          </p:cNvPr>
          <p:cNvSpPr/>
          <p:nvPr userDrawn="1"/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BB6E464-8999-4773-A1F2-E6CAA990E572}"/>
              </a:ext>
            </a:extLst>
          </p:cNvPr>
          <p:cNvSpPr/>
          <p:nvPr userDrawn="1"/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E9CE183-B21E-41EB-A082-DF9C3AD659D5}"/>
              </a:ext>
            </a:extLst>
          </p:cNvPr>
          <p:cNvSpPr/>
          <p:nvPr userDrawn="1"/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EA14BE8-FDD0-4434-9C3E-BFF78C22D9E3}"/>
              </a:ext>
            </a:extLst>
          </p:cNvPr>
          <p:cNvSpPr/>
          <p:nvPr userDrawn="1"/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C76330B-4C5E-463F-921A-D91F1F1F6049}"/>
              </a:ext>
            </a:extLst>
          </p:cNvPr>
          <p:cNvSpPr/>
          <p:nvPr userDrawn="1"/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494E364-7EA8-4D92-915D-75D1A3A67C07}"/>
              </a:ext>
            </a:extLst>
          </p:cNvPr>
          <p:cNvSpPr/>
          <p:nvPr userDrawn="1"/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234440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2496" y="6356350"/>
            <a:ext cx="1545336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/>
          <a:lstStyle>
            <a:lvl1pPr algn="l">
              <a:defRPr>
                <a:latin typeface="+mn-lt"/>
              </a:defRPr>
            </a:lvl1pPr>
          </a:lstStyle>
          <a:p>
            <a:pPr algn="l"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976" y="2551176"/>
            <a:ext cx="4709160" cy="1755648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 sz="1800"/>
            </a:lvl2pPr>
            <a:lvl3pPr marL="457200"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2677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4648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9A1C714-6A0E-456D-A2E2-6288C0EA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35405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8628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401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AFA665D7-34D0-4262-B345-9B1A1BA8DA17}"/>
              </a:ext>
            </a:extLst>
          </p:cNvPr>
          <p:cNvSpPr/>
          <p:nvPr userDrawn="1"/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9ECC553-79E5-4B14-89C9-4DAD2B1021B1}"/>
              </a:ext>
            </a:extLst>
          </p:cNvPr>
          <p:cNvSpPr/>
          <p:nvPr userDrawn="1"/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797934-7E2B-4F94-89C4-0279413FF821}"/>
              </a:ext>
            </a:extLst>
          </p:cNvPr>
          <p:cNvSpPr/>
          <p:nvPr userDrawn="1"/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432" y="1399032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152" y="1527048"/>
            <a:ext cx="5111496" cy="3931920"/>
          </a:xfrm>
        </p:spPr>
        <p:txBody>
          <a:bodyPr anchor="ctr"/>
          <a:lstStyle>
            <a:lvl1pPr marL="0" indent="0">
              <a:buNone/>
              <a:defRPr/>
            </a:lvl1pPr>
            <a:lvl2pPr marL="228600">
              <a:defRPr/>
            </a:lvl2pPr>
            <a:lvl3pPr marL="457200">
              <a:defRPr/>
            </a:lvl3pPr>
            <a:lvl4pPr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94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small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5A614E3F-4FB2-4152-A59C-941C908D7B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00479" y="1150210"/>
            <a:ext cx="2207046" cy="2204178"/>
          </a:xfrm>
          <a:custGeom>
            <a:avLst/>
            <a:gdLst>
              <a:gd name="connsiteX0" fmla="*/ 1098749 w 2207046"/>
              <a:gd name="connsiteY0" fmla="*/ 0 h 2204178"/>
              <a:gd name="connsiteX1" fmla="*/ 2201707 w 2207046"/>
              <a:gd name="connsiteY1" fmla="*/ 995326 h 2204178"/>
              <a:gd name="connsiteX2" fmla="*/ 2207046 w 2207046"/>
              <a:gd name="connsiteY2" fmla="*/ 1101058 h 2204178"/>
              <a:gd name="connsiteX3" fmla="*/ 2207046 w 2207046"/>
              <a:gd name="connsiteY3" fmla="*/ 1116306 h 2204178"/>
              <a:gd name="connsiteX4" fmla="*/ 2201707 w 2207046"/>
              <a:gd name="connsiteY4" fmla="*/ 1222039 h 2204178"/>
              <a:gd name="connsiteX5" fmla="*/ 1322187 w 2207046"/>
              <a:gd name="connsiteY5" fmla="*/ 2194840 h 2204178"/>
              <a:gd name="connsiteX6" fmla="*/ 1260999 w 2207046"/>
              <a:gd name="connsiteY6" fmla="*/ 2204178 h 2204178"/>
              <a:gd name="connsiteX7" fmla="*/ 936500 w 2207046"/>
              <a:gd name="connsiteY7" fmla="*/ 2204178 h 2204178"/>
              <a:gd name="connsiteX8" fmla="*/ 875311 w 2207046"/>
              <a:gd name="connsiteY8" fmla="*/ 2194840 h 2204178"/>
              <a:gd name="connsiteX9" fmla="*/ 12592 w 2207046"/>
              <a:gd name="connsiteY9" fmla="*/ 1332120 h 2204178"/>
              <a:gd name="connsiteX10" fmla="*/ 0 w 2207046"/>
              <a:gd name="connsiteY10" fmla="*/ 1249617 h 2204178"/>
              <a:gd name="connsiteX11" fmla="*/ 0 w 2207046"/>
              <a:gd name="connsiteY11" fmla="*/ 967747 h 2204178"/>
              <a:gd name="connsiteX12" fmla="*/ 12592 w 2207046"/>
              <a:gd name="connsiteY12" fmla="*/ 885244 h 2204178"/>
              <a:gd name="connsiteX13" fmla="*/ 1098749 w 2207046"/>
              <a:gd name="connsiteY13" fmla="*/ 0 h 220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7046" h="2204178">
                <a:moveTo>
                  <a:pt x="1098749" y="0"/>
                </a:moveTo>
                <a:cubicBezTo>
                  <a:pt x="1672788" y="0"/>
                  <a:pt x="2144931" y="436266"/>
                  <a:pt x="2201707" y="995326"/>
                </a:cubicBezTo>
                <a:lnTo>
                  <a:pt x="2207046" y="1101058"/>
                </a:lnTo>
                <a:lnTo>
                  <a:pt x="2207046" y="1116306"/>
                </a:lnTo>
                <a:lnTo>
                  <a:pt x="2201707" y="1222039"/>
                </a:lnTo>
                <a:cubicBezTo>
                  <a:pt x="2152501" y="1706557"/>
                  <a:pt x="1791308" y="2098844"/>
                  <a:pt x="1322187" y="2194840"/>
                </a:cubicBezTo>
                <a:lnTo>
                  <a:pt x="1260999" y="2204178"/>
                </a:lnTo>
                <a:lnTo>
                  <a:pt x="936500" y="2204178"/>
                </a:lnTo>
                <a:lnTo>
                  <a:pt x="875311" y="2194840"/>
                </a:lnTo>
                <a:cubicBezTo>
                  <a:pt x="442276" y="2106228"/>
                  <a:pt x="101204" y="1765156"/>
                  <a:pt x="12592" y="1332120"/>
                </a:cubicBezTo>
                <a:lnTo>
                  <a:pt x="0" y="1249617"/>
                </a:lnTo>
                <a:lnTo>
                  <a:pt x="0" y="967747"/>
                </a:lnTo>
                <a:lnTo>
                  <a:pt x="12592" y="885244"/>
                </a:lnTo>
                <a:cubicBezTo>
                  <a:pt x="115972" y="380036"/>
                  <a:pt x="562980" y="0"/>
                  <a:pt x="109874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A1F486A-F545-4642-B1CB-5356704413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44632" y="2579683"/>
            <a:ext cx="3096807" cy="3096807"/>
          </a:xfrm>
          <a:custGeom>
            <a:avLst/>
            <a:gdLst>
              <a:gd name="connsiteX0" fmla="*/ 1548404 w 3096807"/>
              <a:gd name="connsiteY0" fmla="*/ 0 h 3096807"/>
              <a:gd name="connsiteX1" fmla="*/ 3096807 w 3096807"/>
              <a:gd name="connsiteY1" fmla="*/ 1548404 h 3096807"/>
              <a:gd name="connsiteX2" fmla="*/ 1548404 w 3096807"/>
              <a:gd name="connsiteY2" fmla="*/ 3096807 h 3096807"/>
              <a:gd name="connsiteX3" fmla="*/ 0 w 3096807"/>
              <a:gd name="connsiteY3" fmla="*/ 1548404 h 3096807"/>
              <a:gd name="connsiteX4" fmla="*/ 1548404 w 3096807"/>
              <a:gd name="connsiteY4" fmla="*/ 0 h 3096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6807" h="3096807">
                <a:moveTo>
                  <a:pt x="1548404" y="0"/>
                </a:moveTo>
                <a:cubicBezTo>
                  <a:pt x="2403564" y="0"/>
                  <a:pt x="3096807" y="693243"/>
                  <a:pt x="3096807" y="1548404"/>
                </a:cubicBezTo>
                <a:cubicBezTo>
                  <a:pt x="3096807" y="2403564"/>
                  <a:pt x="2403564" y="3096807"/>
                  <a:pt x="1548404" y="3096807"/>
                </a:cubicBezTo>
                <a:cubicBezTo>
                  <a:pt x="693243" y="3096807"/>
                  <a:pt x="0" y="2403564"/>
                  <a:pt x="0" y="1548404"/>
                </a:cubicBezTo>
                <a:cubicBezTo>
                  <a:pt x="0" y="693243"/>
                  <a:pt x="693243" y="0"/>
                  <a:pt x="154840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5806440" cy="13258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825625"/>
            <a:ext cx="5806440" cy="435254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400"/>
            </a:lvl1pPr>
            <a:lvl2pPr marL="228600">
              <a:lnSpc>
                <a:spcPct val="110000"/>
              </a:lnSpc>
              <a:defRPr sz="2000"/>
            </a:lvl2pPr>
            <a:lvl3pPr marL="457200">
              <a:lnSpc>
                <a:spcPct val="110000"/>
              </a:lnSpc>
              <a:defRPr sz="1800"/>
            </a:lvl3pPr>
            <a:lvl4pPr marL="685800"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8E71C73-7BAD-4838-88C1-42E045A9D179}"/>
              </a:ext>
            </a:extLst>
          </p:cNvPr>
          <p:cNvSpPr/>
          <p:nvPr userDrawn="1"/>
        </p:nvSpPr>
        <p:spPr>
          <a:xfrm>
            <a:off x="10249620" y="1555068"/>
            <a:ext cx="819303" cy="7970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560922-5803-412D-880B-065E75DCBC0A}"/>
              </a:ext>
            </a:extLst>
          </p:cNvPr>
          <p:cNvSpPr/>
          <p:nvPr userDrawn="1"/>
        </p:nvSpPr>
        <p:spPr>
          <a:xfrm>
            <a:off x="7590089" y="4034393"/>
            <a:ext cx="876704" cy="87670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083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200EACD1-D216-4037-8AFF-80CF273586DF}"/>
              </a:ext>
            </a:extLst>
          </p:cNvPr>
          <p:cNvSpPr/>
          <p:nvPr userDrawn="1"/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941DE04-3FEA-4A57-B200-F9F6A765C792}"/>
              </a:ext>
            </a:extLst>
          </p:cNvPr>
          <p:cNvSpPr/>
          <p:nvPr userDrawn="1"/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565C7B4-4152-4548-A771-EB148A028FDB}"/>
              </a:ext>
            </a:extLst>
          </p:cNvPr>
          <p:cNvSpPr/>
          <p:nvPr userDrawn="1"/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72" y="1380744"/>
            <a:ext cx="5559552" cy="2514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9272" y="4078224"/>
            <a:ext cx="5559552" cy="153619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557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76" y="1911096"/>
            <a:ext cx="98298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5081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1096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892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with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3E3FD7E-C80A-4707-A8E9-4134DF91F3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10EC23F5-CD2E-4207-A4E6-73BDFF74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0" y="370600"/>
            <a:ext cx="5923842" cy="5923842"/>
          </a:xfrm>
          <a:custGeom>
            <a:avLst/>
            <a:gdLst>
              <a:gd name="connsiteX0" fmla="*/ 2961921 w 5923842"/>
              <a:gd name="connsiteY0" fmla="*/ 0 h 5923842"/>
              <a:gd name="connsiteX1" fmla="*/ 5923842 w 5923842"/>
              <a:gd name="connsiteY1" fmla="*/ 2961921 h 5923842"/>
              <a:gd name="connsiteX2" fmla="*/ 2961921 w 5923842"/>
              <a:gd name="connsiteY2" fmla="*/ 5923842 h 5923842"/>
              <a:gd name="connsiteX3" fmla="*/ 0 w 5923842"/>
              <a:gd name="connsiteY3" fmla="*/ 2961921 h 5923842"/>
              <a:gd name="connsiteX4" fmla="*/ 2961921 w 5923842"/>
              <a:gd name="connsiteY4" fmla="*/ 0 h 592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3842" h="5923842">
                <a:moveTo>
                  <a:pt x="2961921" y="0"/>
                </a:moveTo>
                <a:cubicBezTo>
                  <a:pt x="4597745" y="0"/>
                  <a:pt x="5923842" y="1326097"/>
                  <a:pt x="5923842" y="2961921"/>
                </a:cubicBezTo>
                <a:cubicBezTo>
                  <a:pt x="5923842" y="4597745"/>
                  <a:pt x="4597745" y="5923842"/>
                  <a:pt x="2961921" y="5923842"/>
                </a:cubicBezTo>
                <a:cubicBezTo>
                  <a:pt x="1326097" y="5923842"/>
                  <a:pt x="0" y="4597745"/>
                  <a:pt x="0" y="2961921"/>
                </a:cubicBezTo>
                <a:cubicBezTo>
                  <a:pt x="0" y="1326097"/>
                  <a:pt x="1326097" y="0"/>
                  <a:pt x="2961921" y="0"/>
                </a:cubicBezTo>
                <a:close/>
              </a:path>
            </a:pathLst>
          </a:custGeom>
          <a:solidFill>
            <a:schemeClr val="bg1">
              <a:alpha val="95000"/>
            </a:schemeClr>
          </a:solidFill>
        </p:spPr>
        <p:txBody>
          <a:bodyPr wrap="square" lIns="457200" rIns="457200" bIns="2331720" anchor="b" anchorCtr="0">
            <a:no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5304" y="4379976"/>
            <a:ext cx="5038344" cy="71323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B76FE53-FB67-4871-8485-71BAAFD7D1B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9/3/20XX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D26FED4-1CE2-444B-A77E-EB3CB505AF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8FD25AA-10CC-48D8-9577-257871107B9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28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90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59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66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71" r:id="rId4"/>
    <p:sldLayoutId id="2147483770" r:id="rId5"/>
    <p:sldLayoutId id="2147483774" r:id="rId6"/>
    <p:sldLayoutId id="2147483783" r:id="rId7"/>
    <p:sldLayoutId id="2147483772" r:id="rId8"/>
    <p:sldLayoutId id="2147483773" r:id="rId9"/>
    <p:sldLayoutId id="2147483785" r:id="rId10"/>
    <p:sldLayoutId id="2147483786" r:id="rId11"/>
    <p:sldLayoutId id="2147483787" r:id="rId12"/>
    <p:sldLayoutId id="2147483775" r:id="rId13"/>
    <p:sldLayoutId id="2147483788" r:id="rId14"/>
    <p:sldLayoutId id="2147483776" r:id="rId15"/>
    <p:sldLayoutId id="2147483777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08836-40C5-46C2-81BA-21AA271769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9991" y="3352800"/>
            <a:ext cx="7802009" cy="923544"/>
          </a:xfrm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AR Drag and Drop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CC4EC4-809C-4FD2-AA20-009F08590D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98609" y="4798859"/>
            <a:ext cx="1993391" cy="1884970"/>
          </a:xfrm>
        </p:spPr>
        <p:txBody>
          <a:bodyPr>
            <a:noAutofit/>
          </a:bodyPr>
          <a:lstStyle/>
          <a:p>
            <a:pPr marL="6350" marR="165735" indent="-6350" algn="ctr">
              <a:lnSpc>
                <a:spcPct val="100000"/>
              </a:lnSpc>
              <a:spcAft>
                <a:spcPts val="20"/>
              </a:spcAft>
            </a:pPr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Vinay Kumar</a:t>
            </a:r>
          </a:p>
          <a:p>
            <a:pPr marL="6350" marR="165735" indent="-6350" algn="ctr">
              <a:lnSpc>
                <a:spcPct val="100000"/>
              </a:lnSpc>
              <a:spcAft>
                <a:spcPts val="20"/>
              </a:spcAft>
            </a:pPr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Yash Mathur </a:t>
            </a:r>
          </a:p>
          <a:p>
            <a:pPr marL="6350" marR="165735" indent="-6350" algn="ctr">
              <a:lnSpc>
                <a:spcPct val="100000"/>
              </a:lnSpc>
              <a:spcAft>
                <a:spcPts val="20"/>
              </a:spcAft>
            </a:pPr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Rachit </a:t>
            </a:r>
          </a:p>
          <a:p>
            <a:pPr marL="6350" marR="165735" indent="-6350" algn="ctr">
              <a:lnSpc>
                <a:spcPct val="100000"/>
              </a:lnSpc>
              <a:spcAft>
                <a:spcPts val="20"/>
              </a:spcAft>
            </a:pPr>
            <a:r>
              <a:rPr lang="en-IN" sz="1600" b="1" dirty="0" err="1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Ritesh</a:t>
            </a:r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Dwivedi</a:t>
            </a:r>
          </a:p>
          <a:p>
            <a:pPr marL="6350" marR="165735" indent="-6350" algn="ctr">
              <a:lnSpc>
                <a:spcPct val="100000"/>
              </a:lnSpc>
              <a:spcAft>
                <a:spcPts val="20"/>
              </a:spcAft>
            </a:pPr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Kanhaiya Sharma </a:t>
            </a:r>
          </a:p>
          <a:p>
            <a:pPr algn="ctr">
              <a:lnSpc>
                <a:spcPct val="100000"/>
              </a:lnSpc>
            </a:pPr>
            <a:endParaRPr lang="en-US" sz="16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9D95DD-F4C3-4861-9360-703ED9E4841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367047" y="1210353"/>
            <a:ext cx="1012086" cy="11438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4C97F96-CBB8-471E-A3B4-E820F11B3A8B}"/>
              </a:ext>
            </a:extLst>
          </p:cNvPr>
          <p:cNvSpPr txBox="1"/>
          <p:nvPr/>
        </p:nvSpPr>
        <p:spPr>
          <a:xfrm>
            <a:off x="4773285" y="5915515"/>
            <a:ext cx="3267919" cy="670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50" marR="266700" indent="-6350" algn="ctr">
              <a:lnSpc>
                <a:spcPct val="107000"/>
              </a:lnSpc>
              <a:spcAft>
                <a:spcPts val="20"/>
              </a:spcAft>
            </a:pPr>
            <a:r>
              <a:rPr lang="en-IN" sz="1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     Project Supervisor:- </a:t>
            </a:r>
          </a:p>
          <a:p>
            <a:pPr marL="6350" marR="266700" indent="-6350" algn="ctr">
              <a:lnSpc>
                <a:spcPct val="107000"/>
              </a:lnSpc>
              <a:spcAft>
                <a:spcPts val="20"/>
              </a:spcAft>
            </a:pPr>
            <a:r>
              <a:rPr lang="en-IN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   </a:t>
            </a:r>
            <a:r>
              <a:rPr lang="en-IN" sz="18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Md.Farman</a:t>
            </a:r>
            <a:r>
              <a:rPr lang="en-IN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Sir</a:t>
            </a:r>
            <a:endParaRPr lang="en-IN" i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9DD475-1FC7-49BD-BC78-104260765A69}"/>
              </a:ext>
            </a:extLst>
          </p:cNvPr>
          <p:cNvSpPr txBox="1"/>
          <p:nvPr/>
        </p:nvSpPr>
        <p:spPr>
          <a:xfrm>
            <a:off x="6729680" y="2576140"/>
            <a:ext cx="4465624" cy="665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50" marR="266700" indent="-6350">
              <a:lnSpc>
                <a:spcPct val="107000"/>
              </a:lnSpc>
              <a:spcAft>
                <a:spcPts val="20"/>
              </a:spcAft>
            </a:pPr>
            <a:r>
              <a:rPr lang="en-IN" sz="1800" b="1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Department of Computer &amp; Applications </a:t>
            </a:r>
            <a:endParaRPr lang="en-IN" sz="1800" dirty="0">
              <a:solidFill>
                <a:schemeClr val="bg2">
                  <a:lumMod val="25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0962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290457-2071-4F7C-9327-CE85A282B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187" y="196372"/>
            <a:ext cx="2517213" cy="1325880"/>
          </a:xfrm>
        </p:spPr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7B1E24-2840-4BB0-AE5A-2320A01CB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03622"/>
            <a:ext cx="8153400" cy="300196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Imagine being able to snap a picture of something and bringing it into another canvas.</a:t>
            </a:r>
          </a:p>
          <a:p>
            <a:endParaRPr lang="en-IN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take a snap of real-world object and pasted into pc app. </a:t>
            </a:r>
          </a:p>
          <a:p>
            <a:endParaRPr lang="en-IN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User will able to get resolve with the problem of transferring the images or any object from one device to another.</a:t>
            </a:r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96B342A5-1683-4650-BB07-B98D8B23C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79065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AR Drag and Drop</a:t>
            </a:r>
            <a:endParaRPr kumimoji="0" lang="en-US" sz="120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2193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7B1CA98-6D0D-4138-8D24-1BAFA1820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574" y="504272"/>
            <a:ext cx="5806440" cy="1325880"/>
          </a:xfrm>
        </p:spPr>
        <p:txBody>
          <a:bodyPr/>
          <a:lstStyle/>
          <a:p>
            <a:r>
              <a:rPr lang="en-US" dirty="0"/>
              <a:t>Technical Tools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638C000-EAD4-425B-BBD2-306F9D44E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4018" y="2436798"/>
            <a:ext cx="3774087" cy="3173758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Computer Vision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Raw Sockets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 err="1"/>
              <a:t>Kivy</a:t>
            </a:r>
            <a:endParaRPr lang="en-US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 err="1"/>
              <a:t>RemoveBg</a:t>
            </a:r>
            <a:r>
              <a:rPr lang="en-US" dirty="0"/>
              <a:t> API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PyCharm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dirty="0" err="1"/>
              <a:t>Github</a:t>
            </a:r>
            <a:endParaRPr lang="en-IN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2F4E7C9-C5C4-4938-B051-6743A3378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AR Drag and Drop</a:t>
            </a:r>
            <a:endParaRPr kumimoji="0" lang="en-US" sz="120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A8DF3B4-2DCF-483F-9782-E70A62467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3726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78514DD-3FC6-4AEF-9C9C-057CF64C8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308" y="365125"/>
            <a:ext cx="5809527" cy="1325563"/>
          </a:xfrm>
        </p:spPr>
        <p:txBody>
          <a:bodyPr/>
          <a:lstStyle/>
          <a:p>
            <a:r>
              <a:rPr lang="en-US" dirty="0"/>
              <a:t>Chart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B6754F1-BBB9-45C3-8F76-FA0E19B74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AR Drag and Drop</a:t>
            </a:r>
            <a:endParaRPr kumimoji="0" lang="en-US" sz="120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7FB0EFA-9228-4C2B-BC70-5B5C93771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4340553-63A9-4618-821C-78BC748E670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88507"/>
            <a:ext cx="10840278" cy="34220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19213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8260B10-25FE-445D-A9FD-06B618F1B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539" y="225977"/>
            <a:ext cx="3585243" cy="1334466"/>
          </a:xfrm>
        </p:spPr>
        <p:txBody>
          <a:bodyPr/>
          <a:lstStyle/>
          <a:p>
            <a:r>
              <a:rPr lang="en-US" dirty="0"/>
              <a:t>Working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34CB8358-5219-419E-B50C-A279EA3E6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AR Drag and Drop</a:t>
            </a:r>
            <a:endParaRPr kumimoji="0" lang="en-US" sz="120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8A5B9DFF-1E65-43C9-B2DE-90CD91DFA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061A8-168C-4E53-BE34-EC650295C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smartphone camera process that singles out an object, isolates it from the background and, when pointed to desktop camera, inserts the image into a document</a:t>
            </a:r>
          </a:p>
          <a:p>
            <a:endParaRPr lang="en-IN" sz="1800" dirty="0">
              <a:latin typeface="Times New Roman" panose="02020603050405020304" pitchFamily="18" charset="0"/>
            </a:endParaRPr>
          </a:p>
          <a:p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 is all done in under few seconds.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endParaRPr lang="en-IN" sz="18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IN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R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emoves the background automatically</a:t>
            </a:r>
          </a:p>
          <a:p>
            <a:endParaRPr lang="en-IN" sz="1800" dirty="0">
              <a:latin typeface="Times New Roman" panose="02020603050405020304" pitchFamily="18" charset="0"/>
            </a:endParaRPr>
          </a:p>
          <a:p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 fiddling around emailing images to yourself or cutting out objects in the software.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927950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45C6405-9D6C-48F5-9EFB-4CF1F3193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 Shots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E0C27B2A-1D72-43E3-82D3-29739485A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24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AR Drag and Drop</a:t>
            </a:r>
            <a:endParaRPr kumimoji="0" lang="en-US" sz="120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DC4D09A1-D96F-4BFC-8475-2F079EAD8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43FF435-4685-4FBC-BC2A-D31019B74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5574" y="1630017"/>
            <a:ext cx="4558176" cy="359796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6FF766F-A782-4F4A-8632-3C829793B0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2199" y="1326874"/>
            <a:ext cx="2103783" cy="467507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2EF0310-1A08-4893-AD22-8F158A9945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018" y="1876150"/>
            <a:ext cx="4961107" cy="3916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9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706C9-F26D-46CA-93BF-8C27012F6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234440"/>
            <a:ext cx="3236976" cy="406908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D06EF-9416-46F7-8230-B49EE1269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6988" y="6492875"/>
            <a:ext cx="4114800" cy="365125"/>
          </a:xfrm>
        </p:spPr>
        <p:txBody>
          <a:bodyPr/>
          <a:lstStyle/>
          <a:p>
            <a:r>
              <a:rPr lang="en-US" kern="1200" spc="0" baseline="0" dirty="0">
                <a:solidFill>
                  <a:srgbClr val="898989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AR Drag and Drop</a:t>
            </a:r>
            <a:endParaRPr lang="en-IN" dirty="0">
              <a:effectLst/>
            </a:endParaRPr>
          </a:p>
          <a:p>
            <a:pPr lvl="0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9025F-68D1-4F50-8480-3F981455D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76B855D-E9CC-4FF8-AD85-6CDC7B89A0DE}" type="slidenum">
              <a:rPr lang="en-US" noProof="0" smtClean="0"/>
              <a:pPr lvl="0"/>
              <a:t>7</a:t>
            </a:fld>
            <a:endParaRPr lang="en-US" noProof="0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D1B2EA53-9596-4E7A-A1F1-E7BDBC48B7EB}"/>
              </a:ext>
            </a:extLst>
          </p:cNvPr>
          <p:cNvSpPr txBox="1">
            <a:spLocks/>
          </p:cNvSpPr>
          <p:nvPr/>
        </p:nvSpPr>
        <p:spPr>
          <a:xfrm>
            <a:off x="6571621" y="1745056"/>
            <a:ext cx="3934835" cy="30478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50" marR="165735" indent="-6350" algn="ctr">
              <a:lnSpc>
                <a:spcPct val="150000"/>
              </a:lnSpc>
              <a:spcAft>
                <a:spcPts val="20"/>
              </a:spcAft>
            </a:pPr>
            <a:r>
              <a:rPr lang="en-IN" sz="2000" b="1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ea typeface="Times New Roman" panose="02020603050405020304" pitchFamily="18" charset="0"/>
              </a:rPr>
              <a:t>Vinay Kumar</a:t>
            </a:r>
          </a:p>
          <a:p>
            <a:pPr marL="6350" marR="165735" indent="-6350" algn="ctr">
              <a:lnSpc>
                <a:spcPct val="150000"/>
              </a:lnSpc>
              <a:spcAft>
                <a:spcPts val="20"/>
              </a:spcAft>
            </a:pPr>
            <a:r>
              <a:rPr lang="en-IN" sz="2000" b="1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ea typeface="Times New Roman" panose="02020603050405020304" pitchFamily="18" charset="0"/>
              </a:rPr>
              <a:t>Yash Mathur </a:t>
            </a:r>
          </a:p>
          <a:p>
            <a:pPr marL="6350" marR="165735" indent="-6350" algn="ctr">
              <a:lnSpc>
                <a:spcPct val="150000"/>
              </a:lnSpc>
              <a:spcAft>
                <a:spcPts val="20"/>
              </a:spcAft>
            </a:pPr>
            <a:r>
              <a:rPr lang="en-IN" sz="2000" b="1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ea typeface="Times New Roman" panose="02020603050405020304" pitchFamily="18" charset="0"/>
              </a:rPr>
              <a:t>Rachit </a:t>
            </a:r>
          </a:p>
          <a:p>
            <a:pPr marL="6350" marR="165735" indent="-6350" algn="ctr">
              <a:lnSpc>
                <a:spcPct val="150000"/>
              </a:lnSpc>
              <a:spcAft>
                <a:spcPts val="20"/>
              </a:spcAft>
            </a:pPr>
            <a:r>
              <a:rPr lang="en-IN" sz="2000" b="1" dirty="0" err="1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ea typeface="Times New Roman" panose="02020603050405020304" pitchFamily="18" charset="0"/>
              </a:rPr>
              <a:t>Ritesh</a:t>
            </a:r>
            <a:r>
              <a:rPr lang="en-IN" sz="2000" b="1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ea typeface="Times New Roman" panose="02020603050405020304" pitchFamily="18" charset="0"/>
              </a:rPr>
              <a:t> Dwivedi</a:t>
            </a:r>
          </a:p>
          <a:p>
            <a:pPr marL="6350" marR="165735" indent="-6350" algn="ctr">
              <a:lnSpc>
                <a:spcPct val="150000"/>
              </a:lnSpc>
              <a:spcAft>
                <a:spcPts val="20"/>
              </a:spcAft>
            </a:pPr>
            <a:r>
              <a:rPr lang="en-IN" sz="2000" b="1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ea typeface="Times New Roman" panose="02020603050405020304" pitchFamily="18" charset="0"/>
              </a:rPr>
              <a:t>Kanhaiya Sharma </a:t>
            </a:r>
          </a:p>
          <a:p>
            <a:pPr algn="ctr">
              <a:lnSpc>
                <a:spcPct val="150000"/>
              </a:lnSpc>
            </a:pPr>
            <a:endParaRPr lang="en-US" sz="2000" b="1" dirty="0">
              <a:solidFill>
                <a:schemeClr val="accent2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2258905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413533D-8C39-401E-8B75-B1AEEEC56B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BDEF148-1770-458F-8F5B-C3D0A278AA9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A449C04-64B3-4403-94B7-8D2284C38D1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Shapes presentation</Template>
  <TotalTime>80</TotalTime>
  <Words>194</Words>
  <Application>Microsoft Office PowerPoint</Application>
  <PresentationFormat>Widescreen</PresentationFormat>
  <Paragraphs>50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Arial Black</vt:lpstr>
      <vt:lpstr>Avenir Next LT Pro</vt:lpstr>
      <vt:lpstr>Calibri</vt:lpstr>
      <vt:lpstr>Times New Roman</vt:lpstr>
      <vt:lpstr>Tw Cen MT</vt:lpstr>
      <vt:lpstr>ShapesVTI</vt:lpstr>
      <vt:lpstr>AR Drag and Drop</vt:lpstr>
      <vt:lpstr>Objective</vt:lpstr>
      <vt:lpstr>Technical Tools</vt:lpstr>
      <vt:lpstr>Chart</vt:lpstr>
      <vt:lpstr>Working</vt:lpstr>
      <vt:lpstr>Screen Shots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 Drag and Drop</dc:title>
  <dc:creator>Rachit .</dc:creator>
  <cp:lastModifiedBy>Rachit .</cp:lastModifiedBy>
  <cp:revision>6</cp:revision>
  <dcterms:created xsi:type="dcterms:W3CDTF">2021-04-20T16:44:24Z</dcterms:created>
  <dcterms:modified xsi:type="dcterms:W3CDTF">2021-04-20T18:04:51Z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