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3" r:id="rId4"/>
    <p:sldId id="258" r:id="rId5"/>
    <p:sldId id="259" r:id="rId6"/>
    <p:sldId id="260" r:id="rId7"/>
    <p:sldId id="261" r:id="rId8"/>
    <p:sldId id="262"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DC8F7A2-A249-46AF-B944-9D60A794ED0A}" v="930" dt="2020-12-06T15:39:47.65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1" autoAdjust="0"/>
    <p:restoredTop sz="94660"/>
  </p:normalViewPr>
  <p:slideViewPr>
    <p:cSldViewPr snapToGrid="0">
      <p:cViewPr varScale="1">
        <p:scale>
          <a:sx n="88" d="100"/>
          <a:sy n="88" d="100"/>
        </p:scale>
        <p:origin x="283"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5/10/relationships/revisionInfo" Target="revisionInfo.xml"/></Relationships>
</file>

<file path=ppt/diagrams/_rels/data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rawing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E387807-5E46-41A8-BF75-4ACC7155E966}"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1413CA6B-3553-4A26-A051-EBE065B48598}">
      <dgm:prSet/>
      <dgm:spPr/>
      <dgm:t>
        <a:bodyPr/>
        <a:lstStyle/>
        <a:p>
          <a:r>
            <a:rPr lang="en-US"/>
            <a:t>HTML 5(Hyper Text Markup Language)</a:t>
          </a:r>
        </a:p>
      </dgm:t>
    </dgm:pt>
    <dgm:pt modelId="{85807EB0-3D53-4856-A029-72F4459CAE8C}" type="parTrans" cxnId="{AF61C1E6-BA83-456A-9548-B2D92D3722FF}">
      <dgm:prSet/>
      <dgm:spPr/>
      <dgm:t>
        <a:bodyPr/>
        <a:lstStyle/>
        <a:p>
          <a:endParaRPr lang="en-US"/>
        </a:p>
      </dgm:t>
    </dgm:pt>
    <dgm:pt modelId="{5CA57C51-B27C-4CC2-9C10-C30CFE60E204}" type="sibTrans" cxnId="{AF61C1E6-BA83-456A-9548-B2D92D3722FF}">
      <dgm:prSet/>
      <dgm:spPr/>
      <dgm:t>
        <a:bodyPr/>
        <a:lstStyle/>
        <a:p>
          <a:endParaRPr lang="en-US"/>
        </a:p>
      </dgm:t>
    </dgm:pt>
    <dgm:pt modelId="{2245173C-15AC-4670-B76C-F7B426453A2A}">
      <dgm:prSet/>
      <dgm:spPr/>
      <dgm:t>
        <a:bodyPr/>
        <a:lstStyle/>
        <a:p>
          <a:r>
            <a:rPr lang="en-US"/>
            <a:t>CSS(Cascading Style Sheets)</a:t>
          </a:r>
        </a:p>
      </dgm:t>
    </dgm:pt>
    <dgm:pt modelId="{1E95C1FD-E30E-492F-B996-E06341D20168}" type="parTrans" cxnId="{2030A8AE-6761-45CF-AE89-4D3AE4F5FCF3}">
      <dgm:prSet/>
      <dgm:spPr/>
      <dgm:t>
        <a:bodyPr/>
        <a:lstStyle/>
        <a:p>
          <a:endParaRPr lang="en-US"/>
        </a:p>
      </dgm:t>
    </dgm:pt>
    <dgm:pt modelId="{837541DD-73E1-4EE8-95DB-5C4FED270FC9}" type="sibTrans" cxnId="{2030A8AE-6761-45CF-AE89-4D3AE4F5FCF3}">
      <dgm:prSet/>
      <dgm:spPr/>
      <dgm:t>
        <a:bodyPr/>
        <a:lstStyle/>
        <a:p>
          <a:endParaRPr lang="en-US"/>
        </a:p>
      </dgm:t>
    </dgm:pt>
    <dgm:pt modelId="{48253BDB-E23E-4D0E-BFEA-847323FF87BE}">
      <dgm:prSet/>
      <dgm:spPr/>
      <dgm:t>
        <a:bodyPr/>
        <a:lstStyle/>
        <a:p>
          <a:r>
            <a:rPr lang="en-US"/>
            <a:t>JAVASCRIPT</a:t>
          </a:r>
        </a:p>
      </dgm:t>
    </dgm:pt>
    <dgm:pt modelId="{DF1ACED3-05F0-4BAC-815E-AE01C782638E}" type="parTrans" cxnId="{E9CE2A42-8D95-424F-B829-383057DD7A6E}">
      <dgm:prSet/>
      <dgm:spPr/>
      <dgm:t>
        <a:bodyPr/>
        <a:lstStyle/>
        <a:p>
          <a:endParaRPr lang="en-US"/>
        </a:p>
      </dgm:t>
    </dgm:pt>
    <dgm:pt modelId="{118669B1-00E7-4D30-AC80-9203332C76AE}" type="sibTrans" cxnId="{E9CE2A42-8D95-424F-B829-383057DD7A6E}">
      <dgm:prSet/>
      <dgm:spPr/>
      <dgm:t>
        <a:bodyPr/>
        <a:lstStyle/>
        <a:p>
          <a:endParaRPr lang="en-US"/>
        </a:p>
      </dgm:t>
    </dgm:pt>
    <dgm:pt modelId="{694A668D-A3D6-4F8F-B82C-7A4475D97FD8}" type="pres">
      <dgm:prSet presAssocID="{4E387807-5E46-41A8-BF75-4ACC7155E966}" presName="root" presStyleCnt="0">
        <dgm:presLayoutVars>
          <dgm:dir/>
          <dgm:resizeHandles val="exact"/>
        </dgm:presLayoutVars>
      </dgm:prSet>
      <dgm:spPr/>
    </dgm:pt>
    <dgm:pt modelId="{E2EAF846-B08A-421C-BF09-E5C73125C1BC}" type="pres">
      <dgm:prSet presAssocID="{1413CA6B-3553-4A26-A051-EBE065B48598}" presName="compNode" presStyleCnt="0"/>
      <dgm:spPr/>
    </dgm:pt>
    <dgm:pt modelId="{DD07B458-C4E3-4C84-ACA9-7EA2C57E3A1F}" type="pres">
      <dgm:prSet presAssocID="{1413CA6B-3553-4A26-A051-EBE065B48598}" presName="bgRect" presStyleLbl="bgShp" presStyleIdx="0" presStyleCnt="3"/>
      <dgm:spPr/>
    </dgm:pt>
    <dgm:pt modelId="{A6AB1B63-3943-4EB9-930F-862C0D7A92FA}" type="pres">
      <dgm:prSet presAssocID="{1413CA6B-3553-4A26-A051-EBE065B48598}"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eb Design"/>
        </a:ext>
      </dgm:extLst>
    </dgm:pt>
    <dgm:pt modelId="{97D97228-CB40-470F-B7A2-9B1F272D6AF6}" type="pres">
      <dgm:prSet presAssocID="{1413CA6B-3553-4A26-A051-EBE065B48598}" presName="spaceRect" presStyleCnt="0"/>
      <dgm:spPr/>
    </dgm:pt>
    <dgm:pt modelId="{D99FF05A-0040-4CCF-9F05-EBD1318E4ABC}" type="pres">
      <dgm:prSet presAssocID="{1413CA6B-3553-4A26-A051-EBE065B48598}" presName="parTx" presStyleLbl="revTx" presStyleIdx="0" presStyleCnt="3">
        <dgm:presLayoutVars>
          <dgm:chMax val="0"/>
          <dgm:chPref val="0"/>
        </dgm:presLayoutVars>
      </dgm:prSet>
      <dgm:spPr/>
    </dgm:pt>
    <dgm:pt modelId="{B997DE76-0FE8-47EE-A23C-0D5F6360E3F7}" type="pres">
      <dgm:prSet presAssocID="{5CA57C51-B27C-4CC2-9C10-C30CFE60E204}" presName="sibTrans" presStyleCnt="0"/>
      <dgm:spPr/>
    </dgm:pt>
    <dgm:pt modelId="{6BD6BF30-5C1E-4B30-A3BB-79F8707DFC40}" type="pres">
      <dgm:prSet presAssocID="{2245173C-15AC-4670-B76C-F7B426453A2A}" presName="compNode" presStyleCnt="0"/>
      <dgm:spPr/>
    </dgm:pt>
    <dgm:pt modelId="{608F2A1B-EA95-42D1-84CD-880C25CB75D9}" type="pres">
      <dgm:prSet presAssocID="{2245173C-15AC-4670-B76C-F7B426453A2A}" presName="bgRect" presStyleLbl="bgShp" presStyleIdx="1" presStyleCnt="3"/>
      <dgm:spPr/>
    </dgm:pt>
    <dgm:pt modelId="{5697B570-7C2C-4083-84B5-BE21B43E4CC6}" type="pres">
      <dgm:prSet presAssocID="{2245173C-15AC-4670-B76C-F7B426453A2A}"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ocument"/>
        </a:ext>
      </dgm:extLst>
    </dgm:pt>
    <dgm:pt modelId="{1FD851C7-C4C2-4888-BF88-D0C6E2181580}" type="pres">
      <dgm:prSet presAssocID="{2245173C-15AC-4670-B76C-F7B426453A2A}" presName="spaceRect" presStyleCnt="0"/>
      <dgm:spPr/>
    </dgm:pt>
    <dgm:pt modelId="{65D20FF3-D041-4B42-873F-B322D43DD484}" type="pres">
      <dgm:prSet presAssocID="{2245173C-15AC-4670-B76C-F7B426453A2A}" presName="parTx" presStyleLbl="revTx" presStyleIdx="1" presStyleCnt="3">
        <dgm:presLayoutVars>
          <dgm:chMax val="0"/>
          <dgm:chPref val="0"/>
        </dgm:presLayoutVars>
      </dgm:prSet>
      <dgm:spPr/>
    </dgm:pt>
    <dgm:pt modelId="{6E2DABEE-9349-43D2-AB9F-1DBB28C63ACA}" type="pres">
      <dgm:prSet presAssocID="{837541DD-73E1-4EE8-95DB-5C4FED270FC9}" presName="sibTrans" presStyleCnt="0"/>
      <dgm:spPr/>
    </dgm:pt>
    <dgm:pt modelId="{7E843F30-FDE5-442F-B9F4-512CA16C887F}" type="pres">
      <dgm:prSet presAssocID="{48253BDB-E23E-4D0E-BFEA-847323FF87BE}" presName="compNode" presStyleCnt="0"/>
      <dgm:spPr/>
    </dgm:pt>
    <dgm:pt modelId="{71B0EDC4-0954-4E99-BE8E-3BA72FD07CAD}" type="pres">
      <dgm:prSet presAssocID="{48253BDB-E23E-4D0E-BFEA-847323FF87BE}" presName="bgRect" presStyleLbl="bgShp" presStyleIdx="2" presStyleCnt="3"/>
      <dgm:spPr/>
    </dgm:pt>
    <dgm:pt modelId="{62F6ACCB-4538-492E-933E-D377356E2C52}" type="pres">
      <dgm:prSet presAssocID="{48253BDB-E23E-4D0E-BFEA-847323FF87BE}"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Laptop"/>
        </a:ext>
      </dgm:extLst>
    </dgm:pt>
    <dgm:pt modelId="{155087EA-4B78-4344-BFFC-51F1E93F9612}" type="pres">
      <dgm:prSet presAssocID="{48253BDB-E23E-4D0E-BFEA-847323FF87BE}" presName="spaceRect" presStyleCnt="0"/>
      <dgm:spPr/>
    </dgm:pt>
    <dgm:pt modelId="{EF9F35B6-2840-44A3-A1FB-91752F32D53B}" type="pres">
      <dgm:prSet presAssocID="{48253BDB-E23E-4D0E-BFEA-847323FF87BE}" presName="parTx" presStyleLbl="revTx" presStyleIdx="2" presStyleCnt="3">
        <dgm:presLayoutVars>
          <dgm:chMax val="0"/>
          <dgm:chPref val="0"/>
        </dgm:presLayoutVars>
      </dgm:prSet>
      <dgm:spPr/>
    </dgm:pt>
  </dgm:ptLst>
  <dgm:cxnLst>
    <dgm:cxn modelId="{A97D0C14-F3B8-45A6-B2F9-EC8D40049200}" type="presOf" srcId="{2245173C-15AC-4670-B76C-F7B426453A2A}" destId="{65D20FF3-D041-4B42-873F-B322D43DD484}" srcOrd="0" destOrd="0" presId="urn:microsoft.com/office/officeart/2018/2/layout/IconVerticalSolidList"/>
    <dgm:cxn modelId="{611CBF14-1229-4409-9492-2683967698B6}" type="presOf" srcId="{4E387807-5E46-41A8-BF75-4ACC7155E966}" destId="{694A668D-A3D6-4F8F-B82C-7A4475D97FD8}" srcOrd="0" destOrd="0" presId="urn:microsoft.com/office/officeart/2018/2/layout/IconVerticalSolidList"/>
    <dgm:cxn modelId="{F0255C1E-48F6-4938-B249-528BE109E1B7}" type="presOf" srcId="{1413CA6B-3553-4A26-A051-EBE065B48598}" destId="{D99FF05A-0040-4CCF-9F05-EBD1318E4ABC}" srcOrd="0" destOrd="0" presId="urn:microsoft.com/office/officeart/2018/2/layout/IconVerticalSolidList"/>
    <dgm:cxn modelId="{E9CE2A42-8D95-424F-B829-383057DD7A6E}" srcId="{4E387807-5E46-41A8-BF75-4ACC7155E966}" destId="{48253BDB-E23E-4D0E-BFEA-847323FF87BE}" srcOrd="2" destOrd="0" parTransId="{DF1ACED3-05F0-4BAC-815E-AE01C782638E}" sibTransId="{118669B1-00E7-4D30-AC80-9203332C76AE}"/>
    <dgm:cxn modelId="{2030A8AE-6761-45CF-AE89-4D3AE4F5FCF3}" srcId="{4E387807-5E46-41A8-BF75-4ACC7155E966}" destId="{2245173C-15AC-4670-B76C-F7B426453A2A}" srcOrd="1" destOrd="0" parTransId="{1E95C1FD-E30E-492F-B996-E06341D20168}" sibTransId="{837541DD-73E1-4EE8-95DB-5C4FED270FC9}"/>
    <dgm:cxn modelId="{97F759B6-B545-4BCC-A038-F5A47D820EF8}" type="presOf" srcId="{48253BDB-E23E-4D0E-BFEA-847323FF87BE}" destId="{EF9F35B6-2840-44A3-A1FB-91752F32D53B}" srcOrd="0" destOrd="0" presId="urn:microsoft.com/office/officeart/2018/2/layout/IconVerticalSolidList"/>
    <dgm:cxn modelId="{AF61C1E6-BA83-456A-9548-B2D92D3722FF}" srcId="{4E387807-5E46-41A8-BF75-4ACC7155E966}" destId="{1413CA6B-3553-4A26-A051-EBE065B48598}" srcOrd="0" destOrd="0" parTransId="{85807EB0-3D53-4856-A029-72F4459CAE8C}" sibTransId="{5CA57C51-B27C-4CC2-9C10-C30CFE60E204}"/>
    <dgm:cxn modelId="{8AF7976E-9609-478E-A327-7040E98F180D}" type="presParOf" srcId="{694A668D-A3D6-4F8F-B82C-7A4475D97FD8}" destId="{E2EAF846-B08A-421C-BF09-E5C73125C1BC}" srcOrd="0" destOrd="0" presId="urn:microsoft.com/office/officeart/2018/2/layout/IconVerticalSolidList"/>
    <dgm:cxn modelId="{17ECA2D9-FD2C-471B-9193-0C79317122D5}" type="presParOf" srcId="{E2EAF846-B08A-421C-BF09-E5C73125C1BC}" destId="{DD07B458-C4E3-4C84-ACA9-7EA2C57E3A1F}" srcOrd="0" destOrd="0" presId="urn:microsoft.com/office/officeart/2018/2/layout/IconVerticalSolidList"/>
    <dgm:cxn modelId="{C378057B-DC1F-49A3-84D9-1198FA801BD4}" type="presParOf" srcId="{E2EAF846-B08A-421C-BF09-E5C73125C1BC}" destId="{A6AB1B63-3943-4EB9-930F-862C0D7A92FA}" srcOrd="1" destOrd="0" presId="urn:microsoft.com/office/officeart/2018/2/layout/IconVerticalSolidList"/>
    <dgm:cxn modelId="{60B95B16-8E66-4C99-9E88-6239D92A8716}" type="presParOf" srcId="{E2EAF846-B08A-421C-BF09-E5C73125C1BC}" destId="{97D97228-CB40-470F-B7A2-9B1F272D6AF6}" srcOrd="2" destOrd="0" presId="urn:microsoft.com/office/officeart/2018/2/layout/IconVerticalSolidList"/>
    <dgm:cxn modelId="{D36E14E9-CB8A-4893-A749-268B902F328E}" type="presParOf" srcId="{E2EAF846-B08A-421C-BF09-E5C73125C1BC}" destId="{D99FF05A-0040-4CCF-9F05-EBD1318E4ABC}" srcOrd="3" destOrd="0" presId="urn:microsoft.com/office/officeart/2018/2/layout/IconVerticalSolidList"/>
    <dgm:cxn modelId="{DA8E028B-176C-4CB2-8DC1-F566A2DCE7AB}" type="presParOf" srcId="{694A668D-A3D6-4F8F-B82C-7A4475D97FD8}" destId="{B997DE76-0FE8-47EE-A23C-0D5F6360E3F7}" srcOrd="1" destOrd="0" presId="urn:microsoft.com/office/officeart/2018/2/layout/IconVerticalSolidList"/>
    <dgm:cxn modelId="{F625CDCF-A3EB-48C5-A981-48F8F855A65E}" type="presParOf" srcId="{694A668D-A3D6-4F8F-B82C-7A4475D97FD8}" destId="{6BD6BF30-5C1E-4B30-A3BB-79F8707DFC40}" srcOrd="2" destOrd="0" presId="urn:microsoft.com/office/officeart/2018/2/layout/IconVerticalSolidList"/>
    <dgm:cxn modelId="{7179296B-EA93-485A-BB18-39523D619C91}" type="presParOf" srcId="{6BD6BF30-5C1E-4B30-A3BB-79F8707DFC40}" destId="{608F2A1B-EA95-42D1-84CD-880C25CB75D9}" srcOrd="0" destOrd="0" presId="urn:microsoft.com/office/officeart/2018/2/layout/IconVerticalSolidList"/>
    <dgm:cxn modelId="{33A5CC31-5B8F-43AD-A8AF-178267259FE8}" type="presParOf" srcId="{6BD6BF30-5C1E-4B30-A3BB-79F8707DFC40}" destId="{5697B570-7C2C-4083-84B5-BE21B43E4CC6}" srcOrd="1" destOrd="0" presId="urn:microsoft.com/office/officeart/2018/2/layout/IconVerticalSolidList"/>
    <dgm:cxn modelId="{62E9C910-FB7A-4CC9-B314-74412E4123C8}" type="presParOf" srcId="{6BD6BF30-5C1E-4B30-A3BB-79F8707DFC40}" destId="{1FD851C7-C4C2-4888-BF88-D0C6E2181580}" srcOrd="2" destOrd="0" presId="urn:microsoft.com/office/officeart/2018/2/layout/IconVerticalSolidList"/>
    <dgm:cxn modelId="{C0A9464E-3722-4007-A246-E63EA234CCD9}" type="presParOf" srcId="{6BD6BF30-5C1E-4B30-A3BB-79F8707DFC40}" destId="{65D20FF3-D041-4B42-873F-B322D43DD484}" srcOrd="3" destOrd="0" presId="urn:microsoft.com/office/officeart/2018/2/layout/IconVerticalSolidList"/>
    <dgm:cxn modelId="{61275A1E-E44B-4C99-B382-4C7D18AD41A9}" type="presParOf" srcId="{694A668D-A3D6-4F8F-B82C-7A4475D97FD8}" destId="{6E2DABEE-9349-43D2-AB9F-1DBB28C63ACA}" srcOrd="3" destOrd="0" presId="urn:microsoft.com/office/officeart/2018/2/layout/IconVerticalSolidList"/>
    <dgm:cxn modelId="{A8F0CA7D-54F0-4957-8237-BA8E41C049DC}" type="presParOf" srcId="{694A668D-A3D6-4F8F-B82C-7A4475D97FD8}" destId="{7E843F30-FDE5-442F-B9F4-512CA16C887F}" srcOrd="4" destOrd="0" presId="urn:microsoft.com/office/officeart/2018/2/layout/IconVerticalSolidList"/>
    <dgm:cxn modelId="{34D438E4-D87A-4627-8194-7AFD610A439D}" type="presParOf" srcId="{7E843F30-FDE5-442F-B9F4-512CA16C887F}" destId="{71B0EDC4-0954-4E99-BE8E-3BA72FD07CAD}" srcOrd="0" destOrd="0" presId="urn:microsoft.com/office/officeart/2018/2/layout/IconVerticalSolidList"/>
    <dgm:cxn modelId="{1B57DECE-A9A8-4750-9C06-0D4543BA13FA}" type="presParOf" srcId="{7E843F30-FDE5-442F-B9F4-512CA16C887F}" destId="{62F6ACCB-4538-492E-933E-D377356E2C52}" srcOrd="1" destOrd="0" presId="urn:microsoft.com/office/officeart/2018/2/layout/IconVerticalSolidList"/>
    <dgm:cxn modelId="{BAECB45D-F63A-46ED-ADB0-650D36B270C8}" type="presParOf" srcId="{7E843F30-FDE5-442F-B9F4-512CA16C887F}" destId="{155087EA-4B78-4344-BFFC-51F1E93F9612}" srcOrd="2" destOrd="0" presId="urn:microsoft.com/office/officeart/2018/2/layout/IconVerticalSolidList"/>
    <dgm:cxn modelId="{3D21353C-7A0C-440C-9003-CD82AC7FF4AE}" type="presParOf" srcId="{7E843F30-FDE5-442F-B9F4-512CA16C887F}" destId="{EF9F35B6-2840-44A3-A1FB-91752F32D53B}"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07B458-C4E3-4C84-ACA9-7EA2C57E3A1F}">
      <dsp:nvSpPr>
        <dsp:cNvPr id="0" name=""/>
        <dsp:cNvSpPr/>
      </dsp:nvSpPr>
      <dsp:spPr>
        <a:xfrm>
          <a:off x="0" y="598"/>
          <a:ext cx="5728344" cy="140051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6AB1B63-3943-4EB9-930F-862C0D7A92FA}">
      <dsp:nvSpPr>
        <dsp:cNvPr id="0" name=""/>
        <dsp:cNvSpPr/>
      </dsp:nvSpPr>
      <dsp:spPr>
        <a:xfrm>
          <a:off x="423654" y="315713"/>
          <a:ext cx="770281" cy="77028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99FF05A-0040-4CCF-9F05-EBD1318E4ABC}">
      <dsp:nvSpPr>
        <dsp:cNvPr id="0" name=""/>
        <dsp:cNvSpPr/>
      </dsp:nvSpPr>
      <dsp:spPr>
        <a:xfrm>
          <a:off x="1617591" y="598"/>
          <a:ext cx="4110752" cy="14005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221" tIns="148221" rIns="148221" bIns="148221" numCol="1" spcCol="1270" anchor="ctr" anchorCtr="0">
          <a:noAutofit/>
        </a:bodyPr>
        <a:lstStyle/>
        <a:p>
          <a:pPr marL="0" lvl="0" indent="0" algn="l" defTabSz="1111250">
            <a:lnSpc>
              <a:spcPct val="90000"/>
            </a:lnSpc>
            <a:spcBef>
              <a:spcPct val="0"/>
            </a:spcBef>
            <a:spcAft>
              <a:spcPct val="35000"/>
            </a:spcAft>
            <a:buNone/>
          </a:pPr>
          <a:r>
            <a:rPr lang="en-US" sz="2500" kern="1200"/>
            <a:t>HTML 5(Hyper Text Markup Language)</a:t>
          </a:r>
        </a:p>
      </dsp:txBody>
      <dsp:txXfrm>
        <a:off x="1617591" y="598"/>
        <a:ext cx="4110752" cy="1400512"/>
      </dsp:txXfrm>
    </dsp:sp>
    <dsp:sp modelId="{608F2A1B-EA95-42D1-84CD-880C25CB75D9}">
      <dsp:nvSpPr>
        <dsp:cNvPr id="0" name=""/>
        <dsp:cNvSpPr/>
      </dsp:nvSpPr>
      <dsp:spPr>
        <a:xfrm>
          <a:off x="0" y="1751238"/>
          <a:ext cx="5728344" cy="140051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697B570-7C2C-4083-84B5-BE21B43E4CC6}">
      <dsp:nvSpPr>
        <dsp:cNvPr id="0" name=""/>
        <dsp:cNvSpPr/>
      </dsp:nvSpPr>
      <dsp:spPr>
        <a:xfrm>
          <a:off x="423654" y="2066354"/>
          <a:ext cx="770281" cy="77028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5D20FF3-D041-4B42-873F-B322D43DD484}">
      <dsp:nvSpPr>
        <dsp:cNvPr id="0" name=""/>
        <dsp:cNvSpPr/>
      </dsp:nvSpPr>
      <dsp:spPr>
        <a:xfrm>
          <a:off x="1617591" y="1751238"/>
          <a:ext cx="4110752" cy="14005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221" tIns="148221" rIns="148221" bIns="148221" numCol="1" spcCol="1270" anchor="ctr" anchorCtr="0">
          <a:noAutofit/>
        </a:bodyPr>
        <a:lstStyle/>
        <a:p>
          <a:pPr marL="0" lvl="0" indent="0" algn="l" defTabSz="1111250">
            <a:lnSpc>
              <a:spcPct val="90000"/>
            </a:lnSpc>
            <a:spcBef>
              <a:spcPct val="0"/>
            </a:spcBef>
            <a:spcAft>
              <a:spcPct val="35000"/>
            </a:spcAft>
            <a:buNone/>
          </a:pPr>
          <a:r>
            <a:rPr lang="en-US" sz="2500" kern="1200"/>
            <a:t>CSS(Cascading Style Sheets)</a:t>
          </a:r>
        </a:p>
      </dsp:txBody>
      <dsp:txXfrm>
        <a:off x="1617591" y="1751238"/>
        <a:ext cx="4110752" cy="1400512"/>
      </dsp:txXfrm>
    </dsp:sp>
    <dsp:sp modelId="{71B0EDC4-0954-4E99-BE8E-3BA72FD07CAD}">
      <dsp:nvSpPr>
        <dsp:cNvPr id="0" name=""/>
        <dsp:cNvSpPr/>
      </dsp:nvSpPr>
      <dsp:spPr>
        <a:xfrm>
          <a:off x="0" y="3501879"/>
          <a:ext cx="5728344" cy="140051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2F6ACCB-4538-492E-933E-D377356E2C52}">
      <dsp:nvSpPr>
        <dsp:cNvPr id="0" name=""/>
        <dsp:cNvSpPr/>
      </dsp:nvSpPr>
      <dsp:spPr>
        <a:xfrm>
          <a:off x="423654" y="3816994"/>
          <a:ext cx="770281" cy="77028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F9F35B6-2840-44A3-A1FB-91752F32D53B}">
      <dsp:nvSpPr>
        <dsp:cNvPr id="0" name=""/>
        <dsp:cNvSpPr/>
      </dsp:nvSpPr>
      <dsp:spPr>
        <a:xfrm>
          <a:off x="1617591" y="3501879"/>
          <a:ext cx="4110752" cy="14005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221" tIns="148221" rIns="148221" bIns="148221" numCol="1" spcCol="1270" anchor="ctr" anchorCtr="0">
          <a:noAutofit/>
        </a:bodyPr>
        <a:lstStyle/>
        <a:p>
          <a:pPr marL="0" lvl="0" indent="0" algn="l" defTabSz="1111250">
            <a:lnSpc>
              <a:spcPct val="90000"/>
            </a:lnSpc>
            <a:spcBef>
              <a:spcPct val="0"/>
            </a:spcBef>
            <a:spcAft>
              <a:spcPct val="35000"/>
            </a:spcAft>
            <a:buNone/>
          </a:pPr>
          <a:r>
            <a:rPr lang="en-US" sz="2500" kern="1200"/>
            <a:t>JAVASCRIPT</a:t>
          </a:r>
        </a:p>
      </dsp:txBody>
      <dsp:txXfrm>
        <a:off x="1617591" y="3501879"/>
        <a:ext cx="4110752" cy="1400512"/>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12/6/2020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12/6/2020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12/6/2020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12/6/2020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12/6/2020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12/6/2020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12/6/2020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12/6/2020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12/6/2020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12/6/2020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12/6/2020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12/6/2020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12/6/2020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12/6/2020</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12/6/2020</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4.xml"/><Relationship Id="rId5" Type="http://schemas.openxmlformats.org/officeDocument/2006/relationships/image" Target="../media/image6.jpeg"/><Relationship Id="rId4" Type="http://schemas.openxmlformats.org/officeDocument/2006/relationships/image" Target="../media/image5.jpeg"/></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12.xml"/><Relationship Id="rId4" Type="http://schemas.openxmlformats.org/officeDocument/2006/relationships/image" Target="../media/image14.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SAARTHI – Natural Disaster Website</a:t>
            </a:r>
          </a:p>
        </p:txBody>
      </p:sp>
      <p:sp>
        <p:nvSpPr>
          <p:cNvPr id="3" name="Subtitle 2"/>
          <p:cNvSpPr>
            <a:spLocks noGrp="1"/>
          </p:cNvSpPr>
          <p:nvPr>
            <p:ph type="subTitle" idx="1"/>
          </p:nvPr>
        </p:nvSpPr>
        <p:spPr>
          <a:xfrm>
            <a:off x="8202391" y="5745964"/>
            <a:ext cx="10572000" cy="434974"/>
          </a:xfrm>
        </p:spPr>
        <p:txBody>
          <a:bodyPr>
            <a:normAutofit lnSpcReduction="10000"/>
          </a:bodyPr>
          <a:lstStyle/>
          <a:p>
            <a:r>
              <a:rPr lang="en-US"/>
              <a:t>Team Members :</a:t>
            </a:r>
          </a:p>
          <a:p>
            <a:endParaRPr lang="en-US" dirty="0"/>
          </a:p>
        </p:txBody>
      </p:sp>
      <p:sp>
        <p:nvSpPr>
          <p:cNvPr id="5" name="TextBox 4">
            <a:extLst>
              <a:ext uri="{FF2B5EF4-FFF2-40B4-BE49-F238E27FC236}">
                <a16:creationId xmlns:a16="http://schemas.microsoft.com/office/drawing/2014/main" id="{7533F008-C546-42AD-850D-E4E1712AD9E9}"/>
              </a:ext>
            </a:extLst>
          </p:cNvPr>
          <p:cNvSpPr txBox="1"/>
          <p:nvPr/>
        </p:nvSpPr>
        <p:spPr>
          <a:xfrm rot="-10800000" flipV="1">
            <a:off x="10478366" y="5716660"/>
            <a:ext cx="274320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Rachit</a:t>
            </a:r>
            <a:endParaRPr lang="en-US" dirty="0"/>
          </a:p>
          <a:p>
            <a:r>
              <a:rPr lang="en-US"/>
              <a:t>Vinay Kumar</a:t>
            </a:r>
          </a:p>
          <a:p>
            <a:r>
              <a:rPr lang="en-US"/>
              <a:t>Yash Mathur</a:t>
            </a:r>
            <a:endParaRPr lang="en-US" dirty="0"/>
          </a:p>
        </p:txBody>
      </p:sp>
    </p:spTree>
    <p:extLst>
      <p:ext uri="{BB962C8B-B14F-4D97-AF65-F5344CB8AC3E}">
        <p14:creationId xmlns:p14="http://schemas.microsoft.com/office/powerpoint/2010/main" val="20290025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BDF51-DF19-4238-BE2F-CAAC2540900D}"/>
              </a:ext>
            </a:extLst>
          </p:cNvPr>
          <p:cNvSpPr>
            <a:spLocks noGrp="1"/>
          </p:cNvSpPr>
          <p:nvPr>
            <p:ph type="title"/>
          </p:nvPr>
        </p:nvSpPr>
        <p:spPr/>
        <p:txBody>
          <a:bodyPr/>
          <a:lstStyle/>
          <a:p>
            <a:r>
              <a:rPr lang="en-US"/>
              <a:t>Motivation For  Project Topic</a:t>
            </a:r>
          </a:p>
        </p:txBody>
      </p:sp>
      <p:sp>
        <p:nvSpPr>
          <p:cNvPr id="3" name="Content Placeholder 2">
            <a:extLst>
              <a:ext uri="{FF2B5EF4-FFF2-40B4-BE49-F238E27FC236}">
                <a16:creationId xmlns:a16="http://schemas.microsoft.com/office/drawing/2014/main" id="{2271E9F2-6C12-460F-B41C-5BFB65B2C7B5}"/>
              </a:ext>
            </a:extLst>
          </p:cNvPr>
          <p:cNvSpPr>
            <a:spLocks noGrp="1"/>
          </p:cNvSpPr>
          <p:nvPr>
            <p:ph idx="1"/>
          </p:nvPr>
        </p:nvSpPr>
        <p:spPr/>
        <p:txBody>
          <a:bodyPr/>
          <a:lstStyle/>
          <a:p>
            <a:pPr marL="285750" indent="-285750">
              <a:buFont typeface="Wingdings 2"/>
              <a:buChar char=""/>
            </a:pPr>
            <a:r>
              <a:rPr lang="en-US"/>
              <a:t>Natural Disasters kill on Average 60,000 people per year and responsible for 0.1% of global deaths</a:t>
            </a:r>
            <a:endParaRPr lang="en-US" dirty="0"/>
          </a:p>
          <a:p>
            <a:pPr marL="285750" indent="-285750">
              <a:buFont typeface="Wingdings 2"/>
              <a:buChar char=""/>
            </a:pPr>
            <a:r>
              <a:rPr lang="en-US"/>
              <a:t>The number of death from natural disasters can be highly variable from year to year</a:t>
            </a:r>
          </a:p>
          <a:p>
            <a:pPr marL="285750" indent="-285750">
              <a:buFont typeface="Wingdings 2"/>
              <a:buChar char=""/>
            </a:pPr>
            <a:r>
              <a:rPr lang="en-US"/>
              <a:t>Very Few No people are aware About  how to survive In these condition</a:t>
            </a:r>
            <a:endParaRPr lang="en-US" dirty="0"/>
          </a:p>
          <a:p>
            <a:pPr marL="285750" indent="-285750">
              <a:buFont typeface="Wingdings 2"/>
              <a:buChar char=""/>
            </a:pPr>
            <a:r>
              <a:rPr lang="en-US"/>
              <a:t>Make people aware about how to Survive in these Conditions</a:t>
            </a:r>
            <a:endParaRPr lang="en-US" dirty="0"/>
          </a:p>
          <a:p>
            <a:pPr marL="285750" indent="-285750">
              <a:buFont typeface="Wingdings 2"/>
              <a:buChar char=""/>
            </a:pPr>
            <a:endParaRPr lang="en-US" dirty="0"/>
          </a:p>
        </p:txBody>
      </p:sp>
    </p:spTree>
    <p:extLst>
      <p:ext uri="{BB962C8B-B14F-4D97-AF65-F5344CB8AC3E}">
        <p14:creationId xmlns:p14="http://schemas.microsoft.com/office/powerpoint/2010/main" val="5486401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F74A6-52E4-4E2B-B0AD-405C072164CF}"/>
              </a:ext>
            </a:extLst>
          </p:cNvPr>
          <p:cNvSpPr>
            <a:spLocks noGrp="1"/>
          </p:cNvSpPr>
          <p:nvPr>
            <p:ph type="title"/>
          </p:nvPr>
        </p:nvSpPr>
        <p:spPr/>
        <p:txBody>
          <a:bodyPr/>
          <a:lstStyle/>
          <a:p>
            <a:r>
              <a:rPr lang="en-US" dirty="0"/>
              <a:t>Gantt Chart</a:t>
            </a:r>
            <a:endParaRPr lang="en-IN" dirty="0"/>
          </a:p>
        </p:txBody>
      </p:sp>
      <p:pic>
        <p:nvPicPr>
          <p:cNvPr id="4" name="Picture 3">
            <a:extLst>
              <a:ext uri="{FF2B5EF4-FFF2-40B4-BE49-F238E27FC236}">
                <a16:creationId xmlns:a16="http://schemas.microsoft.com/office/drawing/2014/main" id="{6146522F-8274-4F32-9EC6-3C2020841C1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140823" y="2987403"/>
            <a:ext cx="9318172" cy="3038928"/>
          </a:xfrm>
          <a:prstGeom prst="rect">
            <a:avLst/>
          </a:prstGeom>
          <a:noFill/>
          <a:ln>
            <a:noFill/>
          </a:ln>
        </p:spPr>
      </p:pic>
    </p:spTree>
    <p:extLst>
      <p:ext uri="{BB962C8B-B14F-4D97-AF65-F5344CB8AC3E}">
        <p14:creationId xmlns:p14="http://schemas.microsoft.com/office/powerpoint/2010/main" val="3107183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Freeform 6">
            <a:extLst>
              <a:ext uri="{FF2B5EF4-FFF2-40B4-BE49-F238E27FC236}">
                <a16:creationId xmlns:a16="http://schemas.microsoft.com/office/drawing/2014/main" id="{8EE457FF-670E-4EC1-ACD4-1173DA9A79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useBgFill="1">
        <p:nvSpPr>
          <p:cNvPr id="10" name="Rectangle 9">
            <a:extLst>
              <a:ext uri="{FF2B5EF4-FFF2-40B4-BE49-F238E27FC236}">
                <a16:creationId xmlns:a16="http://schemas.microsoft.com/office/drawing/2014/main" id="{089A69AF-D57B-49B4-886C-D4A5DC1944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CABDC08D-6093-4397-92D4-54D00E2BB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650724" y="650724"/>
            <a:ext cx="6858000" cy="5556552"/>
          </a:xfrm>
          <a:custGeom>
            <a:avLst/>
            <a:gdLst>
              <a:gd name="connsiteX0" fmla="*/ 6858000 w 6858000"/>
              <a:gd name="connsiteY0" fmla="*/ 3445704 h 5556552"/>
              <a:gd name="connsiteX1" fmla="*/ 3829242 w 6858000"/>
              <a:gd name="connsiteY1" fmla="*/ 5433322 h 5556552"/>
              <a:gd name="connsiteX2" fmla="*/ 3827369 w 6858000"/>
              <a:gd name="connsiteY2" fmla="*/ 5434867 h 5556552"/>
              <a:gd name="connsiteX3" fmla="*/ 3824583 w 6858000"/>
              <a:gd name="connsiteY3" fmla="*/ 5436378 h 5556552"/>
              <a:gd name="connsiteX4" fmla="*/ 3798693 w 6858000"/>
              <a:gd name="connsiteY4" fmla="*/ 5453370 h 5556552"/>
              <a:gd name="connsiteX5" fmla="*/ 3785011 w 6858000"/>
              <a:gd name="connsiteY5" fmla="*/ 5457858 h 5556552"/>
              <a:gd name="connsiteX6" fmla="*/ 3706339 w 6858000"/>
              <a:gd name="connsiteY6" fmla="*/ 5500559 h 5556552"/>
              <a:gd name="connsiteX7" fmla="*/ 3428998 w 6858000"/>
              <a:gd name="connsiteY7" fmla="*/ 5556552 h 5556552"/>
              <a:gd name="connsiteX8" fmla="*/ 3151658 w 6858000"/>
              <a:gd name="connsiteY8" fmla="*/ 5500559 h 5556552"/>
              <a:gd name="connsiteX9" fmla="*/ 3072996 w 6858000"/>
              <a:gd name="connsiteY9" fmla="*/ 5457863 h 5556552"/>
              <a:gd name="connsiteX10" fmla="*/ 3059298 w 6858000"/>
              <a:gd name="connsiteY10" fmla="*/ 5453370 h 5556552"/>
              <a:gd name="connsiteX11" fmla="*/ 3033383 w 6858000"/>
              <a:gd name="connsiteY11" fmla="*/ 5436362 h 5556552"/>
              <a:gd name="connsiteX12" fmla="*/ 3030627 w 6858000"/>
              <a:gd name="connsiteY12" fmla="*/ 5434867 h 5556552"/>
              <a:gd name="connsiteX13" fmla="*/ 3028775 w 6858000"/>
              <a:gd name="connsiteY13" fmla="*/ 5433338 h 5556552"/>
              <a:gd name="connsiteX14" fmla="*/ 0 w 6858000"/>
              <a:gd name="connsiteY14" fmla="*/ 3445704 h 5556552"/>
              <a:gd name="connsiteX15" fmla="*/ 6858000 w 6858000"/>
              <a:gd name="connsiteY15" fmla="*/ 0 h 5556552"/>
              <a:gd name="connsiteX16" fmla="*/ 6858000 w 6858000"/>
              <a:gd name="connsiteY16" fmla="*/ 349336 h 5556552"/>
              <a:gd name="connsiteX17" fmla="*/ 6858000 w 6858000"/>
              <a:gd name="connsiteY17" fmla="*/ 3445703 h 5556552"/>
              <a:gd name="connsiteX18" fmla="*/ 0 w 6858000"/>
              <a:gd name="connsiteY18" fmla="*/ 3445703 h 5556552"/>
              <a:gd name="connsiteX19" fmla="*/ 0 w 6858000"/>
              <a:gd name="connsiteY19" fmla="*/ 0 h 5556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858000" h="5556552">
                <a:moveTo>
                  <a:pt x="6858000" y="3445704"/>
                </a:moveTo>
                <a:lnTo>
                  <a:pt x="3829242" y="5433322"/>
                </a:lnTo>
                <a:lnTo>
                  <a:pt x="3827369" y="5434867"/>
                </a:lnTo>
                <a:lnTo>
                  <a:pt x="3824583" y="5436378"/>
                </a:lnTo>
                <a:lnTo>
                  <a:pt x="3798693" y="5453370"/>
                </a:lnTo>
                <a:lnTo>
                  <a:pt x="3785011" y="5457858"/>
                </a:lnTo>
                <a:lnTo>
                  <a:pt x="3706339" y="5500559"/>
                </a:lnTo>
                <a:cubicBezTo>
                  <a:pt x="3621096" y="5536614"/>
                  <a:pt x="3527375" y="5556552"/>
                  <a:pt x="3428998" y="5556552"/>
                </a:cubicBezTo>
                <a:cubicBezTo>
                  <a:pt x="3330621" y="5556552"/>
                  <a:pt x="3236901" y="5536614"/>
                  <a:pt x="3151658" y="5500559"/>
                </a:cubicBezTo>
                <a:lnTo>
                  <a:pt x="3072996" y="5457863"/>
                </a:lnTo>
                <a:lnTo>
                  <a:pt x="3059298" y="5453370"/>
                </a:lnTo>
                <a:lnTo>
                  <a:pt x="3033383" y="5436362"/>
                </a:lnTo>
                <a:lnTo>
                  <a:pt x="3030627" y="5434867"/>
                </a:lnTo>
                <a:lnTo>
                  <a:pt x="3028775" y="5433338"/>
                </a:lnTo>
                <a:lnTo>
                  <a:pt x="0" y="3445704"/>
                </a:lnTo>
                <a:close/>
                <a:moveTo>
                  <a:pt x="6858000" y="0"/>
                </a:moveTo>
                <a:lnTo>
                  <a:pt x="6858000" y="349336"/>
                </a:lnTo>
                <a:lnTo>
                  <a:pt x="6858000" y="3445703"/>
                </a:lnTo>
                <a:lnTo>
                  <a:pt x="0" y="3445703"/>
                </a:lnTo>
                <a:lnTo>
                  <a:pt x="0" y="0"/>
                </a:lnTo>
                <a:close/>
              </a:path>
            </a:pathLst>
          </a:custGeom>
          <a:ln>
            <a:noFill/>
          </a:ln>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82CC9EC8-F6EF-4B7E-9070-87B286A4C8C9}"/>
              </a:ext>
            </a:extLst>
          </p:cNvPr>
          <p:cNvSpPr>
            <a:spLocks noGrp="1"/>
          </p:cNvSpPr>
          <p:nvPr>
            <p:ph type="title"/>
          </p:nvPr>
        </p:nvSpPr>
        <p:spPr>
          <a:xfrm>
            <a:off x="451515" y="1734857"/>
            <a:ext cx="3765483" cy="3388287"/>
          </a:xfrm>
        </p:spPr>
        <p:txBody>
          <a:bodyPr vert="horz" lIns="91440" tIns="45720" rIns="91440" bIns="45720" rtlCol="0" anchor="ctr">
            <a:normAutofit/>
          </a:bodyPr>
          <a:lstStyle/>
          <a:p>
            <a:r>
              <a:rPr lang="en-US"/>
              <a:t>ABSTRACT</a:t>
            </a:r>
            <a:endParaRPr lang="en-US" dirty="0"/>
          </a:p>
        </p:txBody>
      </p:sp>
      <p:sp>
        <p:nvSpPr>
          <p:cNvPr id="3" name="TextBox 2">
            <a:extLst>
              <a:ext uri="{FF2B5EF4-FFF2-40B4-BE49-F238E27FC236}">
                <a16:creationId xmlns:a16="http://schemas.microsoft.com/office/drawing/2014/main" id="{74C91AA6-9289-46E5-AAE1-056492FDA3D9}"/>
              </a:ext>
            </a:extLst>
          </p:cNvPr>
          <p:cNvSpPr txBox="1"/>
          <p:nvPr/>
        </p:nvSpPr>
        <p:spPr>
          <a:xfrm>
            <a:off x="6008068" y="978993"/>
            <a:ext cx="5365218" cy="4900014"/>
          </a:xfrm>
          <a:prstGeom prst="rect">
            <a:avLst/>
          </a:prstGeom>
          <a:effectLst/>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marL="285750" indent="-285750">
              <a:spcBef>
                <a:spcPct val="20000"/>
              </a:spcBef>
              <a:spcAft>
                <a:spcPts val="600"/>
              </a:spcAft>
              <a:buClr>
                <a:schemeClr val="accent1"/>
              </a:buClr>
              <a:buFont typeface="Wingdings 2" charset="2"/>
              <a:buChar char=""/>
            </a:pPr>
            <a:r>
              <a:rPr lang="en-US"/>
              <a:t>Natural calamities are not the new events they are since the beginning of earth and almost every civilization has faced it. In ancient times people believes that it was due to god’s anger but in today’s world technology is so advanced we know the actual reason behind these calamities the only thing we must know is how to save ourselves from these calamities and our project ‘SAATHI’ a website which will help others to take necessary steps while dealing with these events.</a:t>
            </a:r>
          </a:p>
        </p:txBody>
      </p:sp>
    </p:spTree>
    <p:extLst>
      <p:ext uri="{BB962C8B-B14F-4D97-AF65-F5344CB8AC3E}">
        <p14:creationId xmlns:p14="http://schemas.microsoft.com/office/powerpoint/2010/main" val="17183411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9A69AF-D57B-49B4-886C-D4A5DC1944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CABDC08D-6093-4397-92D4-54D00E2BB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650724" y="650724"/>
            <a:ext cx="6858000" cy="5556552"/>
          </a:xfrm>
          <a:custGeom>
            <a:avLst/>
            <a:gdLst>
              <a:gd name="connsiteX0" fmla="*/ 6858000 w 6858000"/>
              <a:gd name="connsiteY0" fmla="*/ 3445704 h 5556552"/>
              <a:gd name="connsiteX1" fmla="*/ 3829242 w 6858000"/>
              <a:gd name="connsiteY1" fmla="*/ 5433322 h 5556552"/>
              <a:gd name="connsiteX2" fmla="*/ 3827369 w 6858000"/>
              <a:gd name="connsiteY2" fmla="*/ 5434867 h 5556552"/>
              <a:gd name="connsiteX3" fmla="*/ 3824583 w 6858000"/>
              <a:gd name="connsiteY3" fmla="*/ 5436378 h 5556552"/>
              <a:gd name="connsiteX4" fmla="*/ 3798693 w 6858000"/>
              <a:gd name="connsiteY4" fmla="*/ 5453370 h 5556552"/>
              <a:gd name="connsiteX5" fmla="*/ 3785011 w 6858000"/>
              <a:gd name="connsiteY5" fmla="*/ 5457858 h 5556552"/>
              <a:gd name="connsiteX6" fmla="*/ 3706339 w 6858000"/>
              <a:gd name="connsiteY6" fmla="*/ 5500559 h 5556552"/>
              <a:gd name="connsiteX7" fmla="*/ 3428998 w 6858000"/>
              <a:gd name="connsiteY7" fmla="*/ 5556552 h 5556552"/>
              <a:gd name="connsiteX8" fmla="*/ 3151658 w 6858000"/>
              <a:gd name="connsiteY8" fmla="*/ 5500559 h 5556552"/>
              <a:gd name="connsiteX9" fmla="*/ 3072996 w 6858000"/>
              <a:gd name="connsiteY9" fmla="*/ 5457863 h 5556552"/>
              <a:gd name="connsiteX10" fmla="*/ 3059298 w 6858000"/>
              <a:gd name="connsiteY10" fmla="*/ 5453370 h 5556552"/>
              <a:gd name="connsiteX11" fmla="*/ 3033383 w 6858000"/>
              <a:gd name="connsiteY11" fmla="*/ 5436362 h 5556552"/>
              <a:gd name="connsiteX12" fmla="*/ 3030627 w 6858000"/>
              <a:gd name="connsiteY12" fmla="*/ 5434867 h 5556552"/>
              <a:gd name="connsiteX13" fmla="*/ 3028775 w 6858000"/>
              <a:gd name="connsiteY13" fmla="*/ 5433338 h 5556552"/>
              <a:gd name="connsiteX14" fmla="*/ 0 w 6858000"/>
              <a:gd name="connsiteY14" fmla="*/ 3445704 h 5556552"/>
              <a:gd name="connsiteX15" fmla="*/ 6858000 w 6858000"/>
              <a:gd name="connsiteY15" fmla="*/ 0 h 5556552"/>
              <a:gd name="connsiteX16" fmla="*/ 6858000 w 6858000"/>
              <a:gd name="connsiteY16" fmla="*/ 349336 h 5556552"/>
              <a:gd name="connsiteX17" fmla="*/ 6858000 w 6858000"/>
              <a:gd name="connsiteY17" fmla="*/ 3445703 h 5556552"/>
              <a:gd name="connsiteX18" fmla="*/ 0 w 6858000"/>
              <a:gd name="connsiteY18" fmla="*/ 3445703 h 5556552"/>
              <a:gd name="connsiteX19" fmla="*/ 0 w 6858000"/>
              <a:gd name="connsiteY19" fmla="*/ 0 h 5556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858000" h="5556552">
                <a:moveTo>
                  <a:pt x="6858000" y="3445704"/>
                </a:moveTo>
                <a:lnTo>
                  <a:pt x="3829242" y="5433322"/>
                </a:lnTo>
                <a:lnTo>
                  <a:pt x="3827369" y="5434867"/>
                </a:lnTo>
                <a:lnTo>
                  <a:pt x="3824583" y="5436378"/>
                </a:lnTo>
                <a:lnTo>
                  <a:pt x="3798693" y="5453370"/>
                </a:lnTo>
                <a:lnTo>
                  <a:pt x="3785011" y="5457858"/>
                </a:lnTo>
                <a:lnTo>
                  <a:pt x="3706339" y="5500559"/>
                </a:lnTo>
                <a:cubicBezTo>
                  <a:pt x="3621096" y="5536614"/>
                  <a:pt x="3527375" y="5556552"/>
                  <a:pt x="3428998" y="5556552"/>
                </a:cubicBezTo>
                <a:cubicBezTo>
                  <a:pt x="3330621" y="5556552"/>
                  <a:pt x="3236901" y="5536614"/>
                  <a:pt x="3151658" y="5500559"/>
                </a:cubicBezTo>
                <a:lnTo>
                  <a:pt x="3072996" y="5457863"/>
                </a:lnTo>
                <a:lnTo>
                  <a:pt x="3059298" y="5453370"/>
                </a:lnTo>
                <a:lnTo>
                  <a:pt x="3033383" y="5436362"/>
                </a:lnTo>
                <a:lnTo>
                  <a:pt x="3030627" y="5434867"/>
                </a:lnTo>
                <a:lnTo>
                  <a:pt x="3028775" y="5433338"/>
                </a:lnTo>
                <a:lnTo>
                  <a:pt x="0" y="3445704"/>
                </a:lnTo>
                <a:close/>
                <a:moveTo>
                  <a:pt x="6858000" y="0"/>
                </a:moveTo>
                <a:lnTo>
                  <a:pt x="6858000" y="349336"/>
                </a:lnTo>
                <a:lnTo>
                  <a:pt x="6858000" y="3445703"/>
                </a:lnTo>
                <a:lnTo>
                  <a:pt x="0" y="3445703"/>
                </a:lnTo>
                <a:lnTo>
                  <a:pt x="0" y="0"/>
                </a:lnTo>
                <a:close/>
              </a:path>
            </a:pathLst>
          </a:custGeom>
          <a:ln>
            <a:noFill/>
          </a:ln>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65ADB10-39DD-4D6E-A396-FB8F2F1861F5}"/>
              </a:ext>
            </a:extLst>
          </p:cNvPr>
          <p:cNvSpPr>
            <a:spLocks noGrp="1"/>
          </p:cNvSpPr>
          <p:nvPr>
            <p:ph type="title"/>
          </p:nvPr>
        </p:nvSpPr>
        <p:spPr>
          <a:xfrm>
            <a:off x="451515" y="1734857"/>
            <a:ext cx="3765483" cy="3388287"/>
          </a:xfrm>
        </p:spPr>
        <p:txBody>
          <a:bodyPr anchor="ctr">
            <a:normAutofit/>
          </a:bodyPr>
          <a:lstStyle/>
          <a:p>
            <a:r>
              <a:rPr lang="en-US"/>
              <a:t>Website Specification</a:t>
            </a:r>
          </a:p>
        </p:txBody>
      </p:sp>
      <p:sp>
        <p:nvSpPr>
          <p:cNvPr id="3" name="Content Placeholder 2">
            <a:extLst>
              <a:ext uri="{FF2B5EF4-FFF2-40B4-BE49-F238E27FC236}">
                <a16:creationId xmlns:a16="http://schemas.microsoft.com/office/drawing/2014/main" id="{0F882519-2241-44AD-B969-B2323E7D8215}"/>
              </a:ext>
            </a:extLst>
          </p:cNvPr>
          <p:cNvSpPr>
            <a:spLocks noGrp="1"/>
          </p:cNvSpPr>
          <p:nvPr>
            <p:ph idx="1"/>
          </p:nvPr>
        </p:nvSpPr>
        <p:spPr>
          <a:xfrm>
            <a:off x="6008068" y="978993"/>
            <a:ext cx="5365218" cy="4900014"/>
          </a:xfrm>
          <a:effectLst/>
        </p:spPr>
        <p:txBody>
          <a:bodyPr>
            <a:normAutofit/>
          </a:bodyPr>
          <a:lstStyle/>
          <a:p>
            <a:r>
              <a:rPr lang="en-US"/>
              <a:t>Home</a:t>
            </a:r>
          </a:p>
          <a:p>
            <a:r>
              <a:rPr lang="en-US"/>
              <a:t>Donate</a:t>
            </a:r>
            <a:endParaRPr lang="en-US" dirty="0"/>
          </a:p>
          <a:p>
            <a:r>
              <a:rPr lang="en-US"/>
              <a:t>Separate Page for Every Natural Disaster(Full Article,details,Tips,videos)</a:t>
            </a:r>
          </a:p>
          <a:p>
            <a:r>
              <a:rPr lang="en-US"/>
              <a:t>Conatact Us</a:t>
            </a:r>
          </a:p>
          <a:p>
            <a:r>
              <a:rPr lang="en-US"/>
              <a:t>Responsive For Mobile Desktop tablet</a:t>
            </a:r>
            <a:endParaRPr lang="en-US" dirty="0"/>
          </a:p>
        </p:txBody>
      </p:sp>
    </p:spTree>
    <p:extLst>
      <p:ext uri="{BB962C8B-B14F-4D97-AF65-F5344CB8AC3E}">
        <p14:creationId xmlns:p14="http://schemas.microsoft.com/office/powerpoint/2010/main" val="33890960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3" name="Freeform 6">
            <a:extLst>
              <a:ext uri="{FF2B5EF4-FFF2-40B4-BE49-F238E27FC236}">
                <a16:creationId xmlns:a16="http://schemas.microsoft.com/office/drawing/2014/main" id="{11114F18-D12D-43C6-895F-5BA92C290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useBgFill="1">
        <p:nvSpPr>
          <p:cNvPr id="15" name="Rectangle 14">
            <a:extLst>
              <a:ext uri="{FF2B5EF4-FFF2-40B4-BE49-F238E27FC236}">
                <a16:creationId xmlns:a16="http://schemas.microsoft.com/office/drawing/2014/main" id="{3BC50DD1-DD7D-4E46-87FA-488D20EFD9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5C2AC00E-795B-4042-8AE5-AB81D1038E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1050631" y="1050634"/>
            <a:ext cx="6857997" cy="4756735"/>
          </a:xfrm>
          <a:custGeom>
            <a:avLst/>
            <a:gdLst>
              <a:gd name="connsiteX0" fmla="*/ 6857997 w 6857997"/>
              <a:gd name="connsiteY0" fmla="*/ 0 h 4756735"/>
              <a:gd name="connsiteX1" fmla="*/ 6857997 w 6857997"/>
              <a:gd name="connsiteY1" fmla="*/ 4458285 h 4756735"/>
              <a:gd name="connsiteX2" fmla="*/ 4861980 w 6857997"/>
              <a:gd name="connsiteY2" fmla="*/ 4458285 h 4756735"/>
              <a:gd name="connsiteX3" fmla="*/ 4480980 w 6857997"/>
              <a:gd name="connsiteY3" fmla="*/ 4744036 h 4756735"/>
              <a:gd name="connsiteX4" fmla="*/ 4472514 w 6857997"/>
              <a:gd name="connsiteY4" fmla="*/ 4747210 h 4756735"/>
              <a:gd name="connsiteX5" fmla="*/ 4459814 w 6857997"/>
              <a:gd name="connsiteY5" fmla="*/ 4751973 h 4756735"/>
              <a:gd name="connsiteX6" fmla="*/ 4447114 w 6857997"/>
              <a:gd name="connsiteY6" fmla="*/ 4756735 h 4756735"/>
              <a:gd name="connsiteX7" fmla="*/ 4436530 w 6857997"/>
              <a:gd name="connsiteY7" fmla="*/ 4756735 h 4756735"/>
              <a:gd name="connsiteX8" fmla="*/ 4423830 w 6857997"/>
              <a:gd name="connsiteY8" fmla="*/ 4756735 h 4756735"/>
              <a:gd name="connsiteX9" fmla="*/ 4413247 w 6857997"/>
              <a:gd name="connsiteY9" fmla="*/ 4751973 h 4756735"/>
              <a:gd name="connsiteX10" fmla="*/ 4400547 w 6857997"/>
              <a:gd name="connsiteY10" fmla="*/ 4747210 h 4756735"/>
              <a:gd name="connsiteX11" fmla="*/ 4392080 w 6857997"/>
              <a:gd name="connsiteY11" fmla="*/ 4744036 h 4756735"/>
              <a:gd name="connsiteX12" fmla="*/ 4011080 w 6857997"/>
              <a:gd name="connsiteY12" fmla="*/ 4458285 h 4756735"/>
              <a:gd name="connsiteX13" fmla="*/ 0 w 6857997"/>
              <a:gd name="connsiteY13" fmla="*/ 4458285 h 4756735"/>
              <a:gd name="connsiteX14" fmla="*/ 1 w 6857997"/>
              <a:gd name="connsiteY14" fmla="*/ 0 h 4756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857997" h="4756735">
                <a:moveTo>
                  <a:pt x="6857997" y="0"/>
                </a:moveTo>
                <a:lnTo>
                  <a:pt x="6857997" y="4458285"/>
                </a:lnTo>
                <a:lnTo>
                  <a:pt x="4861980" y="4458285"/>
                </a:lnTo>
                <a:lnTo>
                  <a:pt x="4480980" y="4744036"/>
                </a:lnTo>
                <a:lnTo>
                  <a:pt x="4472514" y="4747210"/>
                </a:lnTo>
                <a:lnTo>
                  <a:pt x="4459814" y="4751973"/>
                </a:lnTo>
                <a:lnTo>
                  <a:pt x="4447114" y="4756735"/>
                </a:lnTo>
                <a:lnTo>
                  <a:pt x="4436530" y="4756735"/>
                </a:lnTo>
                <a:lnTo>
                  <a:pt x="4423830" y="4756735"/>
                </a:lnTo>
                <a:lnTo>
                  <a:pt x="4413247" y="4751973"/>
                </a:lnTo>
                <a:lnTo>
                  <a:pt x="4400547" y="4747210"/>
                </a:lnTo>
                <a:lnTo>
                  <a:pt x="4392080" y="4744036"/>
                </a:lnTo>
                <a:lnTo>
                  <a:pt x="4011080" y="4458285"/>
                </a:lnTo>
                <a:lnTo>
                  <a:pt x="0" y="4458285"/>
                </a:lnTo>
                <a:lnTo>
                  <a:pt x="1" y="0"/>
                </a:lnTo>
                <a:close/>
              </a:path>
            </a:pathLst>
          </a:custGeom>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1074A986-F683-4B91-AE1C-BE435AE0BC9A}"/>
              </a:ext>
            </a:extLst>
          </p:cNvPr>
          <p:cNvSpPr>
            <a:spLocks noGrp="1"/>
          </p:cNvSpPr>
          <p:nvPr>
            <p:ph type="title"/>
          </p:nvPr>
        </p:nvSpPr>
        <p:spPr>
          <a:xfrm>
            <a:off x="576943" y="1050463"/>
            <a:ext cx="3505200" cy="3217333"/>
          </a:xfrm>
        </p:spPr>
        <p:txBody>
          <a:bodyPr vert="horz" lIns="91440" tIns="45720" rIns="91440" bIns="45720" rtlCol="0" anchor="ctr">
            <a:normAutofit/>
          </a:bodyPr>
          <a:lstStyle/>
          <a:p>
            <a:r>
              <a:rPr lang="en-US" sz="4400"/>
              <a:t>Responsive View</a:t>
            </a:r>
          </a:p>
        </p:txBody>
      </p:sp>
      <p:pic>
        <p:nvPicPr>
          <p:cNvPr id="8" name="Picture 8" descr="Text&#10;&#10;Description automatically generated">
            <a:extLst>
              <a:ext uri="{FF2B5EF4-FFF2-40B4-BE49-F238E27FC236}">
                <a16:creationId xmlns:a16="http://schemas.microsoft.com/office/drawing/2014/main" id="{C41FAD71-B235-4781-8F41-88164C1E2EE9}"/>
              </a:ext>
            </a:extLst>
          </p:cNvPr>
          <p:cNvPicPr>
            <a:picLocks noChangeAspect="1"/>
          </p:cNvPicPr>
          <p:nvPr/>
        </p:nvPicPr>
        <p:blipFill>
          <a:blip r:embed="rId2"/>
          <a:stretch>
            <a:fillRect/>
          </a:stretch>
        </p:blipFill>
        <p:spPr>
          <a:xfrm>
            <a:off x="5128753" y="1262130"/>
            <a:ext cx="2982897" cy="1809045"/>
          </a:xfrm>
          <a:prstGeom prst="rect">
            <a:avLst/>
          </a:prstGeom>
        </p:spPr>
      </p:pic>
      <p:pic>
        <p:nvPicPr>
          <p:cNvPr id="6" name="Picture 6" descr="A picture containing water, snow, flying, person&#10;&#10;Description automatically generated">
            <a:extLst>
              <a:ext uri="{FF2B5EF4-FFF2-40B4-BE49-F238E27FC236}">
                <a16:creationId xmlns:a16="http://schemas.microsoft.com/office/drawing/2014/main" id="{87DA3F34-84F1-444D-9E38-E2357EA2AFB6}"/>
              </a:ext>
            </a:extLst>
          </p:cNvPr>
          <p:cNvPicPr>
            <a:picLocks noGrp="1" noChangeAspect="1"/>
          </p:cNvPicPr>
          <p:nvPr>
            <p:ph sz="half" idx="2"/>
          </p:nvPr>
        </p:nvPicPr>
        <p:blipFill>
          <a:blip r:embed="rId3"/>
          <a:stretch>
            <a:fillRect/>
          </a:stretch>
        </p:blipFill>
        <p:spPr>
          <a:xfrm>
            <a:off x="8455972" y="1254133"/>
            <a:ext cx="2982897" cy="1801587"/>
          </a:xfrm>
          <a:prstGeom prst="rect">
            <a:avLst/>
          </a:prstGeom>
        </p:spPr>
      </p:pic>
      <p:pic>
        <p:nvPicPr>
          <p:cNvPr id="5" name="Picture 5" descr="A picture containing website&#10;&#10;Description automatically generated">
            <a:extLst>
              <a:ext uri="{FF2B5EF4-FFF2-40B4-BE49-F238E27FC236}">
                <a16:creationId xmlns:a16="http://schemas.microsoft.com/office/drawing/2014/main" id="{13767394-2754-44FC-B5AB-BDDBD5E022D9}"/>
              </a:ext>
            </a:extLst>
          </p:cNvPr>
          <p:cNvPicPr>
            <a:picLocks noGrp="1" noChangeAspect="1"/>
          </p:cNvPicPr>
          <p:nvPr>
            <p:ph sz="half" idx="1"/>
          </p:nvPr>
        </p:nvPicPr>
        <p:blipFill>
          <a:blip r:embed="rId4"/>
          <a:stretch>
            <a:fillRect/>
          </a:stretch>
        </p:blipFill>
        <p:spPr>
          <a:xfrm>
            <a:off x="5458345" y="3644041"/>
            <a:ext cx="2339032" cy="3209692"/>
          </a:xfrm>
          <a:prstGeom prst="rect">
            <a:avLst/>
          </a:prstGeom>
        </p:spPr>
      </p:pic>
      <p:pic>
        <p:nvPicPr>
          <p:cNvPr id="7" name="Picture 7" descr="Graphical user interface&#10;&#10;Description automatically generated">
            <a:extLst>
              <a:ext uri="{FF2B5EF4-FFF2-40B4-BE49-F238E27FC236}">
                <a16:creationId xmlns:a16="http://schemas.microsoft.com/office/drawing/2014/main" id="{A462B042-9721-4455-908A-871042016C0B}"/>
              </a:ext>
            </a:extLst>
          </p:cNvPr>
          <p:cNvPicPr>
            <a:picLocks noChangeAspect="1"/>
          </p:cNvPicPr>
          <p:nvPr/>
        </p:nvPicPr>
        <p:blipFill>
          <a:blip r:embed="rId5"/>
          <a:stretch>
            <a:fillRect/>
          </a:stretch>
        </p:blipFill>
        <p:spPr>
          <a:xfrm>
            <a:off x="8977814" y="3644040"/>
            <a:ext cx="2150373" cy="3209693"/>
          </a:xfrm>
          <a:prstGeom prst="rect">
            <a:avLst/>
          </a:prstGeom>
        </p:spPr>
      </p:pic>
    </p:spTree>
    <p:extLst>
      <p:ext uri="{BB962C8B-B14F-4D97-AF65-F5344CB8AC3E}">
        <p14:creationId xmlns:p14="http://schemas.microsoft.com/office/powerpoint/2010/main" val="29103867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2B82547-2424-4E7A-A98B-75206EE730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23">
            <a:extLst>
              <a:ext uri="{FF2B5EF4-FFF2-40B4-BE49-F238E27FC236}">
                <a16:creationId xmlns:a16="http://schemas.microsoft.com/office/drawing/2014/main" id="{5109BC2F-9616-4D7D-9E98-57898009A8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blipFill>
            <a:blip r:embed="rId2">
              <a:duotone>
                <a:schemeClr val="accent1">
                  <a:tint val="98000"/>
                  <a:lumMod val="102000"/>
                </a:schemeClr>
                <a:schemeClr val="accent1">
                  <a:shade val="98000"/>
                  <a:lumMod val="98000"/>
                </a:schemeClr>
              </a:duotone>
            </a:blip>
            <a:tile tx="0" ty="0" sx="100000" sy="100000" flip="none" algn="tl"/>
          </a:blipFill>
          <a:ln>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1700CEB-2928-4418-8FAB-6384DA16DB32}"/>
              </a:ext>
            </a:extLst>
          </p:cNvPr>
          <p:cNvSpPr>
            <a:spLocks noGrp="1"/>
          </p:cNvSpPr>
          <p:nvPr>
            <p:ph type="title"/>
          </p:nvPr>
        </p:nvSpPr>
        <p:spPr>
          <a:xfrm>
            <a:off x="641754" y="1687286"/>
            <a:ext cx="3269463" cy="3978017"/>
          </a:xfrm>
        </p:spPr>
        <p:txBody>
          <a:bodyPr anchor="t">
            <a:normAutofit/>
          </a:bodyPr>
          <a:lstStyle/>
          <a:p>
            <a:r>
              <a:rPr lang="en-US" sz="4100"/>
              <a:t>Technology Used</a:t>
            </a:r>
          </a:p>
        </p:txBody>
      </p:sp>
      <p:graphicFrame>
        <p:nvGraphicFramePr>
          <p:cNvPr id="5" name="Content Placeholder 2">
            <a:extLst>
              <a:ext uri="{FF2B5EF4-FFF2-40B4-BE49-F238E27FC236}">
                <a16:creationId xmlns:a16="http://schemas.microsoft.com/office/drawing/2014/main" id="{63779959-6FB5-4053-B782-34F3A8314164}"/>
              </a:ext>
            </a:extLst>
          </p:cNvPr>
          <p:cNvGraphicFramePr>
            <a:graphicFrameLocks noGrp="1"/>
          </p:cNvGraphicFramePr>
          <p:nvPr>
            <p:ph idx="1"/>
            <p:extLst>
              <p:ext uri="{D42A27DB-BD31-4B8C-83A1-F6EECF244321}">
                <p14:modId xmlns:p14="http://schemas.microsoft.com/office/powerpoint/2010/main" val="2748058143"/>
              </p:ext>
            </p:extLst>
          </p:nvPr>
        </p:nvGraphicFramePr>
        <p:xfrm>
          <a:off x="5508820" y="965200"/>
          <a:ext cx="5728344" cy="490299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004807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6">
            <a:extLst>
              <a:ext uri="{FF2B5EF4-FFF2-40B4-BE49-F238E27FC236}">
                <a16:creationId xmlns:a16="http://schemas.microsoft.com/office/drawing/2014/main" id="{133F8CB7-795C-4272-9073-64D8CF97F2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B7743172-17A8-4FA4-8434-B813E03B76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23">
            <a:extLst>
              <a:ext uri="{FF2B5EF4-FFF2-40B4-BE49-F238E27FC236}">
                <a16:creationId xmlns:a16="http://schemas.microsoft.com/office/drawing/2014/main" id="{4CE1233C-FD2F-489E-BFDE-086F5FED64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blipFill>
            <a:blip r:embed="rId2">
              <a:duotone>
                <a:schemeClr val="accent1">
                  <a:tint val="98000"/>
                  <a:lumMod val="102000"/>
                </a:schemeClr>
                <a:schemeClr val="accent1">
                  <a:shade val="98000"/>
                  <a:lumMod val="98000"/>
                </a:schemeClr>
              </a:duotone>
            </a:blip>
            <a:tile tx="0" ty="0" sx="100000" sy="100000" flip="none" algn="tl"/>
          </a:blipFill>
          <a:ln>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CACC943-CAA5-4C98-B49E-47AE2EB98845}"/>
              </a:ext>
            </a:extLst>
          </p:cNvPr>
          <p:cNvSpPr>
            <a:spLocks noGrp="1"/>
          </p:cNvSpPr>
          <p:nvPr>
            <p:ph type="title"/>
          </p:nvPr>
        </p:nvSpPr>
        <p:spPr>
          <a:xfrm>
            <a:off x="451514" y="1800225"/>
            <a:ext cx="3444211" cy="4241136"/>
          </a:xfrm>
        </p:spPr>
        <p:txBody>
          <a:bodyPr vert="horz" lIns="91440" tIns="45720" rIns="91440" bIns="45720" rtlCol="0" anchor="t">
            <a:normAutofit/>
          </a:bodyPr>
          <a:lstStyle/>
          <a:p>
            <a:r>
              <a:rPr lang="en-US" sz="4400"/>
              <a:t>Thank YOU</a:t>
            </a:r>
          </a:p>
        </p:txBody>
      </p:sp>
      <p:pic>
        <p:nvPicPr>
          <p:cNvPr id="7" name="Graphic 6" descr="Handshake">
            <a:extLst>
              <a:ext uri="{FF2B5EF4-FFF2-40B4-BE49-F238E27FC236}">
                <a16:creationId xmlns:a16="http://schemas.microsoft.com/office/drawing/2014/main" id="{E3ADFADE-1084-44DF-9464-1113E1F5B3A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715554" y="643465"/>
            <a:ext cx="5397897" cy="5397897"/>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val="388760267"/>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Quotable</Template>
  <TotalTime>0</TotalTime>
  <Words>209</Words>
  <Application>Microsoft Office PowerPoint</Application>
  <PresentationFormat>Widescreen</PresentationFormat>
  <Paragraphs>25</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Century Gothic</vt:lpstr>
      <vt:lpstr>Wingdings 2</vt:lpstr>
      <vt:lpstr>Quotable</vt:lpstr>
      <vt:lpstr>SAARTHI – Natural Disaster Website</vt:lpstr>
      <vt:lpstr>Motivation For  Project Topic</vt:lpstr>
      <vt:lpstr>Gantt Chart</vt:lpstr>
      <vt:lpstr>ABSTRACT</vt:lpstr>
      <vt:lpstr>Website Specification</vt:lpstr>
      <vt:lpstr>Responsive View</vt:lpstr>
      <vt:lpstr>Technology Used</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Rachit .</cp:lastModifiedBy>
  <cp:revision>160</cp:revision>
  <dcterms:created xsi:type="dcterms:W3CDTF">2020-12-06T14:27:55Z</dcterms:created>
  <dcterms:modified xsi:type="dcterms:W3CDTF">2020-12-06T15:54:57Z</dcterms:modified>
</cp:coreProperties>
</file>