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C160A3-3C0D-4DCA-AAEF-193FE87AEFC8}" type="datetimeFigureOut">
              <a:rPr lang="es-PR" smtClean="0"/>
              <a:t>04/10/2014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DE0D96F-3F06-4E8F-8311-2FC0501809B1}" type="slidenum">
              <a:rPr lang="es-PR" smtClean="0"/>
              <a:t>‹#›</a:t>
            </a:fld>
            <a:endParaRPr lang="es-P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R" sz="2800" dirty="0" smtClean="0"/>
              <a:t>Página </a:t>
            </a:r>
            <a:r>
              <a:rPr lang="es-PR" sz="2800" dirty="0" err="1" smtClean="0"/>
              <a:t>demonstrativa</a:t>
            </a:r>
            <a:r>
              <a:rPr lang="es-PR" sz="2800" dirty="0" smtClean="0"/>
              <a:t> del CID</a:t>
            </a:r>
            <a:endParaRPr lang="es-P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0161" y="2449283"/>
            <a:ext cx="6445155" cy="329259"/>
          </a:xfrm>
        </p:spPr>
        <p:txBody>
          <a:bodyPr/>
          <a:lstStyle/>
          <a:p>
            <a:r>
              <a:rPr lang="es-PR" dirty="0" smtClean="0"/>
              <a:t>Elaborada por </a:t>
            </a:r>
            <a:r>
              <a:rPr lang="es-PR" dirty="0" err="1" smtClean="0"/>
              <a:t>Rex</a:t>
            </a:r>
            <a:r>
              <a:rPr lang="es-PR" dirty="0" smtClean="0"/>
              <a:t> J. Reyes rodríguez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9094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 </a:t>
            </a:r>
            <a:endParaRPr lang="es-P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81000"/>
            <a:ext cx="8383573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02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 </a:t>
            </a:r>
            <a:endParaRPr lang="es-P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1"/>
            <a:ext cx="8397238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41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 </a:t>
            </a:r>
            <a:endParaRPr lang="es-P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2000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68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</TotalTime>
  <Words>14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Página demonstrativa del CID</vt:lpstr>
      <vt:lpstr> </vt:lpstr>
      <vt:lpstr> </vt:lpstr>
      <vt:lpstr>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demonstrativa del CID</dc:title>
  <dc:creator>owner</dc:creator>
  <cp:lastModifiedBy>owner</cp:lastModifiedBy>
  <cp:revision>3</cp:revision>
  <dcterms:created xsi:type="dcterms:W3CDTF">2014-10-04T16:15:41Z</dcterms:created>
  <dcterms:modified xsi:type="dcterms:W3CDTF">2014-10-04T16:42:38Z</dcterms:modified>
</cp:coreProperties>
</file>