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0A94-159D-4160-B6ED-0741E569D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EF1B2-1CC4-4ADB-A245-D6E49719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5608-3D46-4352-8F2B-5D3AF5FD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FC1F-6680-440B-9F7D-65F2AA2B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BE05-E3B5-4D25-8EB1-A8AD70C6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6BE4-9A90-4018-BF85-CEBA0808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4DB03-A4F9-4E5C-A3DF-E36EB0471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BE89C-5B19-4A11-8034-B17AFC6E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65F28-52F8-4640-A8DA-731AF45F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8669-BDCC-4B78-9E04-7D234070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8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D2349-2C32-4F1B-A54A-09F0983BC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F26A2-0C8D-48DC-BC5F-28FB1281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B1CB-3C8C-46BE-A5D2-EEED659B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F655-402B-462D-9008-4AC135A6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2AC0-9FD0-4775-A6D2-C7142C30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DBC1-2E3E-48C7-91C0-46C5C593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1156-EB09-4D9A-8771-2A49C1FC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E56D-38E5-460F-B714-1FB89E3B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874B-B745-43F5-8944-23A99698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87B2-E74D-47C3-B5F1-299FB362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223-2909-4ADC-BC34-9A271F6C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2908B-E751-4336-A1A5-50F4BF07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0CC9-82AE-4C20-B197-B535F405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4180-E354-48DF-8DB6-F595CA53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8CF1-16F8-4222-AF8B-3C20FA38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82C-B446-47A4-8040-312040D9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C5B0-A768-45EE-9D96-F1A4E6F15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B202D-E26D-4B91-8154-9DCD71596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AAC4E-C441-48A3-86AD-27DE9A91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4F84A-CB68-4A85-9317-CDF2F484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5810D-1B7E-454B-A8E2-1E94471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F787-4823-49FB-A77F-DEAEC877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8335A-E958-46E4-AB57-4DD62F4A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5E09-97E2-4EA2-870B-60D88A75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F6543-C023-4518-8534-8FF06855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32FAA-77F3-4308-90F5-96A75B898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A5B46-907F-4C27-AD3A-B15A0769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DB680-5AB1-4C3C-AED5-7C0DFD6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10B08-FF09-4872-9CBE-40F9E742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3E24-9812-4441-9BF5-ACD2459C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1B216-1E49-4800-A1C7-1255E88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B46F6-A529-4DD3-98C4-92B0CBD2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877E-E159-4E31-A392-434F7CC3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68151-B47F-4B4E-94BA-073E5A70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39AC6-52E6-4DFF-8B2D-8558E1A3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CDE11-35F8-478F-8233-BE352D5B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C6A0-FC71-48D4-9D50-2F7FA5DB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8375-ADA2-4B17-A8CE-90C16BA4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C67B7-19CB-46F7-A621-894D5A84C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36D4-E2EE-4CBC-B900-B55EC56F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3C090-C20C-4BA8-945A-0A02A2DD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672BB-7663-41B4-86A4-36096C9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2162-831B-4115-85AB-B504AF67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721D2-36BE-424F-9F8E-BCA3FDF0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FF344-9FBF-4C47-95CE-330B18CD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11BD-4745-41B6-8A6A-043CB9AC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4A157-6A6F-48A4-9954-46E0F9AE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38EA-16C9-4CE5-8B87-BE5F28CF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26034-73FB-488E-8617-D58A25BF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38C8-EB9F-4ACE-B454-52525E06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ABA6-F665-4134-ADA4-2B4BDED2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CE72-DF85-4CAB-B956-E5F392D5602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B2B7-62C6-4788-9EB9-65CEF867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4EA5D-F41D-4964-97A2-C4D0E71E8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88D3-8DAD-41EB-9C78-07C72A31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AF0F5-759C-4CFD-9557-94DBD27F8D0D}"/>
              </a:ext>
            </a:extLst>
          </p:cNvPr>
          <p:cNvSpPr/>
          <p:nvPr/>
        </p:nvSpPr>
        <p:spPr>
          <a:xfrm>
            <a:off x="1966445" y="93871"/>
            <a:ext cx="1787546" cy="6563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70F3A1-1017-4A37-9141-621FCA78AF9D}"/>
              </a:ext>
            </a:extLst>
          </p:cNvPr>
          <p:cNvSpPr/>
          <p:nvPr/>
        </p:nvSpPr>
        <p:spPr>
          <a:xfrm>
            <a:off x="114938" y="947654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30CF90B-A8D1-40B4-8B3E-83AFA0510336}"/>
              </a:ext>
            </a:extLst>
          </p:cNvPr>
          <p:cNvSpPr/>
          <p:nvPr/>
        </p:nvSpPr>
        <p:spPr>
          <a:xfrm rot="10800000">
            <a:off x="47676" y="5051621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A892A-02E2-4717-A3F7-D39CF44FC0E1}"/>
              </a:ext>
            </a:extLst>
          </p:cNvPr>
          <p:cNvSpPr/>
          <p:nvPr/>
        </p:nvSpPr>
        <p:spPr>
          <a:xfrm>
            <a:off x="6784197" y="182230"/>
            <a:ext cx="2482646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8D865-1CDA-491D-9977-1DC21BEACA91}"/>
              </a:ext>
            </a:extLst>
          </p:cNvPr>
          <p:cNvSpPr/>
          <p:nvPr/>
        </p:nvSpPr>
        <p:spPr>
          <a:xfrm>
            <a:off x="6216855" y="2371162"/>
            <a:ext cx="1430595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6E1ED2-C08F-4509-A820-04658B0C71FD}"/>
              </a:ext>
            </a:extLst>
          </p:cNvPr>
          <p:cNvSpPr/>
          <p:nvPr/>
        </p:nvSpPr>
        <p:spPr>
          <a:xfrm>
            <a:off x="4102994" y="83723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03A799-AA1A-48CC-8C48-2F84BAC07AFB}"/>
              </a:ext>
            </a:extLst>
          </p:cNvPr>
          <p:cNvSpPr/>
          <p:nvPr/>
        </p:nvSpPr>
        <p:spPr>
          <a:xfrm rot="10800000">
            <a:off x="4102994" y="124572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3A525-944C-41B9-A114-594FE8939944}"/>
              </a:ext>
            </a:extLst>
          </p:cNvPr>
          <p:cNvSpPr txBox="1"/>
          <p:nvPr/>
        </p:nvSpPr>
        <p:spPr>
          <a:xfrm>
            <a:off x="7375" y="103239"/>
            <a:ext cx="2028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loadAllItems</a:t>
            </a:r>
            <a:r>
              <a:rPr lang="en-US" sz="1400" dirty="0"/>
              <a:t>: Object[]</a:t>
            </a:r>
          </a:p>
          <a:p>
            <a:r>
              <a:rPr lang="en-US" sz="1400" dirty="0" err="1"/>
              <a:t>loadPromotions</a:t>
            </a:r>
            <a:r>
              <a:rPr lang="en-US" sz="1400" dirty="0"/>
              <a:t>: Object[]</a:t>
            </a:r>
          </a:p>
          <a:p>
            <a:r>
              <a:rPr lang="en-US" sz="1400" dirty="0" err="1"/>
              <a:t>inputBarcodes</a:t>
            </a:r>
            <a:r>
              <a:rPr lang="en-US" sz="1400" dirty="0"/>
              <a:t>: String[]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1E228-D240-4171-A5E8-C04614A2F081}"/>
              </a:ext>
            </a:extLst>
          </p:cNvPr>
          <p:cNvSpPr txBox="1"/>
          <p:nvPr/>
        </p:nvSpPr>
        <p:spPr>
          <a:xfrm>
            <a:off x="188402" y="4721339"/>
            <a:ext cx="121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receipt: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B0596-3D22-4A6A-B4DC-90FF462EFCB6}"/>
              </a:ext>
            </a:extLst>
          </p:cNvPr>
          <p:cNvSpPr txBox="1"/>
          <p:nvPr/>
        </p:nvSpPr>
        <p:spPr>
          <a:xfrm>
            <a:off x="7288693" y="833102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definePromoteItem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C3027-22E1-4A07-B7AF-9C4ED74788F4}"/>
              </a:ext>
            </a:extLst>
          </p:cNvPr>
          <p:cNvSpPr txBox="1"/>
          <p:nvPr/>
        </p:nvSpPr>
        <p:spPr>
          <a:xfrm>
            <a:off x="4285832" y="182230"/>
            <a:ext cx="1348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loadAllItems</a:t>
            </a:r>
            <a:endParaRPr lang="en-US" sz="1400" dirty="0"/>
          </a:p>
          <a:p>
            <a:r>
              <a:rPr lang="en-US" sz="1400" dirty="0" err="1"/>
              <a:t>loadPromotions</a:t>
            </a:r>
            <a:endParaRPr lang="en-US" sz="1400" dirty="0"/>
          </a:p>
          <a:p>
            <a:r>
              <a:rPr lang="en-US" sz="1400" dirty="0" err="1"/>
              <a:t>inputBarcodes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6F229-B994-4323-BA6C-B904378F58E1}"/>
              </a:ext>
            </a:extLst>
          </p:cNvPr>
          <p:cNvSpPr txBox="1"/>
          <p:nvPr/>
        </p:nvSpPr>
        <p:spPr>
          <a:xfrm>
            <a:off x="4272149" y="1559921"/>
            <a:ext cx="179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ItemBarcode: Object[]</a:t>
            </a:r>
            <a:endParaRPr lang="en-US" sz="14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BEA7B0-9D1A-4F10-99BC-73A56B7066DA}"/>
              </a:ext>
            </a:extLst>
          </p:cNvPr>
          <p:cNvSpPr/>
          <p:nvPr/>
        </p:nvSpPr>
        <p:spPr>
          <a:xfrm>
            <a:off x="4116440" y="279140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35A8F14-0519-416E-941E-025E00B30E84}"/>
              </a:ext>
            </a:extLst>
          </p:cNvPr>
          <p:cNvSpPr/>
          <p:nvPr/>
        </p:nvSpPr>
        <p:spPr>
          <a:xfrm rot="10800000">
            <a:off x="4116440" y="3199898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A588E1-04A3-4D69-B86F-6459DA28CE67}"/>
              </a:ext>
            </a:extLst>
          </p:cNvPr>
          <p:cNvSpPr txBox="1"/>
          <p:nvPr/>
        </p:nvSpPr>
        <p:spPr>
          <a:xfrm>
            <a:off x="4174896" y="2296848"/>
            <a:ext cx="115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loadAllItems</a:t>
            </a:r>
            <a:endParaRPr lang="en-US" sz="14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431CC4E-2CD6-494A-9AB3-B8D273B845A7}"/>
              </a:ext>
            </a:extLst>
          </p:cNvPr>
          <p:cNvSpPr/>
          <p:nvPr/>
        </p:nvSpPr>
        <p:spPr>
          <a:xfrm>
            <a:off x="8315555" y="2579253"/>
            <a:ext cx="1049590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7E521CD-C573-46D6-A30A-6D46681A49D3}"/>
              </a:ext>
            </a:extLst>
          </p:cNvPr>
          <p:cNvSpPr/>
          <p:nvPr/>
        </p:nvSpPr>
        <p:spPr>
          <a:xfrm rot="10800000">
            <a:off x="8241284" y="3174836"/>
            <a:ext cx="1049590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AF26D3-B502-4B7F-A3B8-D5E4D8FF863F}"/>
              </a:ext>
            </a:extLst>
          </p:cNvPr>
          <p:cNvSpPr/>
          <p:nvPr/>
        </p:nvSpPr>
        <p:spPr>
          <a:xfrm>
            <a:off x="9885676" y="2324853"/>
            <a:ext cx="1430595" cy="165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888CB-086D-4A01-A0EE-CDA849085735}"/>
              </a:ext>
            </a:extLst>
          </p:cNvPr>
          <p:cNvSpPr txBox="1"/>
          <p:nvPr/>
        </p:nvSpPr>
        <p:spPr>
          <a:xfrm>
            <a:off x="7846014" y="2097576"/>
            <a:ext cx="213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promoteItemObj</a:t>
            </a:r>
            <a:r>
              <a:rPr lang="en-US" sz="1400" dirty="0"/>
              <a:t> : Object[]</a:t>
            </a:r>
          </a:p>
          <a:p>
            <a:r>
              <a:rPr lang="en-US" sz="1400" dirty="0" err="1"/>
              <a:t>inputBarcodes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F8D18-DD40-4C5C-9BE1-29F0FB54B4F0}"/>
              </a:ext>
            </a:extLst>
          </p:cNvPr>
          <p:cNvSpPr txBox="1"/>
          <p:nvPr/>
        </p:nvSpPr>
        <p:spPr>
          <a:xfrm>
            <a:off x="7768806" y="3459552"/>
            <a:ext cx="2364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promoteSavingArray</a:t>
            </a:r>
            <a:r>
              <a:rPr lang="en-US" sz="1400" dirty="0"/>
              <a:t>: String[]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C485D4-B225-4E92-8141-CE6FD7E16641}"/>
              </a:ext>
            </a:extLst>
          </p:cNvPr>
          <p:cNvSpPr/>
          <p:nvPr/>
        </p:nvSpPr>
        <p:spPr>
          <a:xfrm>
            <a:off x="6216737" y="4522317"/>
            <a:ext cx="1430595" cy="1985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DBA7137-48E3-4FF7-A041-2DAA07287C38}"/>
              </a:ext>
            </a:extLst>
          </p:cNvPr>
          <p:cNvSpPr/>
          <p:nvPr/>
        </p:nvSpPr>
        <p:spPr>
          <a:xfrm>
            <a:off x="4196368" y="5098076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10A2B9-3226-4F02-92D7-6B8EC6D2D994}"/>
              </a:ext>
            </a:extLst>
          </p:cNvPr>
          <p:cNvSpPr/>
          <p:nvPr/>
        </p:nvSpPr>
        <p:spPr>
          <a:xfrm rot="10800000">
            <a:off x="4196368" y="5506566"/>
            <a:ext cx="1784555" cy="3834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D25B2D-5422-42AB-ABB2-1AAB3DAD0BC4}"/>
              </a:ext>
            </a:extLst>
          </p:cNvPr>
          <p:cNvSpPr txBox="1"/>
          <p:nvPr/>
        </p:nvSpPr>
        <p:spPr>
          <a:xfrm>
            <a:off x="4419375" y="4547761"/>
            <a:ext cx="115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loadAllItems</a:t>
            </a:r>
            <a:endParaRPr lang="en-US" sz="14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85DD5A8-AAE8-4688-80AE-701CFE3A06E0}"/>
              </a:ext>
            </a:extLst>
          </p:cNvPr>
          <p:cNvSpPr/>
          <p:nvPr/>
        </p:nvSpPr>
        <p:spPr>
          <a:xfrm>
            <a:off x="8667293" y="5325333"/>
            <a:ext cx="578917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1A02649-71BE-4E19-A620-3B0BF0742CDB}"/>
              </a:ext>
            </a:extLst>
          </p:cNvPr>
          <p:cNvSpPr/>
          <p:nvPr/>
        </p:nvSpPr>
        <p:spPr>
          <a:xfrm rot="10800000">
            <a:off x="8667293" y="5559879"/>
            <a:ext cx="578918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6ED9D0-7DB2-4876-84F3-E858EAD1FA2B}"/>
              </a:ext>
            </a:extLst>
          </p:cNvPr>
          <p:cNvSpPr/>
          <p:nvPr/>
        </p:nvSpPr>
        <p:spPr>
          <a:xfrm>
            <a:off x="9877311" y="6134557"/>
            <a:ext cx="1430595" cy="649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3286EA-DA4A-41E3-B597-94F60731B392}"/>
              </a:ext>
            </a:extLst>
          </p:cNvPr>
          <p:cNvSpPr txBox="1"/>
          <p:nvPr/>
        </p:nvSpPr>
        <p:spPr>
          <a:xfrm>
            <a:off x="3774707" y="5915057"/>
            <a:ext cx="250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normalObjArray</a:t>
            </a:r>
            <a:r>
              <a:rPr lang="en-US" sz="1400" dirty="0"/>
              <a:t>: String[]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AD6A6B-96BC-40B7-9308-1F0AB70789FF}"/>
              </a:ext>
            </a:extLst>
          </p:cNvPr>
          <p:cNvSpPr txBox="1"/>
          <p:nvPr/>
        </p:nvSpPr>
        <p:spPr>
          <a:xfrm>
            <a:off x="7691349" y="6528378"/>
            <a:ext cx="2298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normalItemStr</a:t>
            </a:r>
            <a:r>
              <a:rPr lang="en-US" sz="1400" dirty="0"/>
              <a:t>: String[], total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BCF529-0BB3-4F80-9C25-A44A45902244}"/>
              </a:ext>
            </a:extLst>
          </p:cNvPr>
          <p:cNvSpPr txBox="1"/>
          <p:nvPr/>
        </p:nvSpPr>
        <p:spPr>
          <a:xfrm>
            <a:off x="6196465" y="3004390"/>
            <a:ext cx="178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createPromoteObj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99CCE3-E39C-47F5-9F8C-2C1D6CBC0670}"/>
              </a:ext>
            </a:extLst>
          </p:cNvPr>
          <p:cNvSpPr txBox="1"/>
          <p:nvPr/>
        </p:nvSpPr>
        <p:spPr>
          <a:xfrm>
            <a:off x="9974538" y="3029150"/>
            <a:ext cx="178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getPromoteStr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0A818-5B10-4102-A515-0E1B10D28B9B}"/>
              </a:ext>
            </a:extLst>
          </p:cNvPr>
          <p:cNvSpPr txBox="1"/>
          <p:nvPr/>
        </p:nvSpPr>
        <p:spPr>
          <a:xfrm>
            <a:off x="10000252" y="6259815"/>
            <a:ext cx="123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getNormalStr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1828A1-B83C-40E1-BBAD-CA5A7B016CD1}"/>
              </a:ext>
            </a:extLst>
          </p:cNvPr>
          <p:cNvSpPr/>
          <p:nvPr/>
        </p:nvSpPr>
        <p:spPr>
          <a:xfrm>
            <a:off x="9860749" y="5183133"/>
            <a:ext cx="1430595" cy="65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200AEE-3AF2-4EE1-94FB-0208139D6A08}"/>
              </a:ext>
            </a:extLst>
          </p:cNvPr>
          <p:cNvSpPr txBox="1"/>
          <p:nvPr/>
        </p:nvSpPr>
        <p:spPr>
          <a:xfrm>
            <a:off x="6216737" y="5326508"/>
            <a:ext cx="1784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createNormalObj</a:t>
            </a:r>
            <a:endParaRPr lang="en-US" sz="14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B903D4D-7C38-4863-A2F8-8B59C42F8031}"/>
              </a:ext>
            </a:extLst>
          </p:cNvPr>
          <p:cNvSpPr/>
          <p:nvPr/>
        </p:nvSpPr>
        <p:spPr>
          <a:xfrm>
            <a:off x="8663331" y="6196472"/>
            <a:ext cx="578917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D521104-5B14-4DB1-BE88-008B5225DDBC}"/>
              </a:ext>
            </a:extLst>
          </p:cNvPr>
          <p:cNvSpPr/>
          <p:nvPr/>
        </p:nvSpPr>
        <p:spPr>
          <a:xfrm rot="10800000">
            <a:off x="8657571" y="6362940"/>
            <a:ext cx="578918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0BDCF-D83B-4ACA-AC8B-D232740D553F}"/>
              </a:ext>
            </a:extLst>
          </p:cNvPr>
          <p:cNvSpPr txBox="1"/>
          <p:nvPr/>
        </p:nvSpPr>
        <p:spPr>
          <a:xfrm>
            <a:off x="9919073" y="5361252"/>
            <a:ext cx="1329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getWeightedStr</a:t>
            </a:r>
            <a:endParaRPr lang="en-US" sz="1400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FFC4975F-4F70-4E57-ABFA-01E8DCECA7BF}"/>
              </a:ext>
            </a:extLst>
          </p:cNvPr>
          <p:cNvSpPr/>
          <p:nvPr/>
        </p:nvSpPr>
        <p:spPr>
          <a:xfrm>
            <a:off x="8692221" y="4512736"/>
            <a:ext cx="578917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7E2FCD2-4400-4D83-AAA6-34E73A1DA1A6}"/>
              </a:ext>
            </a:extLst>
          </p:cNvPr>
          <p:cNvSpPr/>
          <p:nvPr/>
        </p:nvSpPr>
        <p:spPr>
          <a:xfrm rot="10800000">
            <a:off x="8692221" y="4682703"/>
            <a:ext cx="578918" cy="1577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15A14B-CB3E-42F2-A18F-23CDDF08CEDB}"/>
              </a:ext>
            </a:extLst>
          </p:cNvPr>
          <p:cNvSpPr/>
          <p:nvPr/>
        </p:nvSpPr>
        <p:spPr>
          <a:xfrm>
            <a:off x="9885676" y="4170019"/>
            <a:ext cx="1430595" cy="65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F52F5D-CE7E-4B2F-A278-A9619D8EBBE7}"/>
              </a:ext>
            </a:extLst>
          </p:cNvPr>
          <p:cNvSpPr txBox="1"/>
          <p:nvPr/>
        </p:nvSpPr>
        <p:spPr>
          <a:xfrm>
            <a:off x="10007753" y="4354979"/>
            <a:ext cx="1176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findWeighted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57F2A-EAE4-4B45-A9A5-37D629E9725D}"/>
              </a:ext>
            </a:extLst>
          </p:cNvPr>
          <p:cNvSpPr/>
          <p:nvPr/>
        </p:nvSpPr>
        <p:spPr>
          <a:xfrm>
            <a:off x="7966297" y="4055961"/>
            <a:ext cx="2033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normalObjArray</a:t>
            </a:r>
            <a:r>
              <a:rPr lang="en-US" sz="1400" dirty="0"/>
              <a:t>: Object[]</a:t>
            </a:r>
          </a:p>
          <a:p>
            <a:r>
              <a:rPr lang="en-US" sz="1400" dirty="0" err="1"/>
              <a:t>findWeighted</a:t>
            </a:r>
            <a:r>
              <a:rPr lang="en-US" sz="1400" dirty="0"/>
              <a:t>: </a:t>
            </a:r>
            <a:r>
              <a:rPr lang="en-US" sz="1400" dirty="0" err="1"/>
              <a:t>boolean</a:t>
            </a:r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5179B8-BBF5-4FB6-821D-5A6506B3AFDA}"/>
              </a:ext>
            </a:extLst>
          </p:cNvPr>
          <p:cNvSpPr/>
          <p:nvPr/>
        </p:nvSpPr>
        <p:spPr>
          <a:xfrm>
            <a:off x="7562110" y="4769056"/>
            <a:ext cx="37804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WeightedObj</a:t>
            </a:r>
            <a:r>
              <a:rPr lang="en-US" sz="1400" dirty="0"/>
              <a:t>: Object[], </a:t>
            </a:r>
            <a:r>
              <a:rPr lang="en-US" sz="1400" dirty="0" err="1"/>
              <a:t>normalObj</a:t>
            </a:r>
            <a:r>
              <a:rPr lang="en-US" sz="1400" dirty="0"/>
              <a:t>: Object[]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6109D-FF88-44EB-ABD6-7361F26CF489}"/>
              </a:ext>
            </a:extLst>
          </p:cNvPr>
          <p:cNvSpPr/>
          <p:nvPr/>
        </p:nvSpPr>
        <p:spPr>
          <a:xfrm>
            <a:off x="7553827" y="4957067"/>
            <a:ext cx="3474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WeightedObj</a:t>
            </a:r>
            <a:r>
              <a:rPr lang="en-US" sz="1400" dirty="0"/>
              <a:t> </a:t>
            </a:r>
            <a:r>
              <a:rPr lang="en-US" sz="1400" dirty="0" err="1"/>
              <a:t>getTotal</a:t>
            </a:r>
            <a:r>
              <a:rPr lang="en-US" sz="1400" dirty="0"/>
              <a:t>: </a:t>
            </a:r>
            <a:r>
              <a:rPr lang="en-US" sz="1400" dirty="0" err="1"/>
              <a:t>boolean</a:t>
            </a:r>
            <a:r>
              <a:rPr lang="en-US" sz="1400" dirty="0"/>
              <a:t>, </a:t>
            </a:r>
            <a:r>
              <a:rPr lang="en-US" sz="1400" dirty="0" err="1"/>
              <a:t>itemBarcode</a:t>
            </a:r>
            <a:endParaRPr lang="en-US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27AFA3-365B-4542-AD35-23213B864E71}"/>
              </a:ext>
            </a:extLst>
          </p:cNvPr>
          <p:cNvSpPr/>
          <p:nvPr/>
        </p:nvSpPr>
        <p:spPr>
          <a:xfrm>
            <a:off x="7665998" y="5596100"/>
            <a:ext cx="27724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weightedItemStr</a:t>
            </a:r>
            <a:r>
              <a:rPr lang="en-US" sz="1400" dirty="0"/>
              <a:t>: String, total: float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78D17-6E53-4723-8664-375EDED2C619}"/>
              </a:ext>
            </a:extLst>
          </p:cNvPr>
          <p:cNvSpPr/>
          <p:nvPr/>
        </p:nvSpPr>
        <p:spPr>
          <a:xfrm>
            <a:off x="7832288" y="5881024"/>
            <a:ext cx="26507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normalObj</a:t>
            </a:r>
            <a:r>
              <a:rPr lang="en-US" sz="1400" dirty="0"/>
              <a:t>, </a:t>
            </a:r>
            <a:r>
              <a:rPr lang="en-US" sz="1400" dirty="0" err="1"/>
              <a:t>getTotal</a:t>
            </a:r>
            <a:r>
              <a:rPr lang="en-US" sz="1400" dirty="0"/>
              <a:t>, </a:t>
            </a:r>
            <a:r>
              <a:rPr lang="en-US" sz="1400" dirty="0" err="1"/>
              <a:t>itemBarcode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6C2DFB-897F-4D7C-B512-4825A7029ED6}"/>
              </a:ext>
            </a:extLst>
          </p:cNvPr>
          <p:cNvSpPr txBox="1"/>
          <p:nvPr/>
        </p:nvSpPr>
        <p:spPr>
          <a:xfrm>
            <a:off x="2453138" y="3150762"/>
            <a:ext cx="108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printReceipt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B579B2-2C4C-404A-9800-916CC162CEE5}"/>
              </a:ext>
            </a:extLst>
          </p:cNvPr>
          <p:cNvSpPr txBox="1"/>
          <p:nvPr/>
        </p:nvSpPr>
        <p:spPr>
          <a:xfrm>
            <a:off x="3888205" y="3628818"/>
            <a:ext cx="250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promoteSavingArray</a:t>
            </a:r>
            <a:r>
              <a:rPr lang="en-US" sz="1400" dirty="0"/>
              <a:t>: String[]</a:t>
            </a:r>
          </a:p>
        </p:txBody>
      </p:sp>
    </p:spTree>
    <p:extLst>
      <p:ext uri="{BB962C8B-B14F-4D97-AF65-F5344CB8AC3E}">
        <p14:creationId xmlns:p14="http://schemas.microsoft.com/office/powerpoint/2010/main" val="28922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4C6380-1C74-4985-BFB1-9BEA9BBE5D9D}"/>
              </a:ext>
            </a:extLst>
          </p:cNvPr>
          <p:cNvSpPr txBox="1"/>
          <p:nvPr/>
        </p:nvSpPr>
        <p:spPr>
          <a:xfrm>
            <a:off x="604211" y="403361"/>
            <a:ext cx="1299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loadAllItems</a:t>
            </a:r>
            <a:r>
              <a:rPr lang="en-US" sz="1400" dirty="0"/>
              <a:t>: {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,</a:t>
            </a:r>
          </a:p>
          <a:p>
            <a:r>
              <a:rPr lang="en-US" sz="1400" dirty="0"/>
              <a:t>name: String,</a:t>
            </a:r>
          </a:p>
          <a:p>
            <a:r>
              <a:rPr lang="en-US" sz="1400" dirty="0"/>
              <a:t>unit: String,</a:t>
            </a:r>
          </a:p>
          <a:p>
            <a:r>
              <a:rPr lang="en-US" sz="1400" dirty="0"/>
              <a:t>price: float}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B7985-5C51-4E6D-8A90-E9F80F5D1F53}"/>
              </a:ext>
            </a:extLst>
          </p:cNvPr>
          <p:cNvSpPr txBox="1"/>
          <p:nvPr/>
        </p:nvSpPr>
        <p:spPr>
          <a:xfrm>
            <a:off x="604211" y="1615823"/>
            <a:ext cx="14930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loadPromotions</a:t>
            </a:r>
            <a:r>
              <a:rPr lang="en-US" sz="1400" dirty="0"/>
              <a:t>: {</a:t>
            </a:r>
          </a:p>
          <a:p>
            <a:r>
              <a:rPr lang="en-US" sz="1400" dirty="0"/>
              <a:t>type: String,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[]}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502B4-1718-46A7-A25A-E1363A0289A5}"/>
              </a:ext>
            </a:extLst>
          </p:cNvPr>
          <p:cNvSpPr txBox="1"/>
          <p:nvPr/>
        </p:nvSpPr>
        <p:spPr>
          <a:xfrm>
            <a:off x="539104" y="3220330"/>
            <a:ext cx="17200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promoteItemObj</a:t>
            </a:r>
            <a:r>
              <a:rPr lang="en-US" sz="1400" dirty="0"/>
              <a:t>,</a:t>
            </a:r>
          </a:p>
          <a:p>
            <a:r>
              <a:rPr lang="en-US" sz="1400" dirty="0" err="1"/>
              <a:t>noPromoteItemobj</a:t>
            </a:r>
            <a:r>
              <a:rPr lang="en-US" sz="1400" dirty="0"/>
              <a:t>: {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,</a:t>
            </a:r>
          </a:p>
          <a:p>
            <a:r>
              <a:rPr lang="en-US" sz="1400" dirty="0"/>
              <a:t>name: String,</a:t>
            </a:r>
          </a:p>
          <a:p>
            <a:r>
              <a:rPr lang="en-US" sz="1400" dirty="0"/>
              <a:t>unit: String,</a:t>
            </a:r>
          </a:p>
          <a:p>
            <a:r>
              <a:rPr lang="en-US" sz="1400" dirty="0"/>
              <a:t>price: float,</a:t>
            </a:r>
          </a:p>
          <a:p>
            <a:r>
              <a:rPr lang="en-US" sz="1400" dirty="0"/>
              <a:t>number: int}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F90CE-BA45-4EE4-8BBE-38743EEB1799}"/>
              </a:ext>
            </a:extLst>
          </p:cNvPr>
          <p:cNvSpPr txBox="1"/>
          <p:nvPr/>
        </p:nvSpPr>
        <p:spPr>
          <a:xfrm>
            <a:off x="512110" y="4739347"/>
            <a:ext cx="12998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normalObj</a:t>
            </a:r>
            <a:r>
              <a:rPr lang="en-US" sz="1400" dirty="0"/>
              <a:t> : {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,</a:t>
            </a:r>
          </a:p>
          <a:p>
            <a:r>
              <a:rPr lang="en-US" sz="1400" dirty="0"/>
              <a:t>name: String,</a:t>
            </a:r>
          </a:p>
          <a:p>
            <a:r>
              <a:rPr lang="en-US" sz="1400" dirty="0"/>
              <a:t>unit: String,</a:t>
            </a:r>
          </a:p>
          <a:p>
            <a:r>
              <a:rPr lang="en-US" sz="1400" dirty="0"/>
              <a:t>price: float,</a:t>
            </a:r>
          </a:p>
          <a:p>
            <a:r>
              <a:rPr lang="en-US" sz="1400" dirty="0"/>
              <a:t>number: 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2FA40-2B89-4778-AFB8-31BA6C22DDC0}"/>
              </a:ext>
            </a:extLst>
          </p:cNvPr>
          <p:cNvSpPr txBox="1"/>
          <p:nvPr/>
        </p:nvSpPr>
        <p:spPr>
          <a:xfrm>
            <a:off x="512110" y="0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Property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FBC86-C3C6-4852-81E7-E234C5968B89}"/>
              </a:ext>
            </a:extLst>
          </p:cNvPr>
          <p:cNvSpPr/>
          <p:nvPr/>
        </p:nvSpPr>
        <p:spPr>
          <a:xfrm>
            <a:off x="560813" y="2310355"/>
            <a:ext cx="15743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ItemBarcode</a:t>
            </a:r>
            <a:r>
              <a:rPr lang="en-US" sz="1400" dirty="0"/>
              <a:t>: {</a:t>
            </a:r>
          </a:p>
          <a:p>
            <a:r>
              <a:rPr lang="en-US" sz="1400" dirty="0" err="1"/>
              <a:t>barcode:String</a:t>
            </a:r>
            <a:endParaRPr lang="en-US" sz="1400" dirty="0"/>
          </a:p>
          <a:p>
            <a:r>
              <a:rPr lang="en-US" sz="1400" dirty="0" err="1"/>
              <a:t>isPromote</a:t>
            </a:r>
            <a:r>
              <a:rPr lang="en-US" sz="1400" dirty="0"/>
              <a:t>: Boolean}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A40E7-67BF-428A-B69A-4CED6BA07AB6}"/>
              </a:ext>
            </a:extLst>
          </p:cNvPr>
          <p:cNvSpPr txBox="1"/>
          <p:nvPr/>
        </p:nvSpPr>
        <p:spPr>
          <a:xfrm>
            <a:off x="2364200" y="353940"/>
            <a:ext cx="13318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WeightedObj</a:t>
            </a:r>
            <a:r>
              <a:rPr lang="en-US" sz="1400" dirty="0"/>
              <a:t> : {</a:t>
            </a:r>
          </a:p>
          <a:p>
            <a:r>
              <a:rPr lang="en-US" sz="1400" dirty="0" err="1"/>
              <a:t>barcode:String</a:t>
            </a:r>
            <a:r>
              <a:rPr lang="en-US" sz="1400" dirty="0"/>
              <a:t>,</a:t>
            </a:r>
          </a:p>
          <a:p>
            <a:r>
              <a:rPr lang="en-US" sz="1400" dirty="0"/>
              <a:t>name: String,</a:t>
            </a:r>
          </a:p>
          <a:p>
            <a:r>
              <a:rPr lang="en-US" sz="1400" dirty="0"/>
              <a:t>unit: String,</a:t>
            </a:r>
          </a:p>
          <a:p>
            <a:r>
              <a:rPr lang="en-US" sz="1400" dirty="0"/>
              <a:t>price: float,</a:t>
            </a:r>
          </a:p>
          <a:p>
            <a:r>
              <a:rPr lang="en-US" sz="1400" dirty="0"/>
              <a:t>number: int</a:t>
            </a:r>
          </a:p>
        </p:txBody>
      </p:sp>
    </p:spTree>
    <p:extLst>
      <p:ext uri="{BB962C8B-B14F-4D97-AF65-F5344CB8AC3E}">
        <p14:creationId xmlns:p14="http://schemas.microsoft.com/office/powerpoint/2010/main" val="158627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201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LO (FW-ISD-OOCLL/HKG)</dc:creator>
  <cp:lastModifiedBy>REX LO (FW-ISD-OOCLL/HKG)</cp:lastModifiedBy>
  <cp:revision>33</cp:revision>
  <dcterms:created xsi:type="dcterms:W3CDTF">2018-11-21T07:59:35Z</dcterms:created>
  <dcterms:modified xsi:type="dcterms:W3CDTF">2018-11-22T05:36:53Z</dcterms:modified>
</cp:coreProperties>
</file>