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0" r:id="rId3"/>
    <p:sldId id="301" r:id="rId4"/>
    <p:sldId id="305" r:id="rId5"/>
    <p:sldId id="306" r:id="rId6"/>
    <p:sldId id="307" r:id="rId7"/>
    <p:sldId id="308" r:id="rId8"/>
    <p:sldId id="309" r:id="rId9"/>
    <p:sldId id="311" r:id="rId10"/>
    <p:sldId id="313" r:id="rId11"/>
    <p:sldId id="314" r:id="rId12"/>
    <p:sldId id="315" r:id="rId13"/>
    <p:sldId id="312" r:id="rId14"/>
    <p:sldId id="321" r:id="rId15"/>
    <p:sldId id="319" r:id="rId16"/>
    <p:sldId id="320" r:id="rId17"/>
    <p:sldId id="322" r:id="rId18"/>
    <p:sldId id="323" r:id="rId19"/>
    <p:sldId id="324" r:id="rId20"/>
    <p:sldId id="31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Can" initials="AC" lastIdx="1" clrIdx="0">
    <p:extLst>
      <p:ext uri="{19B8F6BF-5375-455C-9EA6-DF929625EA0E}">
        <p15:presenceInfo xmlns:p15="http://schemas.microsoft.com/office/powerpoint/2012/main" userId="Ali C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11" autoAdjust="0"/>
  </p:normalViewPr>
  <p:slideViewPr>
    <p:cSldViewPr>
      <p:cViewPr varScale="1">
        <p:scale>
          <a:sx n="84" d="100"/>
          <a:sy n="84" d="100"/>
        </p:scale>
        <p:origin x="14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D11FA0B-53B4-4301-8824-0D05DA2EAAF4}" type="datetimeFigureOut">
              <a:rPr lang="en-US"/>
              <a:pPr>
                <a:defRPr/>
              </a:pPr>
              <a:t>3/26/2016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4DCA6A-97D3-4D7C-92B0-B5024874C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83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5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3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69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2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5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4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5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DCA6A-97D3-4D7C-92B0-B5024874C45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A769C-17B1-4749-893D-2BC40625DB3A}" type="datetimeFigureOut">
              <a:rPr lang="en-US"/>
              <a:pPr>
                <a:defRPr/>
              </a:pPr>
              <a:t>3/26/2016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F01D9-BA5F-48FF-8744-6AA1FED5B2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6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A9A80-950B-4226-9C70-388E9986049F}" type="datetimeFigureOut">
              <a:rPr lang="en-US"/>
              <a:pPr>
                <a:defRPr/>
              </a:pPr>
              <a:t>3/26/2016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5EC3D-3B59-43F1-A6B1-F3977FC9D4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30078-B9A8-4276-B005-120CF8B8DDE4}" type="datetimeFigureOut">
              <a:rPr lang="en-US"/>
              <a:pPr>
                <a:defRPr/>
              </a:pPr>
              <a:t>3/26/2016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B4A06-1034-4FEC-B7E4-BAF26D2B8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8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EDC2F-CC19-4D70-A5E9-ED2444346F41}" type="datetimeFigureOut">
              <a:rPr lang="en-US"/>
              <a:pPr>
                <a:defRPr/>
              </a:pPr>
              <a:t>3/26/2016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968B0-E3C4-469E-8A10-5DECE5F7E3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6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DE79-0D0F-4BE0-8BDE-2FDF417864BE}" type="datetimeFigureOut">
              <a:rPr lang="en-US"/>
              <a:pPr>
                <a:defRPr/>
              </a:pPr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39005-7666-4D7F-8B98-A828B9373B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0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86D-10B4-451D-809F-BDC4700EEB63}" type="datetimeFigureOut">
              <a:rPr lang="en-US"/>
              <a:pPr>
                <a:defRPr/>
              </a:pPr>
              <a:t>3/26/2016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DFF56-89A1-4E29-B4ED-66FC2F48CE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F7E8D-5DC3-491A-BEE0-89AD6C3FBA80}" type="datetimeFigureOut">
              <a:rPr lang="en-US"/>
              <a:pPr>
                <a:defRPr/>
              </a:pPr>
              <a:t>3/26/2016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3185-3FE6-4992-8FF8-2048C1FE13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4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F594D-CFA1-43B1-B0C0-C75027109367}" type="datetimeFigureOut">
              <a:rPr lang="en-US"/>
              <a:pPr>
                <a:defRPr/>
              </a:pPr>
              <a:t>3/26/2016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06BBE-BE5E-4A88-8F03-BD2D0D8EF7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5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6D7AD-B0C4-4A85-BDB3-6DF5AEA3CEF0}" type="datetimeFigureOut">
              <a:rPr lang="en-US"/>
              <a:pPr>
                <a:defRPr/>
              </a:pPr>
              <a:t>3/26/2016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ED0CA-8D85-4FE8-9639-6622197D7E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0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70A8-64DF-42C8-98BC-17221D63B41A}" type="datetimeFigureOut">
              <a:rPr lang="en-US"/>
              <a:pPr>
                <a:defRPr/>
              </a:pPr>
              <a:t>3/26/2016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22E7F-E501-46C5-8014-E2EBCA564E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1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AEEDA-EEFB-4116-8CA5-A09A8A0A962C}" type="datetimeFigureOut">
              <a:rPr lang="en-US"/>
              <a:pPr>
                <a:defRPr/>
              </a:pPr>
              <a:t>3/26/2016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2034E-B3B2-4499-A57B-CD7FD2E8A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5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  <a:endParaRPr lang="en-US" altLang="tr-TR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  <a:endParaRPr lang="en-US" altLang="tr-TR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8212951-F055-49D8-9918-C81FD1C64712}" type="datetimeFigureOut">
              <a:rPr lang="en-US"/>
              <a:pPr>
                <a:defRPr/>
              </a:pPr>
              <a:t>3/26/2016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3E6E71C-2196-42FF-B222-E890A2E5EF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5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5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4648200"/>
            <a:ext cx="78549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>
            <a:lvl1pPr marL="0" marR="45720" indent="0" algn="r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>
              <a:buFont typeface="Wingdings" charset="2"/>
              <a:buNone/>
            </a:pPr>
            <a:endParaRPr lang="tr-TR" altLang="tr-TR" sz="2000" dirty="0" smtClean="0"/>
          </a:p>
          <a:p>
            <a:pPr marR="0">
              <a:buFont typeface="Wingdings" charset="2"/>
              <a:buNone/>
            </a:pPr>
            <a:r>
              <a:rPr lang="tr-TR" altLang="tr-TR" sz="2000" dirty="0" smtClean="0">
                <a:solidFill>
                  <a:srgbClr val="C9FAFC"/>
                </a:solidFill>
              </a:rPr>
              <a:t>MEH108 - </a:t>
            </a:r>
            <a:r>
              <a:rPr lang="tr-TR" altLang="tr-TR" sz="2000" dirty="0" err="1" smtClean="0">
                <a:solidFill>
                  <a:srgbClr val="C9FAFC"/>
                </a:solidFill>
              </a:rPr>
              <a:t>Intro</a:t>
            </a:r>
            <a:r>
              <a:rPr lang="tr-TR" altLang="tr-TR" sz="2000" dirty="0" smtClean="0">
                <a:solidFill>
                  <a:srgbClr val="C9FAFC"/>
                </a:solidFill>
              </a:rPr>
              <a:t>. </a:t>
            </a:r>
            <a:r>
              <a:rPr lang="tr-TR" altLang="tr-TR" sz="2000" dirty="0" err="1" smtClean="0">
                <a:solidFill>
                  <a:srgbClr val="C9FAFC"/>
                </a:solidFill>
              </a:rPr>
              <a:t>To</a:t>
            </a:r>
            <a:r>
              <a:rPr lang="tr-TR" altLang="tr-TR" sz="2000" dirty="0" smtClean="0">
                <a:solidFill>
                  <a:srgbClr val="C9FAFC"/>
                </a:solidFill>
              </a:rPr>
              <a:t> </a:t>
            </a:r>
            <a:r>
              <a:rPr lang="tr-TR" altLang="tr-TR" sz="2000" dirty="0" err="1" smtClean="0">
                <a:solidFill>
                  <a:srgbClr val="C9FAFC"/>
                </a:solidFill>
              </a:rPr>
              <a:t>Engineering</a:t>
            </a:r>
            <a:r>
              <a:rPr lang="tr-TR" altLang="tr-TR" sz="2000" dirty="0" smtClean="0">
                <a:solidFill>
                  <a:srgbClr val="C9FAFC"/>
                </a:solidFill>
              </a:rPr>
              <a:t> Applications</a:t>
            </a:r>
          </a:p>
          <a:p>
            <a:pPr marR="0">
              <a:buFont typeface="Wingdings" charset="2"/>
              <a:buNone/>
            </a:pPr>
            <a:r>
              <a:rPr lang="tr-TR" altLang="tr-TR" sz="2000" dirty="0" smtClean="0">
                <a:solidFill>
                  <a:srgbClr val="C9FAFC"/>
                </a:solidFill>
              </a:rPr>
              <a:t>KOU </a:t>
            </a:r>
            <a:r>
              <a:rPr lang="tr-TR" altLang="tr-TR" sz="2000" dirty="0" err="1" smtClean="0">
                <a:solidFill>
                  <a:srgbClr val="C9FAFC"/>
                </a:solidFill>
              </a:rPr>
              <a:t>Electronics</a:t>
            </a:r>
            <a:r>
              <a:rPr lang="tr-TR" altLang="tr-TR" sz="2000" dirty="0" smtClean="0">
                <a:solidFill>
                  <a:srgbClr val="C9FAFC"/>
                </a:solidFill>
              </a:rPr>
              <a:t> </a:t>
            </a:r>
            <a:r>
              <a:rPr lang="tr-TR" altLang="tr-TR" sz="2000" dirty="0" err="1" smtClean="0">
                <a:solidFill>
                  <a:srgbClr val="C9FAFC"/>
                </a:solidFill>
              </a:rPr>
              <a:t>and</a:t>
            </a:r>
            <a:r>
              <a:rPr lang="tr-TR" altLang="tr-TR" sz="2000" dirty="0" smtClean="0">
                <a:solidFill>
                  <a:srgbClr val="C9FAFC"/>
                </a:solidFill>
              </a:rPr>
              <a:t> Communications </a:t>
            </a:r>
            <a:r>
              <a:rPr lang="tr-TR" altLang="tr-TR" sz="2000" dirty="0" err="1" smtClean="0">
                <a:solidFill>
                  <a:srgbClr val="C9FAFC"/>
                </a:solidFill>
              </a:rPr>
              <a:t>Engineering</a:t>
            </a:r>
            <a:endParaRPr lang="tr-TR" altLang="tr-TR" sz="2000" dirty="0" smtClean="0">
              <a:solidFill>
                <a:srgbClr val="C9FAFC"/>
              </a:solidFill>
            </a:endParaRPr>
          </a:p>
          <a:p>
            <a:pPr marR="0">
              <a:buFont typeface="Wingdings" charset="2"/>
              <a:buNone/>
            </a:pPr>
            <a:endParaRPr lang="tr-TR" altLang="tr-TR" sz="20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1524000"/>
            <a:ext cx="785164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" bIns="0" numCol="1" anchor="b" anchorCtr="0" compatLnSpc="1">
            <a:prstTxWarp prst="textNoShape">
              <a:avLst/>
            </a:prstTxWarp>
            <a:normAutofit fontScale="77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buNone/>
              <a:defRPr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tr-TR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LabVIEW</a:t>
            </a:r>
            <a:r>
              <a:rPr lang="tr-TR" altLang="tr-T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Lecture-3</a:t>
            </a:r>
            <a:br>
              <a:rPr lang="tr-TR" altLang="tr-T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endParaRPr lang="tr-TR" altLang="tr-TR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tr-TR" altLang="tr-T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NXT </a:t>
            </a:r>
            <a:r>
              <a:rPr lang="tr-TR" altLang="tr-TR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Mindstorms</a:t>
            </a:r>
            <a:r>
              <a:rPr lang="tr-TR" altLang="tr-T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Kit Programming</a:t>
            </a:r>
            <a:endParaRPr lang="en-US" altLang="tr-TR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533400" y="2133600"/>
            <a:ext cx="45817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u="sng" dirty="0" smtClean="0"/>
              <a:t>Sensor </a:t>
            </a:r>
            <a:r>
              <a:rPr lang="tr-TR" sz="1600" u="sng" dirty="0" err="1" smtClean="0"/>
              <a:t>functions</a:t>
            </a:r>
            <a:r>
              <a:rPr lang="tr-TR" sz="1600" u="sng" dirty="0" smtClean="0"/>
              <a:t>: (I/O &gt;&gt; Complete &gt;&gt; </a:t>
            </a:r>
            <a:r>
              <a:rPr lang="tr-TR" sz="1600" u="sng" dirty="0" err="1" smtClean="0"/>
              <a:t>Sensors</a:t>
            </a:r>
            <a:r>
              <a:rPr lang="tr-TR" sz="1600" u="sng" dirty="0" smtClean="0"/>
              <a:t>)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Read </a:t>
            </a:r>
            <a:r>
              <a:rPr lang="tr-TR" sz="1400" dirty="0" err="1" smtClean="0"/>
              <a:t>Touch</a:t>
            </a:r>
            <a:r>
              <a:rPr lang="tr-TR" sz="1400" dirty="0" smtClean="0"/>
              <a:t> (</a:t>
            </a:r>
            <a:r>
              <a:rPr lang="tr-TR" sz="1400" dirty="0" err="1" smtClean="0"/>
              <a:t>Release</a:t>
            </a:r>
            <a:r>
              <a:rPr lang="tr-TR" sz="1400" dirty="0" smtClean="0"/>
              <a:t>, </a:t>
            </a:r>
            <a:r>
              <a:rPr lang="tr-TR" sz="1400" dirty="0" err="1" smtClean="0"/>
              <a:t>Bumped</a:t>
            </a:r>
            <a:r>
              <a:rPr lang="tr-TR" sz="1400" dirty="0" smtClean="0"/>
              <a:t>, </a:t>
            </a:r>
            <a:r>
              <a:rPr lang="tr-TR" sz="1400" dirty="0" err="1" smtClean="0"/>
              <a:t>Pressed</a:t>
            </a:r>
            <a:r>
              <a:rPr lang="tr-TR" sz="1400" dirty="0" smtClean="0"/>
              <a:t>, </a:t>
            </a:r>
            <a:r>
              <a:rPr lang="tr-TR" sz="1400" dirty="0" err="1" smtClean="0"/>
              <a:t>Count</a:t>
            </a:r>
            <a:r>
              <a:rPr lang="tr-TR" sz="1400" dirty="0" smtClean="0"/>
              <a:t>),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Read </a:t>
            </a:r>
            <a:r>
              <a:rPr lang="tr-TR" sz="1400" dirty="0" err="1" smtClean="0"/>
              <a:t>Light</a:t>
            </a:r>
            <a:r>
              <a:rPr lang="tr-TR" sz="1400" dirty="0" smtClean="0"/>
              <a:t> (LED on, </a:t>
            </a:r>
            <a:r>
              <a:rPr lang="tr-TR" sz="1400" dirty="0"/>
              <a:t>LED </a:t>
            </a:r>
            <a:r>
              <a:rPr lang="tr-TR" sz="1400" dirty="0" err="1" smtClean="0"/>
              <a:t>off</a:t>
            </a:r>
            <a:r>
              <a:rPr lang="tr-TR" sz="1400" dirty="0" smtClean="0"/>
              <a:t>),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/>
              <a:t>Read </a:t>
            </a:r>
            <a:r>
              <a:rPr lang="tr-TR" sz="1400" dirty="0" smtClean="0"/>
              <a:t>Sound (</a:t>
            </a:r>
            <a:r>
              <a:rPr lang="tr-TR" sz="1400" dirty="0" err="1" smtClean="0"/>
              <a:t>dB</a:t>
            </a:r>
            <a:r>
              <a:rPr lang="tr-TR" sz="1400" dirty="0" smtClean="0"/>
              <a:t>, </a:t>
            </a:r>
            <a:r>
              <a:rPr lang="tr-TR" sz="1400" dirty="0" err="1" smtClean="0"/>
              <a:t>dBA</a:t>
            </a:r>
            <a:r>
              <a:rPr lang="tr-TR" sz="1400" dirty="0" smtClean="0"/>
              <a:t>),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/>
              <a:t>Read </a:t>
            </a:r>
            <a:r>
              <a:rPr lang="tr-TR" sz="1400" dirty="0" err="1" smtClean="0"/>
              <a:t>Ultrasonic</a:t>
            </a:r>
            <a:r>
              <a:rPr lang="tr-TR" sz="1400" dirty="0" smtClean="0"/>
              <a:t> (cm, </a:t>
            </a:r>
            <a:r>
              <a:rPr lang="tr-TR" sz="1400" dirty="0" err="1" smtClean="0"/>
              <a:t>inch</a:t>
            </a:r>
            <a:r>
              <a:rPr lang="tr-TR" sz="1400" dirty="0" smtClean="0"/>
              <a:t>, Listen),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Read/</a:t>
            </a:r>
            <a:r>
              <a:rPr lang="tr-TR" sz="1400" dirty="0" err="1" smtClean="0"/>
              <a:t>Reset</a:t>
            </a:r>
            <a:r>
              <a:rPr lang="tr-TR" sz="1400" dirty="0" smtClean="0"/>
              <a:t> </a:t>
            </a:r>
            <a:r>
              <a:rPr lang="tr-TR" sz="1400" dirty="0" err="1" smtClean="0"/>
              <a:t>Rotation</a:t>
            </a:r>
            <a:r>
              <a:rPr lang="tr-TR" sz="1400" dirty="0" smtClean="0"/>
              <a:t> </a:t>
            </a:r>
            <a:r>
              <a:rPr lang="tr-TR" sz="1400" dirty="0" err="1" smtClean="0"/>
              <a:t>Angle</a:t>
            </a:r>
            <a:r>
              <a:rPr lang="tr-TR" sz="1400" dirty="0" smtClean="0"/>
              <a:t>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Read NXT </a:t>
            </a:r>
            <a:r>
              <a:rPr lang="tr-TR" sz="1400" dirty="0" err="1" smtClean="0"/>
              <a:t>Brick</a:t>
            </a:r>
            <a:r>
              <a:rPr lang="tr-TR" sz="1400" dirty="0" smtClean="0"/>
              <a:t> </a:t>
            </a:r>
            <a:r>
              <a:rPr lang="tr-TR" sz="1400" dirty="0" err="1" smtClean="0"/>
              <a:t>Button</a:t>
            </a:r>
            <a:r>
              <a:rPr lang="tr-TR" sz="1400" dirty="0" smtClean="0"/>
              <a:t>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Read/</a:t>
            </a:r>
            <a:r>
              <a:rPr lang="tr-TR" sz="1400" dirty="0" err="1" smtClean="0"/>
              <a:t>Reset</a:t>
            </a:r>
            <a:r>
              <a:rPr lang="tr-TR" sz="1400" dirty="0" smtClean="0"/>
              <a:t> </a:t>
            </a:r>
            <a:r>
              <a:rPr lang="tr-TR" sz="1400" dirty="0" err="1" smtClean="0"/>
              <a:t>Timer</a:t>
            </a:r>
            <a:endParaRPr lang="tr-TR" sz="1400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447800"/>
            <a:ext cx="1914706" cy="518870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324600" y="1600200"/>
            <a:ext cx="1914706" cy="18288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6324600" y="5181600"/>
            <a:ext cx="1914706" cy="533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6324600" y="3429000"/>
            <a:ext cx="1295400" cy="457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6324600" y="3886200"/>
            <a:ext cx="685800" cy="457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 Başlık"/>
          <p:cNvSpPr>
            <a:spLocks noGrp="1"/>
          </p:cNvSpPr>
          <p:nvPr>
            <p:ph type="title"/>
          </p:nvPr>
        </p:nvSpPr>
        <p:spPr>
          <a:xfrm>
            <a:off x="609600" y="533400"/>
            <a:ext cx="8458200" cy="914400"/>
          </a:xfrm>
        </p:spPr>
        <p:txBody>
          <a:bodyPr/>
          <a:lstStyle/>
          <a:p>
            <a:r>
              <a:rPr lang="tr-TR" altLang="tr-TR" sz="3600" dirty="0" err="1"/>
              <a:t>Example</a:t>
            </a:r>
            <a:r>
              <a:rPr lang="tr-TR" altLang="tr-TR" sz="3600" dirty="0"/>
              <a:t> </a:t>
            </a:r>
            <a:r>
              <a:rPr lang="tr-TR" altLang="tr-TR" sz="3600" dirty="0" smtClean="0"/>
              <a:t>2: </a:t>
            </a:r>
            <a:r>
              <a:rPr lang="tr-TR" altLang="tr-TR" sz="3600" dirty="0" err="1"/>
              <a:t>Collect</a:t>
            </a:r>
            <a:r>
              <a:rPr lang="tr-TR" altLang="tr-TR" sz="3600" dirty="0"/>
              <a:t> </a:t>
            </a:r>
            <a:r>
              <a:rPr lang="tr-TR" altLang="tr-TR" sz="3600" dirty="0" err="1" smtClean="0"/>
              <a:t>and</a:t>
            </a:r>
            <a:r>
              <a:rPr lang="tr-TR" altLang="tr-TR" sz="3600" dirty="0" smtClean="0"/>
              <a:t> </a:t>
            </a:r>
            <a:r>
              <a:rPr lang="tr-TR" altLang="tr-TR" sz="3600" dirty="0" err="1" smtClean="0"/>
              <a:t>Display</a:t>
            </a:r>
            <a:r>
              <a:rPr lang="tr-TR" altLang="tr-TR" sz="3600" dirty="0" smtClean="0"/>
              <a:t> Sensor Data </a:t>
            </a:r>
            <a:endParaRPr lang="tr-TR" altLang="tr-TR" sz="3600" dirty="0" smtClean="0"/>
          </a:p>
        </p:txBody>
      </p:sp>
    </p:spTree>
    <p:extLst>
      <p:ext uri="{BB962C8B-B14F-4D97-AF65-F5344CB8AC3E}">
        <p14:creationId xmlns:p14="http://schemas.microsoft.com/office/powerpoint/2010/main" val="27929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286000"/>
            <a:ext cx="3409950" cy="2028825"/>
          </a:xfrm>
          <a:prstGeom prst="rect">
            <a:avLst/>
          </a:prstGeom>
        </p:spPr>
      </p:pic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838200" y="533400"/>
            <a:ext cx="8229600" cy="914400"/>
          </a:xfrm>
        </p:spPr>
        <p:txBody>
          <a:bodyPr/>
          <a:lstStyle/>
          <a:p>
            <a:r>
              <a:rPr lang="tr-TR" altLang="tr-TR" sz="4000" dirty="0" err="1"/>
              <a:t>Example</a:t>
            </a:r>
            <a:r>
              <a:rPr lang="tr-TR" altLang="tr-TR" sz="4000" dirty="0"/>
              <a:t> 3</a:t>
            </a:r>
            <a:r>
              <a:rPr lang="tr-TR" altLang="tr-TR" sz="4000" dirty="0" smtClean="0"/>
              <a:t>: </a:t>
            </a:r>
            <a:r>
              <a:rPr lang="tr-TR" altLang="tr-TR" sz="4000" dirty="0"/>
              <a:t>Using </a:t>
            </a:r>
            <a:r>
              <a:rPr lang="tr-TR" altLang="tr-TR" sz="4000" dirty="0" err="1" smtClean="0"/>
              <a:t>Loud</a:t>
            </a:r>
            <a:r>
              <a:rPr lang="tr-TR" altLang="tr-TR" sz="4000" dirty="0" smtClean="0"/>
              <a:t> </a:t>
            </a:r>
            <a:r>
              <a:rPr lang="tr-TR" altLang="tr-TR" sz="4000" dirty="0" err="1" smtClean="0"/>
              <a:t>Speaker</a:t>
            </a:r>
            <a:endParaRPr lang="tr-TR" altLang="tr-TR" sz="4000" dirty="0" smtClean="0"/>
          </a:p>
        </p:txBody>
      </p:sp>
      <p:sp>
        <p:nvSpPr>
          <p:cNvPr id="6" name="Metin kutusu 5"/>
          <p:cNvSpPr txBox="1"/>
          <p:nvPr/>
        </p:nvSpPr>
        <p:spPr>
          <a:xfrm>
            <a:off x="533400" y="2133600"/>
            <a:ext cx="4523995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u="sng" dirty="0" smtClean="0"/>
              <a:t>Sensor </a:t>
            </a:r>
            <a:r>
              <a:rPr lang="tr-TR" sz="1600" u="sng" dirty="0" err="1" smtClean="0"/>
              <a:t>functions</a:t>
            </a:r>
            <a:r>
              <a:rPr lang="tr-TR" sz="1600" u="sng" dirty="0" smtClean="0"/>
              <a:t>: (I/O &gt;&gt; Complete &gt;&gt; </a:t>
            </a:r>
            <a:r>
              <a:rPr lang="tr-TR" sz="1600" u="sng" dirty="0" err="1" smtClean="0"/>
              <a:t>Sounds</a:t>
            </a:r>
            <a:r>
              <a:rPr lang="tr-TR" sz="1600" u="sng" dirty="0" smtClean="0"/>
              <a:t>)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sz="1400" dirty="0" err="1" smtClean="0"/>
              <a:t>Tone</a:t>
            </a:r>
            <a:r>
              <a:rPr lang="tr-TR" sz="1400" dirty="0" smtClean="0"/>
              <a:t>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err="1" smtClean="0"/>
              <a:t>Tone</a:t>
            </a:r>
            <a:r>
              <a:rPr lang="tr-TR" sz="1400" dirty="0" smtClean="0"/>
              <a:t> </a:t>
            </a:r>
            <a:r>
              <a:rPr lang="tr-TR" sz="1400" dirty="0" err="1" smtClean="0"/>
              <a:t>no</a:t>
            </a:r>
            <a:r>
              <a:rPr lang="tr-TR" sz="1400" dirty="0" smtClean="0"/>
              <a:t> </a:t>
            </a:r>
            <a:r>
              <a:rPr lang="tr-TR" sz="1400" dirty="0" err="1" smtClean="0"/>
              <a:t>wait</a:t>
            </a:r>
            <a:r>
              <a:rPr lang="tr-TR" sz="1400" dirty="0" smtClean="0"/>
              <a:t>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Stop </a:t>
            </a:r>
            <a:r>
              <a:rPr lang="tr-TR" sz="1400" dirty="0" err="1" smtClean="0"/>
              <a:t>sound</a:t>
            </a:r>
            <a:r>
              <a:rPr lang="tr-TR" sz="1400" dirty="0" smtClean="0"/>
              <a:t>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Is </a:t>
            </a:r>
            <a:r>
              <a:rPr lang="tr-TR" sz="1400" dirty="0" err="1" smtClean="0"/>
              <a:t>playing</a:t>
            </a:r>
            <a:r>
              <a:rPr lang="tr-TR" sz="1400" dirty="0" smtClean="0"/>
              <a:t> ?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Play </a:t>
            </a:r>
            <a:r>
              <a:rPr lang="tr-TR" sz="1400" dirty="0" err="1" smtClean="0"/>
              <a:t>note</a:t>
            </a:r>
            <a:r>
              <a:rPr lang="tr-TR" sz="1400" dirty="0" smtClean="0"/>
              <a:t> (A,B,C,D,E,F,G),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Play </a:t>
            </a:r>
            <a:r>
              <a:rPr lang="tr-TR" sz="1400" dirty="0" err="1" smtClean="0"/>
              <a:t>sound</a:t>
            </a:r>
            <a:r>
              <a:rPr lang="tr-TR" sz="1400" dirty="0" smtClean="0"/>
              <a:t> file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310" y="4761309"/>
            <a:ext cx="1971675" cy="16002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4675584"/>
            <a:ext cx="20193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533400" y="2133600"/>
            <a:ext cx="5086649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u="sng" dirty="0" smtClean="0"/>
              <a:t>Sensor </a:t>
            </a:r>
            <a:r>
              <a:rPr lang="tr-TR" sz="1600" u="sng" dirty="0" err="1" smtClean="0"/>
              <a:t>functions</a:t>
            </a:r>
            <a:r>
              <a:rPr lang="tr-TR" sz="1600" u="sng" dirty="0" smtClean="0"/>
              <a:t>: (I/O &gt;&gt; Complete &gt;&gt; LEGO </a:t>
            </a:r>
            <a:r>
              <a:rPr lang="tr-TR" sz="1600" u="sng" dirty="0" err="1" smtClean="0"/>
              <a:t>Motors</a:t>
            </a:r>
            <a:r>
              <a:rPr lang="tr-TR" sz="1600" u="sng" dirty="0" smtClean="0"/>
              <a:t>)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Motor on,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Motor </a:t>
            </a:r>
            <a:r>
              <a:rPr lang="tr-TR" sz="1400" dirty="0" err="1" smtClean="0"/>
              <a:t>reverse</a:t>
            </a:r>
            <a:r>
              <a:rPr lang="tr-TR" sz="1400" dirty="0" smtClean="0"/>
              <a:t>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Motor </a:t>
            </a:r>
            <a:r>
              <a:rPr lang="tr-TR" sz="1400" dirty="0" err="1" smtClean="0"/>
              <a:t>brake</a:t>
            </a:r>
            <a:r>
              <a:rPr lang="tr-TR" sz="1400" dirty="0" smtClean="0"/>
              <a:t> (Stop </a:t>
            </a:r>
            <a:r>
              <a:rPr lang="tr-TR" sz="1400" dirty="0" err="1" smtClean="0"/>
              <a:t>suddenly</a:t>
            </a:r>
            <a:r>
              <a:rPr lang="tr-TR" sz="1400" dirty="0" smtClean="0"/>
              <a:t>),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smtClean="0"/>
              <a:t>Motor </a:t>
            </a:r>
            <a:r>
              <a:rPr lang="tr-TR" sz="1400" dirty="0" err="1" smtClean="0"/>
              <a:t>coast</a:t>
            </a:r>
            <a:r>
              <a:rPr lang="tr-TR" sz="1400" dirty="0" smtClean="0"/>
              <a:t>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err="1" smtClean="0"/>
              <a:t>Steering</a:t>
            </a:r>
            <a:r>
              <a:rPr lang="tr-TR" sz="1400" dirty="0" smtClean="0"/>
              <a:t> on (?)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r>
              <a:rPr lang="tr-TR" sz="1400" dirty="0" err="1"/>
              <a:t>Move</a:t>
            </a:r>
            <a:r>
              <a:rPr lang="tr-TR" sz="1400" dirty="0"/>
              <a:t> robot </a:t>
            </a:r>
            <a:r>
              <a:rPr lang="tr-TR" sz="1400" dirty="0" err="1"/>
              <a:t>for</a:t>
            </a:r>
            <a:r>
              <a:rPr lang="tr-TR" sz="1400" dirty="0"/>
              <a:t> 5 </a:t>
            </a:r>
            <a:r>
              <a:rPr lang="tr-TR" sz="1400" dirty="0" err="1"/>
              <a:t>seconds</a:t>
            </a:r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Connect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configure</a:t>
            </a:r>
            <a:r>
              <a:rPr lang="tr-TR" sz="1400" dirty="0"/>
              <a:t> </a:t>
            </a:r>
            <a:r>
              <a:rPr lang="tr-TR" sz="1400" dirty="0" err="1"/>
              <a:t>output</a:t>
            </a:r>
            <a:r>
              <a:rPr lang="tr-TR" sz="1400" dirty="0"/>
              <a:t> </a:t>
            </a:r>
            <a:r>
              <a:rPr lang="tr-TR" sz="1400" dirty="0" err="1"/>
              <a:t>ports</a:t>
            </a:r>
            <a:r>
              <a:rPr lang="tr-TR" sz="1400" dirty="0"/>
              <a:t> ! Port A ? B ? C ?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419225"/>
            <a:ext cx="2114550" cy="33813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l="3144" t="15475" r="5066" b="8348"/>
          <a:stretch/>
        </p:blipFill>
        <p:spPr>
          <a:xfrm>
            <a:off x="4913470" y="4800600"/>
            <a:ext cx="3983179" cy="1752600"/>
          </a:xfrm>
          <a:prstGeom prst="rect">
            <a:avLst/>
          </a:prstGeom>
        </p:spPr>
      </p:pic>
      <p:sp>
        <p:nvSpPr>
          <p:cNvPr id="10" name="Sağ Ok 9"/>
          <p:cNvSpPr/>
          <p:nvPr/>
        </p:nvSpPr>
        <p:spPr>
          <a:xfrm>
            <a:off x="3810000" y="4953000"/>
            <a:ext cx="762000" cy="3526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 Başlık"/>
          <p:cNvSpPr txBox="1">
            <a:spLocks/>
          </p:cNvSpPr>
          <p:nvPr/>
        </p:nvSpPr>
        <p:spPr bwMode="auto">
          <a:xfrm>
            <a:off x="685800" y="53340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tr-TR" altLang="tr-TR" sz="3600" dirty="0" err="1" smtClean="0"/>
              <a:t>Example</a:t>
            </a:r>
            <a:r>
              <a:rPr lang="tr-TR" altLang="tr-TR" sz="3600" dirty="0" smtClean="0"/>
              <a:t> 4: </a:t>
            </a:r>
            <a:r>
              <a:rPr lang="tr-TR" altLang="tr-TR" sz="3600" dirty="0" err="1" smtClean="0"/>
              <a:t>Move</a:t>
            </a:r>
            <a:r>
              <a:rPr lang="tr-TR" altLang="tr-TR" sz="3600" dirty="0" smtClean="0"/>
              <a:t> robot </a:t>
            </a:r>
            <a:r>
              <a:rPr lang="tr-TR" altLang="tr-TR" sz="3600" dirty="0" err="1" smtClean="0"/>
              <a:t>for</a:t>
            </a:r>
            <a:r>
              <a:rPr lang="tr-TR" altLang="tr-TR" sz="3600" dirty="0" smtClean="0"/>
              <a:t> 5 </a:t>
            </a:r>
            <a:r>
              <a:rPr lang="tr-TR" altLang="tr-TR" sz="3600" dirty="0" err="1" smtClean="0"/>
              <a:t>seconds</a:t>
            </a:r>
            <a:endParaRPr lang="tr-TR" altLang="tr-TR" sz="3600" dirty="0" smtClean="0"/>
          </a:p>
        </p:txBody>
      </p:sp>
    </p:spTree>
    <p:extLst>
      <p:ext uri="{BB962C8B-B14F-4D97-AF65-F5344CB8AC3E}">
        <p14:creationId xmlns:p14="http://schemas.microsoft.com/office/powerpoint/2010/main" val="33511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838200" y="533400"/>
            <a:ext cx="8229600" cy="914400"/>
          </a:xfrm>
        </p:spPr>
        <p:txBody>
          <a:bodyPr/>
          <a:lstStyle/>
          <a:p>
            <a:r>
              <a:rPr lang="tr-TR" altLang="tr-TR" sz="4000" dirty="0" smtClean="0"/>
              <a:t>Using </a:t>
            </a:r>
            <a:r>
              <a:rPr lang="tr-TR" altLang="tr-TR" sz="4000" dirty="0" err="1" smtClean="0"/>
              <a:t>Timing</a:t>
            </a:r>
            <a:r>
              <a:rPr lang="tr-TR" altLang="tr-TR" sz="4000" dirty="0" smtClean="0"/>
              <a:t>/</a:t>
            </a:r>
            <a:r>
              <a:rPr lang="tr-TR" altLang="tr-TR" sz="4000" dirty="0" err="1" smtClean="0"/>
              <a:t>Waits</a:t>
            </a:r>
            <a:r>
              <a:rPr lang="tr-TR" altLang="tr-TR" sz="4000" dirty="0" smtClean="0"/>
              <a:t> </a:t>
            </a:r>
            <a:r>
              <a:rPr lang="tr-TR" altLang="tr-TR" sz="4000" dirty="0" err="1" smtClean="0"/>
              <a:t>Functions</a:t>
            </a:r>
            <a:endParaRPr lang="tr-TR" altLang="tr-TR" sz="4000" dirty="0" smtClean="0"/>
          </a:p>
        </p:txBody>
      </p:sp>
      <p:sp>
        <p:nvSpPr>
          <p:cNvPr id="7" name="Metin kutusu 6"/>
          <p:cNvSpPr txBox="1"/>
          <p:nvPr/>
        </p:nvSpPr>
        <p:spPr>
          <a:xfrm>
            <a:off x="381000" y="2118360"/>
            <a:ext cx="44083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u="sng" dirty="0" smtClean="0"/>
              <a:t>Sensor </a:t>
            </a:r>
            <a:r>
              <a:rPr lang="tr-TR" sz="1600" u="sng" dirty="0" err="1" smtClean="0"/>
              <a:t>functions</a:t>
            </a:r>
            <a:r>
              <a:rPr lang="tr-TR" sz="1600" u="sng" dirty="0" smtClean="0"/>
              <a:t>: (I/O &gt;&gt; Complete &gt;&gt; </a:t>
            </a:r>
            <a:r>
              <a:rPr lang="tr-TR" sz="1600" u="sng" dirty="0" err="1" smtClean="0"/>
              <a:t>Waits</a:t>
            </a:r>
            <a:r>
              <a:rPr lang="tr-TR" sz="1600" u="sng" dirty="0" smtClean="0"/>
              <a:t>)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sz="1400" dirty="0" err="1" smtClean="0"/>
              <a:t>Wait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Time (</a:t>
            </a:r>
            <a:r>
              <a:rPr lang="tr-TR" sz="1400" dirty="0" err="1" smtClean="0"/>
              <a:t>miliseconds</a:t>
            </a:r>
            <a:r>
              <a:rPr lang="tr-TR" sz="1400" dirty="0" smtClean="0"/>
              <a:t>, </a:t>
            </a:r>
            <a:r>
              <a:rPr lang="tr-TR" sz="1400" dirty="0" err="1" smtClean="0"/>
              <a:t>seconds</a:t>
            </a:r>
            <a:r>
              <a:rPr lang="tr-T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err="1" smtClean="0"/>
              <a:t>Wait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Darkness</a:t>
            </a:r>
            <a:r>
              <a:rPr lang="tr-TR" sz="1400" dirty="0" smtClean="0"/>
              <a:t>/</a:t>
            </a:r>
            <a:r>
              <a:rPr lang="tr-TR" sz="1400" dirty="0" err="1" smtClean="0"/>
              <a:t>Brightness</a:t>
            </a:r>
            <a:r>
              <a:rPr lang="tr-TR" sz="1400" dirty="0" smtClean="0"/>
              <a:t>/</a:t>
            </a:r>
            <a:r>
              <a:rPr lang="tr-TR" sz="1400" dirty="0" err="1" smtClean="0"/>
              <a:t>Brightness</a:t>
            </a:r>
            <a:r>
              <a:rPr lang="tr-TR" sz="1400" dirty="0" smtClean="0"/>
              <a:t> </a:t>
            </a:r>
            <a:r>
              <a:rPr lang="tr-TR" sz="1400" dirty="0" err="1" smtClean="0"/>
              <a:t>Change</a:t>
            </a:r>
            <a:r>
              <a:rPr lang="tr-TR" sz="1400" dirty="0" smtClean="0"/>
              <a:t>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err="1" smtClean="0"/>
              <a:t>Wait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Closer</a:t>
            </a:r>
            <a:r>
              <a:rPr lang="tr-TR" sz="1400" dirty="0" smtClean="0"/>
              <a:t>/</a:t>
            </a:r>
            <a:r>
              <a:rPr lang="tr-TR" sz="1400" dirty="0" err="1" smtClean="0"/>
              <a:t>Further</a:t>
            </a:r>
            <a:r>
              <a:rPr lang="tr-TR" sz="1400" dirty="0" smtClean="0"/>
              <a:t>,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err="1" smtClean="0"/>
              <a:t>Wait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Pressed</a:t>
            </a:r>
            <a:r>
              <a:rPr lang="tr-TR" sz="1400" dirty="0" smtClean="0"/>
              <a:t> ( </a:t>
            </a:r>
            <a:r>
              <a:rPr lang="tr-TR" sz="1400" dirty="0" err="1" smtClean="0"/>
              <a:t>Wait</a:t>
            </a:r>
            <a:r>
              <a:rPr lang="tr-TR" sz="1400" dirty="0" smtClean="0"/>
              <a:t> </a:t>
            </a:r>
            <a:r>
              <a:rPr lang="tr-TR" sz="1400" dirty="0" err="1" smtClean="0"/>
              <a:t>until</a:t>
            </a:r>
            <a:r>
              <a:rPr lang="tr-TR" sz="1400" dirty="0" smtClean="0"/>
              <a:t> </a:t>
            </a:r>
            <a:r>
              <a:rPr lang="tr-TR" sz="1400" dirty="0" err="1" smtClean="0"/>
              <a:t>button</a:t>
            </a:r>
            <a:r>
              <a:rPr lang="tr-TR" sz="1400" dirty="0" smtClean="0"/>
              <a:t> is </a:t>
            </a:r>
            <a:r>
              <a:rPr lang="tr-TR" sz="1400" dirty="0" err="1" smtClean="0"/>
              <a:t>pressed</a:t>
            </a:r>
            <a:r>
              <a:rPr lang="tr-T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tr-TR" sz="1400" dirty="0"/>
          </a:p>
          <a:p>
            <a:pPr marL="285750" indent="-285750">
              <a:buFontTx/>
              <a:buChar char="-"/>
            </a:pPr>
            <a:r>
              <a:rPr lang="tr-TR" sz="1400" dirty="0" err="1" smtClean="0"/>
              <a:t>Wait</a:t>
            </a:r>
            <a:r>
              <a:rPr lang="tr-TR" sz="1400" dirty="0" smtClean="0"/>
              <a:t> </a:t>
            </a:r>
            <a:r>
              <a:rPr lang="tr-TR" sz="1400" dirty="0"/>
              <a:t>(</a:t>
            </a:r>
            <a:r>
              <a:rPr lang="tr-TR" sz="1400" dirty="0" err="1" smtClean="0"/>
              <a:t>Button</a:t>
            </a:r>
            <a:r>
              <a:rPr lang="tr-TR" sz="1400" dirty="0" smtClean="0"/>
              <a:t>)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576" y="2133600"/>
            <a:ext cx="404132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>
            <a:off x="746760" y="91440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tr-TR" altLang="tr-TR" sz="3600" dirty="0" err="1" smtClean="0"/>
              <a:t>Example</a:t>
            </a:r>
            <a:r>
              <a:rPr lang="tr-TR" altLang="tr-TR" sz="3600" dirty="0" smtClean="0"/>
              <a:t> 4: </a:t>
            </a:r>
          </a:p>
          <a:p>
            <a:r>
              <a:rPr lang="tr-TR" altLang="tr-TR" sz="3600" dirty="0" smtClean="0"/>
              <a:t>Stop </a:t>
            </a:r>
            <a:r>
              <a:rPr lang="tr-TR" altLang="tr-TR" sz="3600" dirty="0" err="1" smtClean="0"/>
              <a:t>if</a:t>
            </a:r>
            <a:r>
              <a:rPr lang="tr-TR" altLang="tr-TR" sz="3600" dirty="0" smtClean="0"/>
              <a:t> </a:t>
            </a:r>
            <a:r>
              <a:rPr lang="tr-TR" altLang="tr-TR" sz="3600" dirty="0" err="1" smtClean="0"/>
              <a:t>ultrasonic</a:t>
            </a:r>
            <a:r>
              <a:rPr lang="tr-TR" altLang="tr-TR" sz="3600" dirty="0" smtClean="0"/>
              <a:t> sensor </a:t>
            </a:r>
            <a:r>
              <a:rPr lang="tr-TR" altLang="tr-TR" sz="3600" dirty="0" err="1" smtClean="0"/>
              <a:t>value</a:t>
            </a:r>
            <a:r>
              <a:rPr lang="tr-TR" altLang="tr-TR" sz="3600" dirty="0" smtClean="0"/>
              <a:t> &lt; 30 cm</a:t>
            </a:r>
            <a:endParaRPr lang="tr-TR" altLang="tr-TR" sz="3600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514600"/>
            <a:ext cx="5405582" cy="26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838200" y="533400"/>
            <a:ext cx="8229600" cy="914400"/>
          </a:xfrm>
        </p:spPr>
        <p:txBody>
          <a:bodyPr/>
          <a:lstStyle/>
          <a:p>
            <a:r>
              <a:rPr lang="tr-TR" altLang="tr-TR" sz="4000" dirty="0" err="1" smtClean="0"/>
              <a:t>Example</a:t>
            </a:r>
            <a:r>
              <a:rPr lang="tr-TR" altLang="tr-TR" sz="4000" dirty="0" smtClean="0"/>
              <a:t> 5: Point </a:t>
            </a:r>
            <a:r>
              <a:rPr lang="tr-TR" altLang="tr-TR" sz="4000" dirty="0" err="1" smtClean="0"/>
              <a:t>Turn</a:t>
            </a:r>
            <a:endParaRPr lang="tr-TR" altLang="tr-TR" sz="4000" dirty="0" smtClean="0"/>
          </a:p>
        </p:txBody>
      </p:sp>
      <p:sp>
        <p:nvSpPr>
          <p:cNvPr id="7" name="Metin kutusu 6"/>
          <p:cNvSpPr txBox="1"/>
          <p:nvPr/>
        </p:nvSpPr>
        <p:spPr>
          <a:xfrm>
            <a:off x="381000" y="211836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381000" y="211836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6858000" y="1655557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Point </a:t>
            </a:r>
            <a:r>
              <a:rPr lang="tr-TR" dirty="0" err="1" smtClean="0"/>
              <a:t>Turn</a:t>
            </a:r>
            <a:endParaRPr lang="tr-TR" dirty="0"/>
          </a:p>
        </p:txBody>
      </p:sp>
      <p:pic>
        <p:nvPicPr>
          <p:cNvPr id="11" name="Picture 2" descr="http://www.robocatz.com/images/TurnsPo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24889"/>
            <a:ext cx="1747647" cy="14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/>
          <p:cNvSpPr txBox="1"/>
          <p:nvPr/>
        </p:nvSpPr>
        <p:spPr>
          <a:xfrm>
            <a:off x="617602" y="1828800"/>
            <a:ext cx="48687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Design a </a:t>
            </a:r>
            <a:r>
              <a:rPr lang="tr-TR" sz="1400" dirty="0" err="1" smtClean="0"/>
              <a:t>LabVIEW</a:t>
            </a:r>
            <a:r>
              <a:rPr lang="tr-TR" sz="1400" dirty="0" smtClean="0"/>
              <a:t> program </a:t>
            </a:r>
            <a:r>
              <a:rPr lang="tr-TR" sz="1400" dirty="0" err="1" smtClean="0"/>
              <a:t>which</a:t>
            </a:r>
            <a:r>
              <a:rPr lang="tr-TR" sz="1400" dirty="0" smtClean="0"/>
              <a:t> </a:t>
            </a:r>
            <a:r>
              <a:rPr lang="tr-TR" sz="1400" dirty="0" err="1" smtClean="0"/>
              <a:t>will</a:t>
            </a:r>
            <a:r>
              <a:rPr lang="tr-TR" sz="1400" dirty="0" smtClean="0"/>
              <a:t> </a:t>
            </a:r>
            <a:r>
              <a:rPr lang="tr-TR" sz="1400" dirty="0" err="1" smtClean="0"/>
              <a:t>perform</a:t>
            </a:r>
            <a:r>
              <a:rPr lang="tr-TR" sz="1400" dirty="0" smtClean="0"/>
              <a:t> </a:t>
            </a:r>
          </a:p>
          <a:p>
            <a:endParaRPr lang="tr-TR" sz="1400" dirty="0"/>
          </a:p>
          <a:p>
            <a:r>
              <a:rPr lang="tr-TR" sz="1400" dirty="0" smtClean="0"/>
              <a:t>«Point </a:t>
            </a:r>
            <a:r>
              <a:rPr lang="tr-TR" sz="1400" dirty="0" err="1" smtClean="0"/>
              <a:t>Turn</a:t>
            </a:r>
            <a:r>
              <a:rPr lang="tr-TR" sz="1400" dirty="0" smtClean="0"/>
              <a:t>» </a:t>
            </a:r>
            <a:r>
              <a:rPr lang="tr-TR" sz="1400" dirty="0" err="1" smtClean="0"/>
              <a:t>for</a:t>
            </a:r>
            <a:r>
              <a:rPr lang="tr-TR" sz="1400" dirty="0" smtClean="0"/>
              <a:t> 5 </a:t>
            </a:r>
            <a:r>
              <a:rPr lang="tr-TR" sz="1400" dirty="0" err="1" smtClean="0"/>
              <a:t>seconds</a:t>
            </a:r>
            <a:r>
              <a:rPr lang="tr-TR" sz="1400" dirty="0" smtClean="0"/>
              <a:t>.</a:t>
            </a:r>
            <a:endParaRPr lang="tr-TR" sz="1400" dirty="0" smtClean="0"/>
          </a:p>
          <a:p>
            <a:endParaRPr lang="tr-TR" sz="1400" dirty="0" smtClean="0"/>
          </a:p>
          <a:p>
            <a:endParaRPr lang="tr-TR" sz="14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276600"/>
            <a:ext cx="4724400" cy="290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838200" y="533400"/>
            <a:ext cx="8229600" cy="914400"/>
          </a:xfrm>
        </p:spPr>
        <p:txBody>
          <a:bodyPr/>
          <a:lstStyle/>
          <a:p>
            <a:r>
              <a:rPr lang="tr-TR" altLang="tr-TR" sz="4000" dirty="0" err="1" smtClean="0"/>
              <a:t>Example</a:t>
            </a:r>
            <a:r>
              <a:rPr lang="tr-TR" altLang="tr-TR" sz="4000" dirty="0" smtClean="0"/>
              <a:t> 6: </a:t>
            </a:r>
            <a:r>
              <a:rPr lang="tr-TR" altLang="tr-TR" sz="4000" dirty="0" err="1" smtClean="0"/>
              <a:t>Gradual</a:t>
            </a:r>
            <a:r>
              <a:rPr lang="tr-TR" altLang="tr-TR" sz="4000" dirty="0" smtClean="0"/>
              <a:t> </a:t>
            </a:r>
            <a:r>
              <a:rPr lang="tr-TR" altLang="tr-TR" sz="4000" dirty="0" err="1" smtClean="0"/>
              <a:t>Turn</a:t>
            </a:r>
            <a:endParaRPr lang="tr-TR" altLang="tr-TR" sz="4000" dirty="0" smtClean="0"/>
          </a:p>
        </p:txBody>
      </p:sp>
      <p:sp>
        <p:nvSpPr>
          <p:cNvPr id="7" name="Metin kutusu 6"/>
          <p:cNvSpPr txBox="1"/>
          <p:nvPr/>
        </p:nvSpPr>
        <p:spPr>
          <a:xfrm>
            <a:off x="381000" y="211836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381000" y="211836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617602" y="1828800"/>
            <a:ext cx="48687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Design a </a:t>
            </a:r>
            <a:r>
              <a:rPr lang="tr-TR" sz="1400" dirty="0" err="1" smtClean="0"/>
              <a:t>LabVIEW</a:t>
            </a:r>
            <a:r>
              <a:rPr lang="tr-TR" sz="1400" dirty="0" smtClean="0"/>
              <a:t> program </a:t>
            </a:r>
            <a:r>
              <a:rPr lang="tr-TR" sz="1400" dirty="0" err="1" smtClean="0"/>
              <a:t>which</a:t>
            </a:r>
            <a:r>
              <a:rPr lang="tr-TR" sz="1400" dirty="0" smtClean="0"/>
              <a:t> </a:t>
            </a:r>
            <a:r>
              <a:rPr lang="tr-TR" sz="1400" dirty="0" err="1" smtClean="0"/>
              <a:t>will</a:t>
            </a:r>
            <a:r>
              <a:rPr lang="tr-TR" sz="1400" dirty="0" smtClean="0"/>
              <a:t> </a:t>
            </a:r>
            <a:r>
              <a:rPr lang="tr-TR" sz="1400" dirty="0" err="1" smtClean="0"/>
              <a:t>perform</a:t>
            </a:r>
            <a:r>
              <a:rPr lang="tr-TR" sz="1400" dirty="0" smtClean="0"/>
              <a:t> </a:t>
            </a:r>
          </a:p>
          <a:p>
            <a:endParaRPr lang="tr-TR" sz="1400" dirty="0"/>
          </a:p>
          <a:p>
            <a:r>
              <a:rPr lang="tr-TR" sz="1400" dirty="0" smtClean="0"/>
              <a:t>«</a:t>
            </a:r>
            <a:r>
              <a:rPr lang="tr-TR" sz="1400" dirty="0" err="1" smtClean="0"/>
              <a:t>Gradual</a:t>
            </a:r>
            <a:r>
              <a:rPr lang="tr-TR" sz="1400" dirty="0" smtClean="0"/>
              <a:t> </a:t>
            </a:r>
            <a:r>
              <a:rPr lang="tr-TR" sz="1400" dirty="0" err="1" smtClean="0"/>
              <a:t>Turn</a:t>
            </a:r>
            <a:r>
              <a:rPr lang="tr-TR" sz="1400" dirty="0" smtClean="0"/>
              <a:t>» </a:t>
            </a:r>
            <a:r>
              <a:rPr lang="tr-TR" sz="1400" dirty="0" err="1" smtClean="0"/>
              <a:t>for</a:t>
            </a:r>
            <a:r>
              <a:rPr lang="tr-TR" sz="1400" dirty="0" smtClean="0"/>
              <a:t> 5 </a:t>
            </a:r>
            <a:r>
              <a:rPr lang="tr-TR" sz="1400" dirty="0" err="1" smtClean="0"/>
              <a:t>seconds</a:t>
            </a:r>
            <a:r>
              <a:rPr lang="tr-TR" sz="1400" dirty="0" smtClean="0"/>
              <a:t>.</a:t>
            </a:r>
            <a:endParaRPr lang="tr-TR" sz="1400" dirty="0" smtClean="0"/>
          </a:p>
          <a:p>
            <a:endParaRPr lang="tr-TR" sz="1400" dirty="0" smtClean="0"/>
          </a:p>
          <a:p>
            <a:endParaRPr lang="tr-TR" sz="1400" dirty="0"/>
          </a:p>
        </p:txBody>
      </p:sp>
      <p:pic>
        <p:nvPicPr>
          <p:cNvPr id="10" name="Picture 8" descr="http://www.robocatz.com/images/TurnsGradu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1244"/>
            <a:ext cx="1894120" cy="16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etin kutusu 12"/>
          <p:cNvSpPr txBox="1"/>
          <p:nvPr/>
        </p:nvSpPr>
        <p:spPr>
          <a:xfrm>
            <a:off x="7059413" y="1647325"/>
            <a:ext cx="15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Gradual</a:t>
            </a:r>
            <a:r>
              <a:rPr lang="tr-TR" dirty="0" smtClean="0"/>
              <a:t> </a:t>
            </a:r>
            <a:r>
              <a:rPr lang="tr-TR" dirty="0" err="1" smtClean="0"/>
              <a:t>Turn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073338"/>
            <a:ext cx="4825106" cy="28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838200" y="533400"/>
            <a:ext cx="8229600" cy="914400"/>
          </a:xfrm>
        </p:spPr>
        <p:txBody>
          <a:bodyPr/>
          <a:lstStyle/>
          <a:p>
            <a:r>
              <a:rPr lang="tr-TR" altLang="tr-TR" sz="4000" dirty="0" err="1" smtClean="0"/>
              <a:t>Example</a:t>
            </a:r>
            <a:r>
              <a:rPr lang="tr-TR" altLang="tr-TR" sz="4000" dirty="0" smtClean="0"/>
              <a:t> 7: </a:t>
            </a:r>
            <a:r>
              <a:rPr lang="tr-TR" altLang="tr-TR" sz="4000" dirty="0" err="1" smtClean="0"/>
              <a:t>Distance</a:t>
            </a:r>
            <a:r>
              <a:rPr lang="tr-TR" altLang="tr-TR" sz="4000" dirty="0" smtClean="0"/>
              <a:t> </a:t>
            </a:r>
            <a:r>
              <a:rPr lang="tr-TR" altLang="tr-TR" sz="4000" dirty="0" err="1" smtClean="0"/>
              <a:t>control</a:t>
            </a:r>
            <a:endParaRPr lang="tr-TR" altLang="tr-TR" sz="4000" dirty="0" smtClean="0"/>
          </a:p>
        </p:txBody>
      </p:sp>
      <p:sp>
        <p:nvSpPr>
          <p:cNvPr id="7" name="Metin kutusu 6"/>
          <p:cNvSpPr txBox="1"/>
          <p:nvPr/>
        </p:nvSpPr>
        <p:spPr>
          <a:xfrm>
            <a:off x="381000" y="211836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381000" y="211836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617602" y="1828800"/>
            <a:ext cx="7764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Design a </a:t>
            </a:r>
            <a:r>
              <a:rPr lang="tr-TR" sz="1400" dirty="0" err="1" smtClean="0"/>
              <a:t>LabVIEW</a:t>
            </a:r>
            <a:r>
              <a:rPr lang="tr-TR" sz="1400" dirty="0" smtClean="0"/>
              <a:t> program </a:t>
            </a:r>
            <a:r>
              <a:rPr lang="tr-TR" sz="1400" dirty="0" err="1" smtClean="0"/>
              <a:t>which</a:t>
            </a:r>
            <a:r>
              <a:rPr lang="tr-TR" sz="1400" dirty="0" smtClean="0"/>
              <a:t> </a:t>
            </a:r>
            <a:r>
              <a:rPr lang="tr-TR" sz="1400" dirty="0" err="1" smtClean="0"/>
              <a:t>will</a:t>
            </a:r>
            <a:r>
              <a:rPr lang="tr-TR" sz="1400" dirty="0" smtClean="0"/>
              <a:t> </a:t>
            </a:r>
            <a:r>
              <a:rPr lang="tr-TR" sz="1400" dirty="0" err="1" smtClean="0"/>
              <a:t>move</a:t>
            </a:r>
            <a:r>
              <a:rPr lang="tr-TR" sz="1400" dirty="0" smtClean="0"/>
              <a:t> robot 10 cm </a:t>
            </a:r>
            <a:r>
              <a:rPr lang="tr-TR" sz="1400" dirty="0" err="1" smtClean="0"/>
              <a:t>away</a:t>
            </a:r>
            <a:r>
              <a:rPr lang="tr-TR" sz="1400" dirty="0" smtClean="0"/>
              <a:t>.</a:t>
            </a:r>
            <a:endParaRPr lang="tr-TR" sz="1400" dirty="0" smtClean="0"/>
          </a:p>
          <a:p>
            <a:endParaRPr lang="tr-TR" sz="1400" dirty="0" smtClean="0"/>
          </a:p>
          <a:p>
            <a:endParaRPr lang="tr-TR" sz="14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17141"/>
            <a:ext cx="1495425" cy="162877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352800" y="2481412"/>
            <a:ext cx="41921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Circumference</a:t>
            </a:r>
            <a:r>
              <a:rPr lang="tr-TR" sz="1400" dirty="0"/>
              <a:t> = Pi x </a:t>
            </a:r>
            <a:r>
              <a:rPr lang="tr-TR" sz="1400" dirty="0" err="1" smtClean="0"/>
              <a:t>Diameter</a:t>
            </a:r>
            <a:r>
              <a:rPr lang="tr-TR" sz="1400" dirty="0" smtClean="0"/>
              <a:t> (56 mm) = 176 mm</a:t>
            </a:r>
          </a:p>
          <a:p>
            <a:endParaRPr lang="tr-TR" sz="1400" dirty="0"/>
          </a:p>
          <a:p>
            <a:r>
              <a:rPr lang="tr-TR" sz="1400" dirty="0" err="1" smtClean="0"/>
              <a:t>Distance</a:t>
            </a:r>
            <a:r>
              <a:rPr lang="tr-TR" sz="1400" dirty="0" smtClean="0"/>
              <a:t> </a:t>
            </a:r>
            <a:r>
              <a:rPr lang="tr-TR" sz="1400" dirty="0"/>
              <a:t>/ </a:t>
            </a:r>
            <a:r>
              <a:rPr lang="tr-TR" sz="1400" dirty="0" err="1"/>
              <a:t>Circumference</a:t>
            </a:r>
            <a:r>
              <a:rPr lang="tr-TR" sz="1400" dirty="0"/>
              <a:t> = </a:t>
            </a:r>
            <a:r>
              <a:rPr lang="tr-TR" sz="1400" dirty="0" err="1" smtClean="0"/>
              <a:t>Rotations</a:t>
            </a:r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r>
              <a:rPr lang="tr-TR" sz="1400" b="1" dirty="0" smtClean="0"/>
              <a:t>NXT </a:t>
            </a:r>
            <a:r>
              <a:rPr lang="tr-TR" sz="1400" b="1" dirty="0" err="1" smtClean="0"/>
              <a:t>input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requires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rotation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angle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value</a:t>
            </a:r>
            <a:r>
              <a:rPr lang="tr-TR" sz="1400" b="1" dirty="0" smtClean="0"/>
              <a:t> !!</a:t>
            </a:r>
            <a:endParaRPr lang="tr-TR" sz="1400" b="1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2590800" y="4343400"/>
            <a:ext cx="50481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 smtClean="0"/>
              <a:t>If</a:t>
            </a:r>
            <a:r>
              <a:rPr lang="tr-TR" sz="1400" dirty="0" smtClean="0"/>
              <a:t> </a:t>
            </a:r>
            <a:r>
              <a:rPr lang="tr-TR" sz="1400" dirty="0" err="1" smtClean="0"/>
              <a:t>Distance</a:t>
            </a:r>
            <a:r>
              <a:rPr lang="tr-TR" sz="1400" dirty="0" smtClean="0"/>
              <a:t> = 10 cm, </a:t>
            </a:r>
            <a:r>
              <a:rPr lang="tr-TR" sz="1400" dirty="0" err="1" smtClean="0"/>
              <a:t>calculate</a:t>
            </a:r>
            <a:r>
              <a:rPr lang="tr-TR" sz="1400" dirty="0" smtClean="0"/>
              <a:t> </a:t>
            </a:r>
            <a:r>
              <a:rPr lang="tr-TR" sz="1400" dirty="0" err="1" smtClean="0"/>
              <a:t>rotation</a:t>
            </a:r>
            <a:r>
              <a:rPr lang="tr-TR" sz="1400" dirty="0" smtClean="0"/>
              <a:t> </a:t>
            </a:r>
            <a:r>
              <a:rPr lang="tr-TR" sz="1400" dirty="0" err="1" smtClean="0"/>
              <a:t>angle</a:t>
            </a:r>
            <a:r>
              <a:rPr lang="tr-TR" sz="1400" dirty="0" smtClean="0"/>
              <a:t> </a:t>
            </a:r>
          </a:p>
          <a:p>
            <a:endParaRPr lang="tr-TR" sz="1400" b="1" dirty="0"/>
          </a:p>
          <a:p>
            <a:r>
              <a:rPr lang="tr-TR" sz="1400" dirty="0" err="1" smtClean="0"/>
              <a:t>Distance</a:t>
            </a:r>
            <a:r>
              <a:rPr lang="tr-TR" sz="1400" dirty="0" smtClean="0"/>
              <a:t>/</a:t>
            </a:r>
            <a:r>
              <a:rPr lang="tr-TR" sz="1400" dirty="0" err="1" smtClean="0"/>
              <a:t>Circumference</a:t>
            </a:r>
            <a:r>
              <a:rPr lang="tr-TR" sz="1400" dirty="0" smtClean="0"/>
              <a:t> = 10 cm / 176 mm = 0,5681 </a:t>
            </a:r>
            <a:r>
              <a:rPr lang="tr-TR" sz="1400" dirty="0" err="1" smtClean="0"/>
              <a:t>Rotation</a:t>
            </a:r>
            <a:endParaRPr lang="tr-TR" sz="1400" dirty="0" smtClean="0"/>
          </a:p>
          <a:p>
            <a:endParaRPr lang="tr-TR" sz="1400" dirty="0"/>
          </a:p>
          <a:p>
            <a:r>
              <a:rPr lang="tr-TR" sz="1400" dirty="0" err="1"/>
              <a:t>Degrees</a:t>
            </a:r>
            <a:r>
              <a:rPr lang="tr-TR" sz="1400" dirty="0"/>
              <a:t> = </a:t>
            </a:r>
            <a:r>
              <a:rPr lang="tr-TR" sz="1400" dirty="0" err="1"/>
              <a:t>Rotations</a:t>
            </a:r>
            <a:r>
              <a:rPr lang="tr-TR" sz="1400" dirty="0"/>
              <a:t> x 360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0,5681 * 360 = </a:t>
            </a:r>
            <a:r>
              <a:rPr lang="tr-TR" sz="1400" u="sng" dirty="0" smtClean="0"/>
              <a:t>204,516 </a:t>
            </a:r>
            <a:r>
              <a:rPr lang="tr-TR" sz="1400" u="sng" dirty="0" err="1" smtClean="0"/>
              <a:t>degree</a:t>
            </a:r>
            <a:endParaRPr lang="tr-TR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31486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838200" y="533400"/>
            <a:ext cx="8229600" cy="914400"/>
          </a:xfrm>
        </p:spPr>
        <p:txBody>
          <a:bodyPr/>
          <a:lstStyle/>
          <a:p>
            <a:r>
              <a:rPr lang="tr-TR" altLang="tr-TR" sz="4000" dirty="0" err="1" smtClean="0"/>
              <a:t>Example</a:t>
            </a:r>
            <a:r>
              <a:rPr lang="tr-TR" altLang="tr-TR" sz="4000" dirty="0" smtClean="0"/>
              <a:t> 7: </a:t>
            </a:r>
            <a:r>
              <a:rPr lang="tr-TR" altLang="tr-TR" sz="4000" dirty="0" err="1" smtClean="0"/>
              <a:t>Distance</a:t>
            </a:r>
            <a:r>
              <a:rPr lang="tr-TR" altLang="tr-TR" sz="4000" dirty="0" smtClean="0"/>
              <a:t> </a:t>
            </a:r>
            <a:r>
              <a:rPr lang="tr-TR" altLang="tr-TR" sz="4000" dirty="0" err="1" smtClean="0"/>
              <a:t>control</a:t>
            </a:r>
            <a:endParaRPr lang="tr-TR" altLang="tr-TR" sz="4000" dirty="0" smtClean="0"/>
          </a:p>
        </p:txBody>
      </p:sp>
      <p:sp>
        <p:nvSpPr>
          <p:cNvPr id="7" name="Metin kutusu 6"/>
          <p:cNvSpPr txBox="1"/>
          <p:nvPr/>
        </p:nvSpPr>
        <p:spPr>
          <a:xfrm>
            <a:off x="381000" y="211836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381000" y="211836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86000"/>
            <a:ext cx="6182475" cy="2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838200" y="533400"/>
            <a:ext cx="8229600" cy="914400"/>
          </a:xfrm>
        </p:spPr>
        <p:txBody>
          <a:bodyPr/>
          <a:lstStyle/>
          <a:p>
            <a:r>
              <a:rPr lang="tr-TR" altLang="tr-TR" sz="4000" dirty="0" err="1" smtClean="0"/>
              <a:t>Example</a:t>
            </a:r>
            <a:r>
              <a:rPr lang="tr-TR" altLang="tr-TR" sz="4000" dirty="0" smtClean="0"/>
              <a:t> 8: 90 </a:t>
            </a:r>
            <a:r>
              <a:rPr lang="tr-TR" altLang="tr-TR" sz="4000" dirty="0" err="1" smtClean="0"/>
              <a:t>degree</a:t>
            </a:r>
            <a:r>
              <a:rPr lang="tr-TR" altLang="tr-TR" sz="4000" dirty="0" smtClean="0"/>
              <a:t> </a:t>
            </a:r>
            <a:r>
              <a:rPr lang="tr-TR" altLang="tr-TR" sz="4000" dirty="0" err="1" smtClean="0"/>
              <a:t>Swing</a:t>
            </a:r>
            <a:r>
              <a:rPr lang="tr-TR" altLang="tr-TR" sz="4000" dirty="0" smtClean="0"/>
              <a:t> </a:t>
            </a:r>
            <a:r>
              <a:rPr lang="tr-TR" altLang="tr-TR" sz="4000" dirty="0" err="1" smtClean="0"/>
              <a:t>turn</a:t>
            </a:r>
            <a:endParaRPr lang="tr-TR" altLang="tr-TR" sz="4000" dirty="0" smtClean="0"/>
          </a:p>
        </p:txBody>
      </p:sp>
      <p:sp>
        <p:nvSpPr>
          <p:cNvPr id="7" name="Metin kutusu 6"/>
          <p:cNvSpPr txBox="1"/>
          <p:nvPr/>
        </p:nvSpPr>
        <p:spPr>
          <a:xfrm>
            <a:off x="381000" y="211836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381000" y="211836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990600" y="1828800"/>
            <a:ext cx="450956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How can robot </a:t>
            </a:r>
            <a:r>
              <a:rPr lang="tr-TR" sz="1400" dirty="0" err="1" smtClean="0"/>
              <a:t>perform</a:t>
            </a:r>
            <a:r>
              <a:rPr lang="tr-TR" sz="1400" dirty="0" smtClean="0"/>
              <a:t> </a:t>
            </a:r>
            <a:r>
              <a:rPr lang="en-US" sz="1400" dirty="0" smtClean="0"/>
              <a:t>90 </a:t>
            </a:r>
            <a:r>
              <a:rPr lang="en-US" sz="1400" dirty="0"/>
              <a:t>Degree Swing </a:t>
            </a:r>
            <a:r>
              <a:rPr lang="en-US" sz="1400" dirty="0" smtClean="0"/>
              <a:t>Turn</a:t>
            </a:r>
            <a:r>
              <a:rPr lang="tr-TR" sz="1400" dirty="0" smtClean="0"/>
              <a:t>?</a:t>
            </a:r>
            <a:r>
              <a:rPr lang="en-US" sz="1400" dirty="0" smtClean="0"/>
              <a:t> </a:t>
            </a:r>
            <a:endParaRPr lang="tr-TR" sz="1400" dirty="0" smtClean="0"/>
          </a:p>
          <a:p>
            <a:endParaRPr lang="tr-TR" sz="1400" dirty="0"/>
          </a:p>
          <a:p>
            <a:r>
              <a:rPr lang="tr-TR" sz="1400" dirty="0" err="1" smtClean="0"/>
              <a:t>Distance</a:t>
            </a:r>
            <a:r>
              <a:rPr lang="tr-TR" sz="1400" dirty="0" smtClean="0"/>
              <a:t> </a:t>
            </a:r>
            <a:r>
              <a:rPr lang="tr-TR" sz="1400" dirty="0" err="1" smtClean="0"/>
              <a:t>between</a:t>
            </a:r>
            <a:r>
              <a:rPr lang="tr-TR" sz="1400" dirty="0" smtClean="0"/>
              <a:t> </a:t>
            </a:r>
            <a:r>
              <a:rPr lang="tr-TR" sz="1400" dirty="0" err="1" smtClean="0"/>
              <a:t>wheels</a:t>
            </a:r>
            <a:r>
              <a:rPr lang="tr-TR" sz="1400" dirty="0" smtClean="0"/>
              <a:t>: 112 mm</a:t>
            </a:r>
            <a:r>
              <a:rPr lang="en-US" sz="1400" dirty="0"/>
              <a:t> </a:t>
            </a:r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r>
              <a:rPr lang="tr-TR" sz="1400" u="sng" dirty="0" smtClean="0"/>
              <a:t>First,</a:t>
            </a:r>
          </a:p>
          <a:p>
            <a:endParaRPr lang="tr-TR" sz="1400" dirty="0"/>
          </a:p>
          <a:p>
            <a:r>
              <a:rPr lang="tr-TR" sz="1400" u="sng" dirty="0" smtClean="0"/>
              <a:t>1. </a:t>
            </a:r>
            <a:r>
              <a:rPr lang="tr-TR" sz="1400" u="sng" dirty="0" err="1"/>
              <a:t>C</a:t>
            </a:r>
            <a:r>
              <a:rPr lang="tr-TR" sz="1400" u="sng" dirty="0" err="1" smtClean="0"/>
              <a:t>alculate</a:t>
            </a:r>
            <a:r>
              <a:rPr lang="tr-TR" sz="1400" u="sng" dirty="0" smtClean="0"/>
              <a:t> d</a:t>
            </a:r>
            <a:r>
              <a:rPr lang="en-US" sz="1400" u="sng" dirty="0" err="1" smtClean="0"/>
              <a:t>istance</a:t>
            </a:r>
            <a:r>
              <a:rPr lang="en-US" sz="1400" u="sng" dirty="0" smtClean="0"/>
              <a:t> </a:t>
            </a:r>
            <a:r>
              <a:rPr lang="tr-TR" sz="1400" u="sng" dirty="0" smtClean="0"/>
              <a:t>w</a:t>
            </a:r>
            <a:r>
              <a:rPr lang="en-US" sz="1400" u="sng" dirty="0" smtClean="0"/>
              <a:t>heel </a:t>
            </a:r>
            <a:r>
              <a:rPr lang="en-US" sz="1400" u="sng" dirty="0"/>
              <a:t>needs to </a:t>
            </a:r>
            <a:r>
              <a:rPr lang="en-US" sz="1400" u="sng" dirty="0" smtClean="0"/>
              <a:t>travel</a:t>
            </a:r>
            <a:r>
              <a:rPr lang="tr-TR" sz="1400" u="sng" dirty="0" smtClean="0"/>
              <a:t>,</a:t>
            </a:r>
          </a:p>
          <a:p>
            <a:r>
              <a:rPr lang="tr-TR" sz="1400" dirty="0" smtClean="0"/>
              <a:t>(</a:t>
            </a:r>
            <a:r>
              <a:rPr lang="en-US" sz="1400" dirty="0" smtClean="0"/>
              <a:t>1/4 </a:t>
            </a:r>
            <a:r>
              <a:rPr lang="en-US" sz="1400" dirty="0"/>
              <a:t>of </a:t>
            </a:r>
            <a:r>
              <a:rPr lang="tr-TR" sz="1400" dirty="0" smtClean="0"/>
              <a:t>c</a:t>
            </a:r>
            <a:r>
              <a:rPr lang="en-US" sz="1400" dirty="0" err="1" smtClean="0"/>
              <a:t>ircle</a:t>
            </a:r>
            <a:r>
              <a:rPr lang="en-US" sz="1400" dirty="0" smtClean="0"/>
              <a:t> </a:t>
            </a:r>
            <a:r>
              <a:rPr lang="tr-TR" sz="1400" dirty="0" smtClean="0"/>
              <a:t>c</a:t>
            </a:r>
            <a:r>
              <a:rPr lang="en-US" sz="1400" dirty="0" err="1" smtClean="0"/>
              <a:t>reated</a:t>
            </a:r>
            <a:r>
              <a:rPr lang="en-US" sz="1400" dirty="0" smtClean="0"/>
              <a:t> </a:t>
            </a:r>
            <a:r>
              <a:rPr lang="en-US" sz="1400" dirty="0"/>
              <a:t>by robot swinging around on </a:t>
            </a:r>
            <a:r>
              <a:rPr lang="en-US" sz="1400" dirty="0" smtClean="0"/>
              <a:t>tire</a:t>
            </a:r>
            <a:r>
              <a:rPr lang="tr-TR" sz="1400" dirty="0" smtClean="0"/>
              <a:t>),</a:t>
            </a:r>
          </a:p>
          <a:p>
            <a:endParaRPr lang="tr-TR" sz="1400" dirty="0" smtClean="0"/>
          </a:p>
          <a:p>
            <a:r>
              <a:rPr lang="tr-TR" sz="1400" u="sng" dirty="0" err="1" smtClean="0"/>
              <a:t>Then</a:t>
            </a:r>
            <a:r>
              <a:rPr lang="tr-TR" sz="1400" u="sng" dirty="0" smtClean="0"/>
              <a:t>,</a:t>
            </a:r>
          </a:p>
          <a:p>
            <a:endParaRPr lang="tr-TR" sz="1400" dirty="0"/>
          </a:p>
          <a:p>
            <a:r>
              <a:rPr lang="tr-TR" sz="1400" u="sng" dirty="0" smtClean="0"/>
              <a:t>2. </a:t>
            </a:r>
            <a:r>
              <a:rPr lang="tr-TR" sz="1400" u="sng" dirty="0" err="1" smtClean="0"/>
              <a:t>Calculate</a:t>
            </a:r>
            <a:r>
              <a:rPr lang="tr-TR" sz="1400" u="sng" dirty="0" smtClean="0"/>
              <a:t>  </a:t>
            </a:r>
            <a:r>
              <a:rPr lang="tr-TR" sz="1400" u="sng" dirty="0" err="1" smtClean="0"/>
              <a:t>Rotations</a:t>
            </a:r>
            <a:r>
              <a:rPr lang="tr-TR" sz="1400" u="sng" dirty="0" smtClean="0"/>
              <a:t>,</a:t>
            </a:r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tr-TR" sz="1400" dirty="0" err="1"/>
              <a:t>Rotations</a:t>
            </a:r>
            <a:r>
              <a:rPr lang="tr-TR" sz="1400" dirty="0"/>
              <a:t> </a:t>
            </a:r>
            <a:r>
              <a:rPr lang="tr-TR" sz="1400" dirty="0" smtClean="0"/>
              <a:t>= </a:t>
            </a:r>
            <a:r>
              <a:rPr lang="tr-TR" sz="1400" dirty="0" err="1" smtClean="0"/>
              <a:t>Distance</a:t>
            </a:r>
            <a:r>
              <a:rPr lang="tr-TR" sz="1400" dirty="0" smtClean="0"/>
              <a:t>/</a:t>
            </a:r>
            <a:r>
              <a:rPr lang="tr-TR" sz="1400" dirty="0" err="1" smtClean="0"/>
              <a:t>Circumference</a:t>
            </a:r>
            <a:r>
              <a:rPr lang="tr-TR" sz="1400" dirty="0"/>
              <a:t>)</a:t>
            </a:r>
            <a:endParaRPr lang="tr-TR" sz="1400" dirty="0" smtClean="0"/>
          </a:p>
          <a:p>
            <a:endParaRPr lang="tr-TR" sz="1400" dirty="0"/>
          </a:p>
          <a:p>
            <a:r>
              <a:rPr lang="tr-TR" sz="1400" u="sng" dirty="0" smtClean="0"/>
              <a:t>3. </a:t>
            </a:r>
            <a:r>
              <a:rPr lang="tr-TR" sz="1400" u="sng" dirty="0" err="1" smtClean="0"/>
              <a:t>Calculate</a:t>
            </a:r>
            <a:r>
              <a:rPr lang="tr-TR" sz="1400" u="sng" dirty="0" smtClean="0"/>
              <a:t>  </a:t>
            </a:r>
            <a:r>
              <a:rPr lang="tr-TR" sz="1400" u="sng" dirty="0" err="1" smtClean="0"/>
              <a:t>Degree</a:t>
            </a:r>
            <a:r>
              <a:rPr lang="tr-TR" sz="1400" u="sng" dirty="0" smtClean="0"/>
              <a:t>,</a:t>
            </a:r>
          </a:p>
          <a:p>
            <a:endParaRPr lang="tr-TR" sz="1400" dirty="0"/>
          </a:p>
          <a:p>
            <a:r>
              <a:rPr lang="tr-TR" sz="1400" dirty="0" smtClean="0"/>
              <a:t>(</a:t>
            </a:r>
            <a:r>
              <a:rPr lang="tr-TR" sz="1400" dirty="0" err="1" smtClean="0"/>
              <a:t>Degrees</a:t>
            </a:r>
            <a:r>
              <a:rPr lang="tr-TR" sz="1400" dirty="0" smtClean="0"/>
              <a:t> </a:t>
            </a:r>
            <a:r>
              <a:rPr lang="tr-TR" sz="1400" dirty="0"/>
              <a:t>= </a:t>
            </a:r>
            <a:r>
              <a:rPr lang="tr-TR" sz="1400" dirty="0" err="1"/>
              <a:t>Rotations</a:t>
            </a:r>
            <a:r>
              <a:rPr lang="tr-TR" sz="1400" dirty="0"/>
              <a:t> x </a:t>
            </a:r>
            <a:r>
              <a:rPr lang="tr-TR" sz="1400" dirty="0" smtClean="0"/>
              <a:t>360)</a:t>
            </a:r>
            <a:endParaRPr lang="tr-TR" sz="1400" dirty="0"/>
          </a:p>
          <a:p>
            <a:endParaRPr lang="tr-TR" sz="1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599863"/>
            <a:ext cx="1899649" cy="198120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77" y="3609896"/>
            <a:ext cx="1981200" cy="27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tr-TR" altLang="tr-TR" sz="4400" dirty="0" err="1" smtClean="0"/>
              <a:t>Connecting</a:t>
            </a:r>
            <a:r>
              <a:rPr lang="tr-TR" altLang="tr-TR" sz="4400" dirty="0" smtClean="0"/>
              <a:t> </a:t>
            </a:r>
            <a:r>
              <a:rPr lang="tr-TR" altLang="tr-TR" sz="4400" dirty="0" err="1" smtClean="0"/>
              <a:t>the</a:t>
            </a:r>
            <a:r>
              <a:rPr lang="tr-TR" altLang="tr-TR" sz="4400" dirty="0" smtClean="0"/>
              <a:t> NXT kit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457200" y="1828800"/>
            <a:ext cx="33043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u="sng" dirty="0" err="1" smtClean="0"/>
              <a:t>Requirements</a:t>
            </a:r>
            <a:r>
              <a:rPr lang="tr-TR" sz="1600" u="sng" dirty="0" smtClean="0"/>
              <a:t>:</a:t>
            </a:r>
          </a:p>
          <a:p>
            <a:endParaRPr lang="tr-TR" sz="1600" dirty="0" smtClean="0"/>
          </a:p>
          <a:p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LabVIEW</a:t>
            </a:r>
            <a:r>
              <a:rPr lang="tr-TR" sz="1600" dirty="0" smtClean="0"/>
              <a:t> 2013,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NXT Toolkit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LabVIEW</a:t>
            </a:r>
            <a:r>
              <a:rPr lang="tr-TR" sz="1600" dirty="0" smtClean="0"/>
              <a:t> 2013,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USB </a:t>
            </a:r>
            <a:r>
              <a:rPr lang="tr-TR" sz="1600" dirty="0" err="1" smtClean="0"/>
              <a:t>cable</a:t>
            </a:r>
            <a:r>
              <a:rPr lang="tr-TR" sz="16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NXT </a:t>
            </a:r>
            <a:r>
              <a:rPr lang="tr-TR" sz="1600" dirty="0" err="1" smtClean="0"/>
              <a:t>Mindstorms</a:t>
            </a:r>
            <a:r>
              <a:rPr lang="tr-TR" sz="1600" dirty="0" smtClean="0"/>
              <a:t> Kit  </a:t>
            </a:r>
            <a:endParaRPr lang="tr-TR" sz="16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317" y="1752600"/>
            <a:ext cx="2571750" cy="16002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3710047"/>
            <a:ext cx="50673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838200" y="533400"/>
            <a:ext cx="8229600" cy="914400"/>
          </a:xfrm>
        </p:spPr>
        <p:txBody>
          <a:bodyPr/>
          <a:lstStyle/>
          <a:p>
            <a:r>
              <a:rPr lang="tr-TR" altLang="tr-TR" sz="4000" dirty="0" err="1" smtClean="0"/>
              <a:t>Example</a:t>
            </a:r>
            <a:r>
              <a:rPr lang="tr-TR" altLang="tr-TR" sz="4000" dirty="0" smtClean="0"/>
              <a:t> 9: </a:t>
            </a:r>
            <a:r>
              <a:rPr lang="tr-TR" altLang="tr-TR" sz="4000" dirty="0" err="1" smtClean="0"/>
              <a:t>Behaviours</a:t>
            </a:r>
            <a:r>
              <a:rPr lang="tr-TR" altLang="tr-TR" sz="4000" dirty="0" smtClean="0"/>
              <a:t>-&gt;</a:t>
            </a:r>
            <a:r>
              <a:rPr lang="tr-TR" altLang="tr-TR" sz="4000" dirty="0" err="1" smtClean="0"/>
              <a:t>Lurch</a:t>
            </a:r>
            <a:endParaRPr lang="tr-TR" altLang="tr-TR" sz="4000" dirty="0" smtClean="0"/>
          </a:p>
        </p:txBody>
      </p:sp>
      <p:sp>
        <p:nvSpPr>
          <p:cNvPr id="7" name="Metin kutusu 6"/>
          <p:cNvSpPr txBox="1"/>
          <p:nvPr/>
        </p:nvSpPr>
        <p:spPr>
          <a:xfrm>
            <a:off x="381000" y="211836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381000" y="211836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tr-TR" dirty="0" smtClean="0"/>
          </a:p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762000" y="2118360"/>
            <a:ext cx="4267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u="sng" dirty="0" err="1" smtClean="0"/>
              <a:t>Algorithm</a:t>
            </a:r>
            <a:r>
              <a:rPr lang="tr-TR" sz="1400" u="sng" dirty="0" smtClean="0"/>
              <a:t>:</a:t>
            </a:r>
          </a:p>
          <a:p>
            <a:endParaRPr lang="tr-TR" sz="1400" u="sng" dirty="0" smtClean="0"/>
          </a:p>
          <a:p>
            <a:r>
              <a:rPr lang="tr-TR" sz="1400" dirty="0" smtClean="0"/>
              <a:t>1- </a:t>
            </a:r>
            <a:r>
              <a:rPr lang="tr-TR" sz="1400" dirty="0" err="1" smtClean="0"/>
              <a:t>Turn</a:t>
            </a:r>
            <a:r>
              <a:rPr lang="tr-TR" sz="1400" dirty="0" smtClean="0"/>
              <a:t> </a:t>
            </a:r>
            <a:r>
              <a:rPr lang="tr-TR" sz="1400" dirty="0" err="1" smtClean="0"/>
              <a:t>left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right</a:t>
            </a:r>
            <a:r>
              <a:rPr lang="tr-TR" sz="1400" dirty="0" smtClean="0"/>
              <a:t> motor on,</a:t>
            </a:r>
          </a:p>
          <a:p>
            <a:endParaRPr lang="tr-TR" sz="1400" dirty="0"/>
          </a:p>
          <a:p>
            <a:r>
              <a:rPr lang="tr-TR" sz="1400" dirty="0" smtClean="0"/>
              <a:t>2- </a:t>
            </a:r>
            <a:r>
              <a:rPr lang="tr-TR" sz="1400" dirty="0" err="1" smtClean="0"/>
              <a:t>Wait</a:t>
            </a:r>
            <a:r>
              <a:rPr lang="tr-TR" sz="1400" dirty="0" smtClean="0"/>
              <a:t> 1 </a:t>
            </a:r>
            <a:r>
              <a:rPr lang="tr-TR" sz="1400" dirty="0" err="1" smtClean="0"/>
              <a:t>second</a:t>
            </a:r>
            <a:r>
              <a:rPr lang="tr-TR" sz="1400" dirty="0" smtClean="0"/>
              <a:t>,</a:t>
            </a:r>
          </a:p>
          <a:p>
            <a:endParaRPr lang="tr-TR" sz="1400" dirty="0"/>
          </a:p>
          <a:p>
            <a:r>
              <a:rPr lang="tr-TR" sz="1400" dirty="0" smtClean="0"/>
              <a:t>3- </a:t>
            </a:r>
            <a:r>
              <a:rPr lang="tr-TR" sz="1400" dirty="0" err="1"/>
              <a:t>Turn</a:t>
            </a:r>
            <a:r>
              <a:rPr lang="tr-TR" sz="1400" dirty="0"/>
              <a:t> </a:t>
            </a:r>
            <a:r>
              <a:rPr lang="tr-TR" sz="1400" dirty="0" err="1" smtClean="0"/>
              <a:t>motors</a:t>
            </a:r>
            <a:r>
              <a:rPr lang="tr-TR" sz="1400" dirty="0" smtClean="0"/>
              <a:t> </a:t>
            </a:r>
            <a:r>
              <a:rPr lang="tr-TR" sz="1400" dirty="0" err="1" smtClean="0"/>
              <a:t>off</a:t>
            </a:r>
            <a:r>
              <a:rPr lang="tr-TR" sz="1400" dirty="0" smtClean="0"/>
              <a:t>,</a:t>
            </a:r>
          </a:p>
          <a:p>
            <a:endParaRPr lang="tr-TR" sz="1400" dirty="0"/>
          </a:p>
          <a:p>
            <a:r>
              <a:rPr lang="tr-TR" sz="1400" dirty="0" smtClean="0"/>
              <a:t>4- </a:t>
            </a:r>
            <a:r>
              <a:rPr lang="tr-TR" sz="1400" dirty="0" err="1" smtClean="0"/>
              <a:t>Wait</a:t>
            </a:r>
            <a:r>
              <a:rPr lang="tr-TR" sz="1400" dirty="0" smtClean="0"/>
              <a:t> 1 </a:t>
            </a:r>
            <a:r>
              <a:rPr lang="tr-TR" sz="1400" dirty="0" err="1" smtClean="0"/>
              <a:t>second</a:t>
            </a:r>
            <a:endParaRPr lang="tr-TR" sz="1400" dirty="0" smtClean="0"/>
          </a:p>
          <a:p>
            <a:endParaRPr lang="tr-TR" sz="1400" dirty="0"/>
          </a:p>
          <a:p>
            <a:r>
              <a:rPr lang="tr-TR" sz="1400" dirty="0" smtClean="0"/>
              <a:t>5- </a:t>
            </a:r>
            <a:r>
              <a:rPr lang="tr-TR" sz="1400" dirty="0" err="1" smtClean="0"/>
              <a:t>If</a:t>
            </a:r>
            <a:r>
              <a:rPr lang="tr-TR" sz="1400" dirty="0" smtClean="0"/>
              <a:t> </a:t>
            </a:r>
            <a:r>
              <a:rPr lang="tr-TR" sz="1400" dirty="0" err="1" smtClean="0"/>
              <a:t>iteration</a:t>
            </a:r>
            <a:r>
              <a:rPr lang="tr-TR" sz="1400" dirty="0" smtClean="0"/>
              <a:t> </a:t>
            </a:r>
            <a:r>
              <a:rPr lang="tr-TR" sz="1400" dirty="0" err="1" smtClean="0"/>
              <a:t>number</a:t>
            </a:r>
            <a:r>
              <a:rPr lang="tr-TR" sz="1400" dirty="0" smtClean="0"/>
              <a:t> is not </a:t>
            </a:r>
            <a:r>
              <a:rPr lang="tr-TR" sz="1400" dirty="0" err="1" smtClean="0"/>
              <a:t>equal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10,</a:t>
            </a:r>
          </a:p>
          <a:p>
            <a:r>
              <a:rPr lang="tr-TR" sz="1400" dirty="0" err="1" smtClean="0"/>
              <a:t>go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1.</a:t>
            </a:r>
          </a:p>
          <a:p>
            <a:endParaRPr lang="tr-TR" sz="1400" dirty="0" smtClean="0"/>
          </a:p>
          <a:p>
            <a:r>
              <a:rPr lang="tr-TR" sz="1400" dirty="0" smtClean="0"/>
              <a:t>6- </a:t>
            </a:r>
            <a:r>
              <a:rPr lang="tr-TR" sz="1400" dirty="0" err="1" smtClean="0"/>
              <a:t>If</a:t>
            </a:r>
            <a:r>
              <a:rPr lang="tr-TR" sz="1400" dirty="0" smtClean="0"/>
              <a:t> </a:t>
            </a:r>
            <a:r>
              <a:rPr lang="tr-TR" sz="1400" dirty="0" err="1"/>
              <a:t>iteration</a:t>
            </a:r>
            <a:r>
              <a:rPr lang="tr-TR" sz="1400" dirty="0"/>
              <a:t> </a:t>
            </a:r>
            <a:r>
              <a:rPr lang="tr-TR" sz="1400" dirty="0" err="1"/>
              <a:t>number</a:t>
            </a:r>
            <a:r>
              <a:rPr lang="tr-TR" sz="1400" dirty="0"/>
              <a:t> is </a:t>
            </a:r>
            <a:r>
              <a:rPr lang="tr-TR" sz="1400" dirty="0" err="1" smtClean="0"/>
              <a:t>equal</a:t>
            </a:r>
            <a:r>
              <a:rPr lang="tr-TR" sz="1400" dirty="0" smtClean="0"/>
              <a:t> </a:t>
            </a:r>
            <a:r>
              <a:rPr lang="tr-TR" sz="1400" dirty="0" err="1"/>
              <a:t>to</a:t>
            </a:r>
            <a:r>
              <a:rPr lang="tr-TR" sz="1400" dirty="0"/>
              <a:t> 10, </a:t>
            </a:r>
            <a:r>
              <a:rPr lang="tr-TR" sz="1400" dirty="0" smtClean="0"/>
              <a:t>break.</a:t>
            </a:r>
            <a:endParaRPr lang="tr-TR" sz="1400" dirty="0"/>
          </a:p>
          <a:p>
            <a:pPr marL="285750" indent="-285750">
              <a:buFontTx/>
              <a:buChar char="-"/>
            </a:pPr>
            <a:endParaRPr lang="tr-TR" sz="1400" dirty="0" smtClean="0"/>
          </a:p>
          <a:p>
            <a:endParaRPr lang="tr-TR" sz="1400" dirty="0" smtClean="0"/>
          </a:p>
          <a:p>
            <a:endParaRPr lang="tr-TR" sz="1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286000"/>
            <a:ext cx="4507679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/>
          <a:srcRect t="1340" r="38653"/>
          <a:stretch/>
        </p:blipFill>
        <p:spPr>
          <a:xfrm>
            <a:off x="1523999" y="1766134"/>
            <a:ext cx="3048001" cy="40652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602431"/>
            <a:ext cx="2209800" cy="4462760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5257800" y="3449971"/>
            <a:ext cx="685800" cy="3838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tr-TR" altLang="tr-TR" sz="4400" dirty="0" err="1" smtClean="0"/>
              <a:t>Connecting</a:t>
            </a:r>
            <a:r>
              <a:rPr lang="tr-TR" altLang="tr-TR" sz="4400" dirty="0" smtClean="0"/>
              <a:t> </a:t>
            </a:r>
            <a:r>
              <a:rPr lang="tr-TR" altLang="tr-TR" sz="4400" dirty="0" err="1" smtClean="0"/>
              <a:t>the</a:t>
            </a:r>
            <a:r>
              <a:rPr lang="tr-TR" altLang="tr-TR" sz="4400" dirty="0" smtClean="0"/>
              <a:t> NXT kit</a:t>
            </a:r>
          </a:p>
        </p:txBody>
      </p:sp>
    </p:spTree>
    <p:extLst>
      <p:ext uri="{BB962C8B-B14F-4D97-AF65-F5344CB8AC3E}">
        <p14:creationId xmlns:p14="http://schemas.microsoft.com/office/powerpoint/2010/main" val="535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tr-TR" altLang="tr-TR" sz="4400" dirty="0" smtClean="0"/>
              <a:t>Direct </a:t>
            </a:r>
            <a:r>
              <a:rPr lang="tr-TR" altLang="tr-TR" sz="4400" dirty="0" err="1" smtClean="0"/>
              <a:t>Mode</a:t>
            </a:r>
            <a:r>
              <a:rPr lang="tr-TR" altLang="tr-TR" sz="4400" dirty="0" smtClean="0"/>
              <a:t> ? </a:t>
            </a:r>
            <a:r>
              <a:rPr lang="tr-TR" altLang="tr-TR" sz="4400" dirty="0" err="1"/>
              <a:t>o</a:t>
            </a:r>
            <a:r>
              <a:rPr lang="tr-TR" altLang="tr-TR" sz="4400" dirty="0" err="1" smtClean="0"/>
              <a:t>r</a:t>
            </a:r>
            <a:r>
              <a:rPr lang="tr-TR" altLang="tr-TR" sz="4400" dirty="0" smtClean="0"/>
              <a:t> Remote </a:t>
            </a:r>
            <a:r>
              <a:rPr lang="tr-TR" altLang="tr-TR" sz="4400" dirty="0" err="1" smtClean="0"/>
              <a:t>Mode</a:t>
            </a:r>
            <a:r>
              <a:rPr lang="tr-TR" altLang="tr-TR" sz="4400" dirty="0" smtClean="0"/>
              <a:t>?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486822" y="2133600"/>
            <a:ext cx="81999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 err="1" smtClean="0"/>
              <a:t>In</a:t>
            </a:r>
            <a:r>
              <a:rPr lang="tr-TR" sz="1600" u="sng" dirty="0" smtClean="0"/>
              <a:t> </a:t>
            </a:r>
            <a:r>
              <a:rPr lang="tr-TR" sz="1600" i="1" u="sng" dirty="0" smtClean="0"/>
              <a:t>Direct </a:t>
            </a:r>
            <a:r>
              <a:rPr lang="tr-TR" sz="1600" i="1" u="sng" dirty="0" err="1" smtClean="0"/>
              <a:t>Mode</a:t>
            </a:r>
            <a:r>
              <a:rPr lang="tr-TR" sz="1600" u="sng" dirty="0" smtClean="0"/>
              <a:t>:</a:t>
            </a:r>
          </a:p>
          <a:p>
            <a:endParaRPr lang="tr-TR" sz="1600" dirty="0"/>
          </a:p>
          <a:p>
            <a:pPr algn="just"/>
            <a:r>
              <a:rPr lang="tr-TR" sz="1400" dirty="0" err="1" smtClean="0"/>
              <a:t>You</a:t>
            </a:r>
            <a:r>
              <a:rPr lang="tr-TR" sz="1400" dirty="0" smtClean="0"/>
              <a:t> </a:t>
            </a:r>
            <a:r>
              <a:rPr lang="tr-TR" sz="1400" dirty="0" err="1" smtClean="0"/>
              <a:t>must</a:t>
            </a:r>
            <a:r>
              <a:rPr lang="tr-TR" sz="1400" dirty="0" smtClean="0"/>
              <a:t> </a:t>
            </a:r>
            <a:r>
              <a:rPr lang="tr-TR" sz="1400" dirty="0" err="1" smtClean="0"/>
              <a:t>run</a:t>
            </a:r>
            <a:r>
              <a:rPr lang="tr-TR" sz="1400" dirty="0" smtClean="0"/>
              <a:t> </a:t>
            </a:r>
            <a:r>
              <a:rPr lang="tr-TR" sz="1400" dirty="0" err="1" smtClean="0"/>
              <a:t>the</a:t>
            </a:r>
            <a:r>
              <a:rPr lang="tr-TR" sz="1400" dirty="0" smtClean="0"/>
              <a:t> program </a:t>
            </a:r>
            <a:r>
              <a:rPr lang="tr-TR" sz="1400" dirty="0" err="1" smtClean="0"/>
              <a:t>from</a:t>
            </a:r>
            <a:r>
              <a:rPr lang="tr-TR" sz="1400" dirty="0" smtClean="0"/>
              <a:t> </a:t>
            </a:r>
            <a:r>
              <a:rPr lang="tr-TR" sz="1400" dirty="0" err="1" smtClean="0"/>
              <a:t>the</a:t>
            </a:r>
            <a:r>
              <a:rPr lang="tr-TR" sz="1400" dirty="0" smtClean="0"/>
              <a:t> </a:t>
            </a:r>
            <a:r>
              <a:rPr lang="tr-TR" sz="1400" dirty="0" err="1" smtClean="0"/>
              <a:t>computer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the</a:t>
            </a:r>
            <a:r>
              <a:rPr lang="tr-TR" sz="1400" dirty="0" smtClean="0"/>
              <a:t> NXT kit </a:t>
            </a:r>
            <a:r>
              <a:rPr lang="tr-TR" sz="1400" dirty="0" err="1" smtClean="0"/>
              <a:t>using</a:t>
            </a:r>
            <a:r>
              <a:rPr lang="tr-TR" sz="1400" dirty="0" smtClean="0"/>
              <a:t> USB </a:t>
            </a:r>
            <a:r>
              <a:rPr lang="tr-TR" sz="1400" dirty="0" err="1" smtClean="0"/>
              <a:t>or</a:t>
            </a:r>
            <a:r>
              <a:rPr lang="tr-TR" sz="1400" dirty="0" smtClean="0"/>
              <a:t> </a:t>
            </a:r>
            <a:r>
              <a:rPr lang="tr-TR" sz="1400" dirty="0" smtClean="0"/>
              <a:t>Bluetooth </a:t>
            </a:r>
            <a:r>
              <a:rPr lang="tr-TR" sz="1400" dirty="0" err="1" smtClean="0"/>
              <a:t>so</a:t>
            </a:r>
            <a:r>
              <a:rPr lang="tr-TR" sz="1400" dirty="0" smtClean="0"/>
              <a:t> </a:t>
            </a:r>
            <a:r>
              <a:rPr lang="tr-TR" sz="1400" dirty="0" err="1" smtClean="0"/>
              <a:t>communication</a:t>
            </a:r>
            <a:r>
              <a:rPr lang="tr-TR" sz="1400" dirty="0"/>
              <a:t> </a:t>
            </a:r>
            <a:r>
              <a:rPr lang="tr-TR" sz="1400" dirty="0" smtClean="0"/>
              <a:t>is </a:t>
            </a:r>
            <a:r>
              <a:rPr lang="tr-TR" sz="1400" dirty="0" err="1" smtClean="0"/>
              <a:t>required</a:t>
            </a:r>
            <a:r>
              <a:rPr lang="tr-TR" sz="1400" dirty="0" smtClean="0"/>
              <a:t> </a:t>
            </a:r>
            <a:r>
              <a:rPr lang="tr-TR" sz="1400" dirty="0" err="1" smtClean="0"/>
              <a:t>while</a:t>
            </a:r>
            <a:r>
              <a:rPr lang="tr-TR" sz="1400" dirty="0" smtClean="0"/>
              <a:t> </a:t>
            </a:r>
            <a:r>
              <a:rPr lang="tr-TR" sz="1400" dirty="0" err="1" smtClean="0"/>
              <a:t>running</a:t>
            </a:r>
            <a:r>
              <a:rPr lang="tr-TR" sz="1400" dirty="0" smtClean="0"/>
              <a:t>.</a:t>
            </a:r>
          </a:p>
          <a:p>
            <a:pPr algn="just"/>
            <a:endParaRPr lang="tr-TR" sz="1400" dirty="0"/>
          </a:p>
          <a:p>
            <a:r>
              <a:rPr lang="tr-TR" sz="1400" dirty="0" smtClean="0"/>
              <a:t>Advantage: </a:t>
            </a:r>
            <a:r>
              <a:rPr lang="tr-TR" sz="1400" dirty="0" err="1" smtClean="0"/>
              <a:t>You</a:t>
            </a:r>
            <a:r>
              <a:rPr lang="tr-TR" sz="1400" dirty="0" smtClean="0"/>
              <a:t> can </a:t>
            </a:r>
            <a:r>
              <a:rPr lang="tr-TR" sz="1400" dirty="0" err="1" smtClean="0"/>
              <a:t>receive</a:t>
            </a:r>
            <a:r>
              <a:rPr lang="tr-TR" sz="1400" dirty="0" smtClean="0"/>
              <a:t> </a:t>
            </a:r>
            <a:r>
              <a:rPr lang="tr-TR" sz="1400" dirty="0" err="1"/>
              <a:t>information</a:t>
            </a:r>
            <a:r>
              <a:rPr lang="tr-TR" sz="1400" dirty="0"/>
              <a:t> </a:t>
            </a:r>
            <a:r>
              <a:rPr lang="tr-TR" sz="1400" dirty="0" err="1" smtClean="0"/>
              <a:t>from</a:t>
            </a:r>
            <a:r>
              <a:rPr lang="tr-TR" sz="1400" dirty="0" smtClean="0"/>
              <a:t> NXT </a:t>
            </a:r>
            <a:r>
              <a:rPr lang="tr-TR" sz="1400" dirty="0" err="1" smtClean="0"/>
              <a:t>or</a:t>
            </a:r>
            <a:r>
              <a:rPr lang="tr-TR" sz="1400" dirty="0" smtClean="0"/>
              <a:t> </a:t>
            </a:r>
            <a:r>
              <a:rPr lang="tr-TR" sz="1400" dirty="0" err="1" smtClean="0"/>
              <a:t>send</a:t>
            </a:r>
            <a:r>
              <a:rPr lang="tr-TR" sz="1400" dirty="0" smtClean="0"/>
              <a:t> </a:t>
            </a:r>
            <a:r>
              <a:rPr lang="tr-TR" sz="1400" dirty="0" err="1" smtClean="0"/>
              <a:t>information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NXT.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tr-TR" sz="1600" u="sng" dirty="0" err="1"/>
              <a:t>In</a:t>
            </a:r>
            <a:r>
              <a:rPr lang="tr-TR" sz="1600" u="sng" dirty="0"/>
              <a:t> </a:t>
            </a:r>
            <a:r>
              <a:rPr lang="tr-TR" sz="1600" i="1" u="sng" dirty="0" smtClean="0"/>
              <a:t>Remote </a:t>
            </a:r>
            <a:r>
              <a:rPr lang="tr-TR" sz="1600" i="1" u="sng" dirty="0" err="1" smtClean="0"/>
              <a:t>Mode</a:t>
            </a:r>
            <a:r>
              <a:rPr lang="tr-TR" sz="1600" u="sng" dirty="0"/>
              <a:t>, </a:t>
            </a:r>
            <a:endParaRPr lang="tr-TR" sz="1600" u="sng" dirty="0" smtClean="0"/>
          </a:p>
          <a:p>
            <a:endParaRPr lang="tr-TR" u="sng" dirty="0"/>
          </a:p>
          <a:p>
            <a:pPr algn="just"/>
            <a:r>
              <a:rPr lang="tr-TR" sz="1400" dirty="0" err="1" smtClean="0"/>
              <a:t>You</a:t>
            </a:r>
            <a:r>
              <a:rPr lang="tr-TR" sz="1400" dirty="0" smtClean="0"/>
              <a:t> can </a:t>
            </a:r>
            <a:r>
              <a:rPr lang="tr-TR" sz="1400" dirty="0" err="1" smtClean="0"/>
              <a:t>run</a:t>
            </a:r>
            <a:r>
              <a:rPr lang="tr-TR" sz="1400" dirty="0" smtClean="0"/>
              <a:t> </a:t>
            </a:r>
            <a:r>
              <a:rPr lang="tr-TR" sz="1400" dirty="0" err="1"/>
              <a:t>the</a:t>
            </a:r>
            <a:r>
              <a:rPr lang="tr-TR" sz="1400" dirty="0"/>
              <a:t> program </a:t>
            </a:r>
            <a:r>
              <a:rPr lang="tr-TR" sz="1400" dirty="0" err="1" smtClean="0"/>
              <a:t>directly</a:t>
            </a:r>
            <a:r>
              <a:rPr lang="tr-TR" sz="1400" dirty="0" smtClean="0"/>
              <a:t> </a:t>
            </a:r>
            <a:r>
              <a:rPr lang="tr-TR" sz="1400" dirty="0" err="1" smtClean="0"/>
              <a:t>from</a:t>
            </a:r>
            <a:r>
              <a:rPr lang="tr-TR" sz="1400" dirty="0" smtClean="0"/>
              <a:t> NXT kit </a:t>
            </a:r>
            <a:r>
              <a:rPr lang="tr-TR" sz="1400" dirty="0" err="1" smtClean="0"/>
              <a:t>without</a:t>
            </a:r>
            <a:r>
              <a:rPr lang="tr-TR" sz="1400" dirty="0" smtClean="0"/>
              <a:t> </a:t>
            </a:r>
            <a:r>
              <a:rPr lang="tr-TR" sz="1400" dirty="0" err="1" smtClean="0"/>
              <a:t>any</a:t>
            </a:r>
            <a:r>
              <a:rPr lang="tr-TR" sz="1400" dirty="0" smtClean="0"/>
              <a:t> </a:t>
            </a:r>
            <a:r>
              <a:rPr lang="tr-TR" sz="1400" dirty="0" err="1" smtClean="0"/>
              <a:t>communication</a:t>
            </a:r>
            <a:r>
              <a:rPr lang="tr-TR" sz="1400" dirty="0" smtClean="0"/>
              <a:t> </a:t>
            </a:r>
            <a:r>
              <a:rPr lang="tr-TR" sz="1400" dirty="0" err="1" smtClean="0"/>
              <a:t>from</a:t>
            </a:r>
            <a:r>
              <a:rPr lang="tr-TR" sz="1400" dirty="0" smtClean="0"/>
              <a:t> </a:t>
            </a:r>
            <a:r>
              <a:rPr lang="tr-TR" sz="1400" dirty="0" err="1" smtClean="0"/>
              <a:t>the</a:t>
            </a:r>
            <a:r>
              <a:rPr lang="tr-TR" sz="1400" dirty="0" smtClean="0"/>
              <a:t> </a:t>
            </a:r>
            <a:r>
              <a:rPr lang="tr-TR" sz="1400" dirty="0" err="1" smtClean="0"/>
              <a:t>computer</a:t>
            </a:r>
            <a:r>
              <a:rPr lang="tr-TR" sz="1400" dirty="0" smtClean="0"/>
              <a:t>.</a:t>
            </a:r>
          </a:p>
          <a:p>
            <a:pPr algn="just"/>
            <a:endParaRPr lang="tr-TR" sz="1400" dirty="0"/>
          </a:p>
          <a:p>
            <a:pPr algn="just"/>
            <a:r>
              <a:rPr lang="tr-TR" sz="1400" dirty="0" smtClean="0"/>
              <a:t>Advantage: </a:t>
            </a:r>
            <a:r>
              <a:rPr lang="tr-TR" sz="1400" dirty="0" err="1" smtClean="0"/>
              <a:t>Use</a:t>
            </a:r>
            <a:r>
              <a:rPr lang="tr-TR" sz="1400" dirty="0" smtClean="0"/>
              <a:t> NXT kit as a robot.</a:t>
            </a:r>
            <a:endParaRPr lang="tr-TR" sz="1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25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algn="just"/>
            <a:r>
              <a:rPr lang="tr-TR" altLang="tr-TR" sz="4000" dirty="0" smtClean="0"/>
              <a:t>Direct </a:t>
            </a:r>
            <a:r>
              <a:rPr lang="tr-TR" altLang="tr-TR" sz="4000" dirty="0" err="1" smtClean="0"/>
              <a:t>Mode</a:t>
            </a:r>
            <a:r>
              <a:rPr lang="tr-TR" altLang="tr-TR" sz="4000" dirty="0" smtClean="0"/>
              <a:t>                      Remote </a:t>
            </a:r>
            <a:r>
              <a:rPr lang="tr-TR" altLang="tr-TR" sz="4000" dirty="0" err="1" smtClean="0"/>
              <a:t>Mode</a:t>
            </a:r>
            <a:endParaRPr lang="tr-TR" altLang="tr-TR" sz="4000" dirty="0" smtClean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66" y="1676400"/>
            <a:ext cx="2811802" cy="5044122"/>
          </a:xfrm>
          <a:prstGeom prst="rect">
            <a:avLst/>
          </a:prstGeom>
        </p:spPr>
      </p:pic>
      <p:sp>
        <p:nvSpPr>
          <p:cNvPr id="2" name="Sağ Ok 1"/>
          <p:cNvSpPr/>
          <p:nvPr/>
        </p:nvSpPr>
        <p:spPr>
          <a:xfrm>
            <a:off x="3787783" y="2759964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3497602" y="2452187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 smtClean="0"/>
              <a:t>Change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Remote </a:t>
            </a:r>
            <a:r>
              <a:rPr lang="tr-TR" sz="1400" dirty="0" err="1" smtClean="0"/>
              <a:t>Mode</a:t>
            </a:r>
            <a:endParaRPr lang="tr-TR" sz="1400" dirty="0"/>
          </a:p>
        </p:txBody>
      </p:sp>
      <p:sp>
        <p:nvSpPr>
          <p:cNvPr id="5" name="Oval 4"/>
          <p:cNvSpPr/>
          <p:nvPr/>
        </p:nvSpPr>
        <p:spPr>
          <a:xfrm>
            <a:off x="396391" y="6333744"/>
            <a:ext cx="1524000" cy="5334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147" y="1540986"/>
            <a:ext cx="2616815" cy="517953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791200" y="6333744"/>
            <a:ext cx="1524000" cy="5334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 rot="10800000">
            <a:off x="3733801" y="3814572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3607589" y="4198461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 smtClean="0"/>
              <a:t>Change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Direct </a:t>
            </a:r>
            <a:r>
              <a:rPr lang="tr-TR" sz="1400" dirty="0" err="1" smtClean="0"/>
              <a:t>Mode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1594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838200" y="467868"/>
            <a:ext cx="8229600" cy="914400"/>
          </a:xfrm>
        </p:spPr>
        <p:txBody>
          <a:bodyPr/>
          <a:lstStyle/>
          <a:p>
            <a:r>
              <a:rPr lang="tr-TR" altLang="tr-TR" sz="4000" dirty="0" smtClean="0"/>
              <a:t>Direct </a:t>
            </a:r>
            <a:r>
              <a:rPr lang="tr-TR" altLang="tr-TR" sz="4000" dirty="0" err="1" smtClean="0"/>
              <a:t>Mode</a:t>
            </a:r>
            <a:r>
              <a:rPr lang="tr-TR" altLang="tr-TR" sz="4000" dirty="0" smtClean="0"/>
              <a:t>             Remote </a:t>
            </a:r>
            <a:r>
              <a:rPr lang="tr-TR" altLang="tr-TR" sz="4000" dirty="0" err="1" smtClean="0"/>
              <a:t>Mode</a:t>
            </a:r>
            <a:endParaRPr lang="tr-TR" altLang="tr-TR" sz="4000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905000"/>
            <a:ext cx="3057525" cy="18669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600200"/>
            <a:ext cx="2129145" cy="50387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419600" y="4267200"/>
            <a:ext cx="3771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remote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* </a:t>
            </a:r>
            <a:r>
              <a:rPr lang="tr-TR" dirty="0" err="1" smtClean="0"/>
              <a:t>Only</a:t>
            </a:r>
            <a:r>
              <a:rPr lang="tr-TR" dirty="0" smtClean="0"/>
              <a:t> NXT </a:t>
            </a:r>
            <a:r>
              <a:rPr lang="tr-TR" dirty="0" err="1" smtClean="0"/>
              <a:t>functions</a:t>
            </a:r>
            <a:r>
              <a:rPr lang="tr-TR" dirty="0" smtClean="0"/>
              <a:t> can be </a:t>
            </a:r>
            <a:r>
              <a:rPr lang="tr-TR" dirty="0" err="1" smtClean="0"/>
              <a:t>used</a:t>
            </a:r>
            <a:r>
              <a:rPr lang="tr-TR" dirty="0" smtClean="0"/>
              <a:t> 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02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838200" y="467868"/>
            <a:ext cx="8229600" cy="914400"/>
          </a:xfrm>
        </p:spPr>
        <p:txBody>
          <a:bodyPr/>
          <a:lstStyle/>
          <a:p>
            <a:r>
              <a:rPr lang="tr-TR" altLang="tr-TR" sz="4000" dirty="0" smtClean="0"/>
              <a:t>NXT </a:t>
            </a:r>
            <a:r>
              <a:rPr lang="tr-TR" altLang="tr-TR" sz="4000" dirty="0" err="1" smtClean="0"/>
              <a:t>Functions</a:t>
            </a:r>
            <a:endParaRPr lang="tr-TR" altLang="tr-TR" sz="4000" dirty="0" smtClean="0"/>
          </a:p>
        </p:txBody>
      </p:sp>
      <p:sp>
        <p:nvSpPr>
          <p:cNvPr id="3" name="Metin kutusu 2"/>
          <p:cNvSpPr txBox="1"/>
          <p:nvPr/>
        </p:nvSpPr>
        <p:spPr>
          <a:xfrm>
            <a:off x="2667000" y="1981200"/>
            <a:ext cx="6181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 smtClean="0"/>
              <a:t>NXT Programming:  </a:t>
            </a:r>
            <a:r>
              <a:rPr lang="tr-TR" sz="1600" dirty="0" smtClean="0"/>
              <a:t>Basic </a:t>
            </a:r>
            <a:r>
              <a:rPr lang="tr-TR" sz="1600" dirty="0" err="1" smtClean="0"/>
              <a:t>programming</a:t>
            </a:r>
            <a:r>
              <a:rPr lang="tr-TR" sz="1600" dirty="0" smtClean="0"/>
              <a:t> </a:t>
            </a:r>
            <a:r>
              <a:rPr lang="tr-TR" sz="1600" dirty="0" err="1" smtClean="0"/>
              <a:t>used</a:t>
            </a:r>
            <a:r>
              <a:rPr lang="tr-TR" sz="1600" dirty="0" smtClean="0"/>
              <a:t> in </a:t>
            </a:r>
            <a:r>
              <a:rPr lang="tr-TR" sz="1600" dirty="0" err="1" smtClean="0"/>
              <a:t>all</a:t>
            </a:r>
            <a:r>
              <a:rPr lang="tr-TR" sz="1600" dirty="0" smtClean="0"/>
              <a:t> </a:t>
            </a:r>
            <a:r>
              <a:rPr lang="tr-TR" sz="1600" dirty="0" err="1" smtClean="0"/>
              <a:t>programming</a:t>
            </a:r>
            <a:endParaRPr lang="tr-TR" sz="16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76400"/>
            <a:ext cx="2265753" cy="250393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731" y="3124200"/>
            <a:ext cx="3856577" cy="3505200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228600" y="4760976"/>
            <a:ext cx="5247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 smtClean="0"/>
              <a:t>NXT I/O:  </a:t>
            </a:r>
            <a:r>
              <a:rPr lang="tr-TR" sz="1600" dirty="0" err="1" smtClean="0"/>
              <a:t>Sensors</a:t>
            </a:r>
            <a:r>
              <a:rPr lang="tr-TR" sz="1600" dirty="0" smtClean="0"/>
              <a:t>, </a:t>
            </a:r>
            <a:r>
              <a:rPr lang="tr-TR" sz="1600" dirty="0" err="1" smtClean="0"/>
              <a:t>motors</a:t>
            </a:r>
            <a:r>
              <a:rPr lang="tr-TR" sz="1600" dirty="0" smtClean="0"/>
              <a:t>, </a:t>
            </a:r>
            <a:r>
              <a:rPr lang="tr-TR" sz="1600" dirty="0" err="1" smtClean="0"/>
              <a:t>sound</a:t>
            </a:r>
            <a:r>
              <a:rPr lang="tr-TR" sz="1600" dirty="0" smtClean="0"/>
              <a:t>, </a:t>
            </a:r>
            <a:r>
              <a:rPr lang="tr-TR" sz="1600" dirty="0" err="1" smtClean="0"/>
              <a:t>display</a:t>
            </a:r>
            <a:r>
              <a:rPr lang="tr-TR" sz="1600" dirty="0" smtClean="0"/>
              <a:t>, data </a:t>
            </a:r>
            <a:r>
              <a:rPr lang="tr-TR" sz="1600" dirty="0" err="1" smtClean="0"/>
              <a:t>logging</a:t>
            </a:r>
            <a:endParaRPr lang="tr-TR" sz="16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228599" y="5695188"/>
            <a:ext cx="4588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 err="1" smtClean="0"/>
              <a:t>Behaviour</a:t>
            </a:r>
            <a:r>
              <a:rPr lang="tr-TR" sz="1600" b="1" dirty="0" smtClean="0"/>
              <a:t>:  </a:t>
            </a:r>
            <a:r>
              <a:rPr lang="tr-TR" sz="1600" dirty="0" err="1" smtClean="0"/>
              <a:t>Pre-made</a:t>
            </a:r>
            <a:r>
              <a:rPr lang="tr-TR" sz="1600" dirty="0" smtClean="0"/>
              <a:t> </a:t>
            </a:r>
            <a:r>
              <a:rPr lang="tr-TR" sz="1600" dirty="0" err="1" smtClean="0"/>
              <a:t>code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controlling</a:t>
            </a:r>
            <a:r>
              <a:rPr lang="tr-TR" sz="1600" dirty="0" smtClean="0"/>
              <a:t> robot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0855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609600" y="450151"/>
            <a:ext cx="8229600" cy="914400"/>
          </a:xfrm>
        </p:spPr>
        <p:txBody>
          <a:bodyPr/>
          <a:lstStyle/>
          <a:p>
            <a:r>
              <a:rPr lang="tr-TR" altLang="tr-TR" sz="3600" dirty="0" err="1" smtClean="0"/>
              <a:t>Example</a:t>
            </a:r>
            <a:r>
              <a:rPr lang="tr-TR" altLang="tr-TR" sz="3600" dirty="0" smtClean="0"/>
              <a:t> 1: </a:t>
            </a:r>
            <a:r>
              <a:rPr lang="tr-TR" altLang="tr-TR" sz="3600" dirty="0" err="1" smtClean="0"/>
              <a:t>Hello</a:t>
            </a:r>
            <a:r>
              <a:rPr lang="tr-TR" altLang="tr-TR" sz="3600" dirty="0" smtClean="0"/>
              <a:t> World (</a:t>
            </a:r>
            <a:r>
              <a:rPr lang="tr-TR" altLang="tr-TR" sz="3600" dirty="0" err="1" smtClean="0"/>
              <a:t>Display</a:t>
            </a:r>
            <a:r>
              <a:rPr lang="tr-TR" altLang="tr-TR" sz="3600" dirty="0" smtClean="0"/>
              <a:t>)</a:t>
            </a:r>
            <a:endParaRPr lang="tr-TR" altLang="tr-TR" sz="3600" dirty="0" smtClean="0"/>
          </a:p>
        </p:txBody>
      </p:sp>
      <p:sp>
        <p:nvSpPr>
          <p:cNvPr id="2" name="Metin kutusu 1"/>
          <p:cNvSpPr txBox="1"/>
          <p:nvPr/>
        </p:nvSpPr>
        <p:spPr>
          <a:xfrm>
            <a:off x="533400" y="1732002"/>
            <a:ext cx="621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a </a:t>
            </a:r>
            <a:r>
              <a:rPr lang="tr-TR" dirty="0" err="1" smtClean="0"/>
              <a:t>new</a:t>
            </a:r>
            <a:r>
              <a:rPr lang="tr-TR" dirty="0" smtClean="0"/>
              <a:t> program «File &gt;&gt; New NXT &gt;&gt; </a:t>
            </a:r>
            <a:r>
              <a:rPr lang="tr-TR" dirty="0" err="1" smtClean="0"/>
              <a:t>Targeted</a:t>
            </a:r>
            <a:r>
              <a:rPr lang="tr-TR" dirty="0" smtClean="0"/>
              <a:t> VI»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77" y="2954642"/>
            <a:ext cx="2994047" cy="1806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Metin kutusu 11"/>
          <p:cNvSpPr txBox="1"/>
          <p:nvPr/>
        </p:nvSpPr>
        <p:spPr>
          <a:xfrm>
            <a:off x="533398" y="2468785"/>
            <a:ext cx="46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 NXT I/O &gt;&gt; Complete &gt;&gt; Select «</a:t>
            </a:r>
            <a:r>
              <a:rPr lang="tr-TR" dirty="0" err="1" smtClean="0"/>
              <a:t>Display</a:t>
            </a:r>
            <a:r>
              <a:rPr lang="tr-TR" dirty="0" smtClean="0"/>
              <a:t>»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24254" y="4981360"/>
            <a:ext cx="588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*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:     Right </a:t>
            </a:r>
            <a:r>
              <a:rPr lang="tr-TR" dirty="0" err="1" smtClean="0"/>
              <a:t>click</a:t>
            </a:r>
            <a:r>
              <a:rPr lang="tr-TR" dirty="0" smtClean="0"/>
              <a:t> &gt;&gt; </a:t>
            </a:r>
            <a:r>
              <a:rPr lang="tr-TR" dirty="0" err="1" smtClean="0"/>
              <a:t>View</a:t>
            </a:r>
            <a:r>
              <a:rPr lang="tr-TR" dirty="0" smtClean="0"/>
              <a:t> as </a:t>
            </a:r>
            <a:r>
              <a:rPr lang="tr-TR" dirty="0" err="1"/>
              <a:t>i</a:t>
            </a:r>
            <a:r>
              <a:rPr lang="tr-TR" dirty="0" err="1" smtClean="0"/>
              <a:t>con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533398" y="57912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Change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Remote </a:t>
            </a:r>
            <a:r>
              <a:rPr lang="tr-TR" dirty="0" err="1" smtClean="0"/>
              <a:t>Mode</a:t>
            </a:r>
            <a:r>
              <a:rPr lang="tr-TR" dirty="0" smtClean="0"/>
              <a:t> / Direct </a:t>
            </a:r>
            <a:r>
              <a:rPr lang="tr-TR" dirty="0" err="1" smtClean="0"/>
              <a:t>Mode</a:t>
            </a:r>
            <a:r>
              <a:rPr lang="tr-TR" dirty="0" smtClean="0"/>
              <a:t>  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209800"/>
            <a:ext cx="2362200" cy="3027116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>
            <a:off x="5334000" y="3505200"/>
            <a:ext cx="762000" cy="3526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4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609600" y="533400"/>
            <a:ext cx="8458200" cy="914400"/>
          </a:xfrm>
        </p:spPr>
        <p:txBody>
          <a:bodyPr/>
          <a:lstStyle/>
          <a:p>
            <a:r>
              <a:rPr lang="tr-TR" altLang="tr-TR" sz="3600" dirty="0" err="1"/>
              <a:t>Example</a:t>
            </a:r>
            <a:r>
              <a:rPr lang="tr-TR" altLang="tr-TR" sz="3600" dirty="0"/>
              <a:t> </a:t>
            </a:r>
            <a:r>
              <a:rPr lang="tr-TR" altLang="tr-TR" sz="3600" dirty="0" smtClean="0"/>
              <a:t>2: </a:t>
            </a:r>
            <a:r>
              <a:rPr lang="tr-TR" altLang="tr-TR" sz="3600" dirty="0" err="1"/>
              <a:t>Collect</a:t>
            </a:r>
            <a:r>
              <a:rPr lang="tr-TR" altLang="tr-TR" sz="3600" dirty="0"/>
              <a:t> </a:t>
            </a:r>
            <a:r>
              <a:rPr lang="tr-TR" altLang="tr-TR" sz="3600" dirty="0" err="1" smtClean="0"/>
              <a:t>and</a:t>
            </a:r>
            <a:r>
              <a:rPr lang="tr-TR" altLang="tr-TR" sz="3600" dirty="0" smtClean="0"/>
              <a:t> </a:t>
            </a:r>
            <a:r>
              <a:rPr lang="tr-TR" altLang="tr-TR" sz="3600" dirty="0" err="1" smtClean="0"/>
              <a:t>Display</a:t>
            </a:r>
            <a:r>
              <a:rPr lang="tr-TR" altLang="tr-TR" sz="3600" dirty="0" smtClean="0"/>
              <a:t> Sensor Data </a:t>
            </a:r>
            <a:endParaRPr lang="tr-TR" altLang="tr-TR" sz="3600" dirty="0" smtClean="0"/>
          </a:p>
        </p:txBody>
      </p:sp>
      <p:sp>
        <p:nvSpPr>
          <p:cNvPr id="12" name="Metin kutusu 11"/>
          <p:cNvSpPr txBox="1"/>
          <p:nvPr/>
        </p:nvSpPr>
        <p:spPr>
          <a:xfrm>
            <a:off x="533400" y="2133600"/>
            <a:ext cx="63658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Read </a:t>
            </a:r>
            <a:r>
              <a:rPr lang="tr-TR" dirty="0" err="1" smtClean="0"/>
              <a:t>Ultrasonic</a:t>
            </a:r>
            <a:r>
              <a:rPr lang="tr-TR" dirty="0" smtClean="0"/>
              <a:t> Sensor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plot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measured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on PC.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Connect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configure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sensor port ! Port 1? 2 ? 3 ? 4 ?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* Read sensor </a:t>
            </a:r>
            <a:r>
              <a:rPr lang="tr-TR" dirty="0" err="1" smtClean="0"/>
              <a:t>continuosly</a:t>
            </a:r>
            <a:r>
              <a:rPr lang="tr-TR" dirty="0" smtClean="0"/>
              <a:t>,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* </a:t>
            </a:r>
            <a:r>
              <a:rPr lang="tr-TR" dirty="0" err="1" smtClean="0"/>
              <a:t>Plot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measured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,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Use</a:t>
            </a:r>
            <a:r>
              <a:rPr lang="tr-TR" dirty="0" smtClean="0"/>
              <a:t> Direct </a:t>
            </a:r>
            <a:r>
              <a:rPr lang="tr-TR" dirty="0" err="1" smtClean="0"/>
              <a:t>Mode</a:t>
            </a:r>
            <a:r>
              <a:rPr lang="tr-TR" dirty="0" smtClean="0"/>
              <a:t> !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18" y="3276600"/>
            <a:ext cx="4777781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kış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Akış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1677</TotalTime>
  <Words>701</Words>
  <Application>Microsoft Office PowerPoint</Application>
  <PresentationFormat>Ekran Gösterisi (4:3)</PresentationFormat>
  <Paragraphs>207</Paragraphs>
  <Slides>20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Constantia</vt:lpstr>
      <vt:lpstr>Wingdings</vt:lpstr>
      <vt:lpstr>Wingdings 2</vt:lpstr>
      <vt:lpstr>Akış</vt:lpstr>
      <vt:lpstr>PowerPoint Sunusu</vt:lpstr>
      <vt:lpstr>Connecting the NXT kit</vt:lpstr>
      <vt:lpstr>Connecting the NXT kit</vt:lpstr>
      <vt:lpstr>Direct Mode ? or Remote Mode?</vt:lpstr>
      <vt:lpstr>Direct Mode                      Remote Mode</vt:lpstr>
      <vt:lpstr>Direct Mode             Remote Mode</vt:lpstr>
      <vt:lpstr>NXT Functions</vt:lpstr>
      <vt:lpstr>Example 1: Hello World (Display)</vt:lpstr>
      <vt:lpstr>Example 2: Collect and Display Sensor Data </vt:lpstr>
      <vt:lpstr>Example 2: Collect and Display Sensor Data </vt:lpstr>
      <vt:lpstr>Example 3: Using Loud Speaker</vt:lpstr>
      <vt:lpstr>PowerPoint Sunusu</vt:lpstr>
      <vt:lpstr>Using Timing/Waits Functions</vt:lpstr>
      <vt:lpstr>PowerPoint Sunusu</vt:lpstr>
      <vt:lpstr>Example 5: Point Turn</vt:lpstr>
      <vt:lpstr>Example 6: Gradual Turn</vt:lpstr>
      <vt:lpstr>Example 7: Distance control</vt:lpstr>
      <vt:lpstr>Example 7: Distance control</vt:lpstr>
      <vt:lpstr>Example 8: 90 degree Swing turn</vt:lpstr>
      <vt:lpstr>Example 9: Behaviours-&gt;Lurch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LabView</dc:title>
  <dc:creator>Theodore</dc:creator>
  <cp:lastModifiedBy>Ali Can</cp:lastModifiedBy>
  <cp:revision>400</cp:revision>
  <dcterms:created xsi:type="dcterms:W3CDTF">2010-12-14T19:47:29Z</dcterms:created>
  <dcterms:modified xsi:type="dcterms:W3CDTF">2016-03-26T13:38:37Z</dcterms:modified>
</cp:coreProperties>
</file>